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6C87-479D-45FF-B3B1-47CE73A9CA69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9C04-1DAF-4CD5-9C35-B8ED843883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85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6C87-479D-45FF-B3B1-47CE73A9CA69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9C04-1DAF-4CD5-9C35-B8ED843883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55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6C87-479D-45FF-B3B1-47CE73A9CA69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9C04-1DAF-4CD5-9C35-B8ED843883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27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6C87-479D-45FF-B3B1-47CE73A9CA69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9C04-1DAF-4CD5-9C35-B8ED843883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80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6C87-479D-45FF-B3B1-47CE73A9CA69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9C04-1DAF-4CD5-9C35-B8ED843883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403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6C87-479D-45FF-B3B1-47CE73A9CA69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9C04-1DAF-4CD5-9C35-B8ED843883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8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6C87-479D-45FF-B3B1-47CE73A9CA69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9C04-1DAF-4CD5-9C35-B8ED843883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53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6C87-479D-45FF-B3B1-47CE73A9CA69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9C04-1DAF-4CD5-9C35-B8ED843883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417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6C87-479D-45FF-B3B1-47CE73A9CA69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9C04-1DAF-4CD5-9C35-B8ED843883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825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6C87-479D-45FF-B3B1-47CE73A9CA69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9C04-1DAF-4CD5-9C35-B8ED843883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064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6C87-479D-45FF-B3B1-47CE73A9CA69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9C04-1DAF-4CD5-9C35-B8ED843883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638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D6C87-479D-45FF-B3B1-47CE73A9CA69}" type="datetimeFigureOut">
              <a:rPr lang="es-MX" smtClean="0"/>
              <a:t>13/09/2023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9C04-1DAF-4CD5-9C35-B8ED843883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280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2" t="11749" r="7511" b="20150"/>
          <a:stretch/>
        </p:blipFill>
        <p:spPr>
          <a:xfrm rot="10800000">
            <a:off x="0" y="0"/>
            <a:ext cx="5226582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67" t="13699" r="4311" b="44901"/>
          <a:stretch/>
        </p:blipFill>
        <p:spPr>
          <a:xfrm>
            <a:off x="5226582" y="0"/>
            <a:ext cx="699455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83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2023-09-13T22:24:43Z</dcterms:created>
  <dcterms:modified xsi:type="dcterms:W3CDTF">2023-09-13T22:25:01Z</dcterms:modified>
</cp:coreProperties>
</file>