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1" d="100"/>
          <a:sy n="91" d="100"/>
        </p:scale>
        <p:origin x="322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34D2AC-334A-326B-BB9B-44DF3DB67A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2312621-80EB-BD21-831C-55E37FE358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ECB5194-F268-EB21-A7DE-696C2DBE03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6B9BC-C4A6-41AE-962A-DA0E3913C6ED}" type="datetimeFigureOut">
              <a:rPr lang="es-MX" smtClean="0"/>
              <a:t>11/09/2023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4C9BA53-BA90-FD02-336D-D0E504B32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4ED7E23-7FF3-3D5E-C5B1-87F16460E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D7545-043E-4BE9-BE44-1B173FFADE7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82077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CDC1BC-5687-0675-E6D9-48AA3270A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F216942-B3B8-91AC-7448-9AEF9970EF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D5DA9CC-3186-4E89-D722-F80F45B5C7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6B9BC-C4A6-41AE-962A-DA0E3913C6ED}" type="datetimeFigureOut">
              <a:rPr lang="es-MX" smtClean="0"/>
              <a:t>11/09/2023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0649710-0863-04D0-409F-DAC97424F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5B7EEF7-1097-04FF-D411-CFBEE57BF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D7545-043E-4BE9-BE44-1B173FFADE7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0359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FD7926B-231F-A16D-4D30-81E26F4D7E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C6BD7AA-3B56-B374-CD23-A9D3870CBE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6202BC2-2F5B-FB08-E496-2669E5419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6B9BC-C4A6-41AE-962A-DA0E3913C6ED}" type="datetimeFigureOut">
              <a:rPr lang="es-MX" smtClean="0"/>
              <a:t>11/09/2023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9C95D2B-2D50-4C15-C23B-3FA82BD51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C481DAA-9925-7985-EBBD-27D8F506C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D7545-043E-4BE9-BE44-1B173FFADE7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61003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5C772F-52BD-A4A0-221E-A5375B441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0414313-8E3D-F5BD-0D30-AB3C687EEE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DC6FA55-C07D-6C98-24BA-1FF2C32D5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6B9BC-C4A6-41AE-962A-DA0E3913C6ED}" type="datetimeFigureOut">
              <a:rPr lang="es-MX" smtClean="0"/>
              <a:t>11/09/2023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4ED0582-1A1B-0BDF-E8F9-30651CC28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FB731A8-7A8E-6028-B2BA-6271F2894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D7545-043E-4BE9-BE44-1B173FFADE7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22469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2DD4EA-161B-6E46-A3AB-0A986191E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3B87069-3EAB-D0CE-A8EE-D3D06F26C2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10954C8-F328-169C-CDFF-17ED53A51A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6B9BC-C4A6-41AE-962A-DA0E3913C6ED}" type="datetimeFigureOut">
              <a:rPr lang="es-MX" smtClean="0"/>
              <a:t>11/09/2023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FFFC72D-83C1-3A47-3DB0-C591FDD8F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BF32C9B-F4BF-1D00-25C7-6924EFA94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D7545-043E-4BE9-BE44-1B173FFADE7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40676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86C664-AFA7-FD4D-3D6E-3531056B4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D697734-02FE-CA7C-4D61-332311295A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948DFEC-19DC-1584-8D35-5DB2F6C237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4BFAF35-05E8-C7DB-677A-A4968317F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6B9BC-C4A6-41AE-962A-DA0E3913C6ED}" type="datetimeFigureOut">
              <a:rPr lang="es-MX" smtClean="0"/>
              <a:t>11/09/2023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3107BCD-98DF-861B-F209-799610085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7019441-E5DF-C776-995D-D925DE1E2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D7545-043E-4BE9-BE44-1B173FFADE7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06253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B1A685-C211-56A2-FBA5-2B3D499FB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88902FC-D567-91B9-B94A-B31BE7D872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32B7284-49C6-061A-7454-A2D0EF885B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397F85C-AB1E-A349-1329-17C11BB60F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B8B9A91-8E81-FA1B-6596-31D33A76B8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0627056-A4A6-C701-6BD0-530586004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6B9BC-C4A6-41AE-962A-DA0E3913C6ED}" type="datetimeFigureOut">
              <a:rPr lang="es-MX" smtClean="0"/>
              <a:t>11/09/2023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07D4A2D-5B45-2781-81B0-851B89003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C4986A8-B4CE-7660-632D-E212739BB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D7545-043E-4BE9-BE44-1B173FFADE7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99934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B74D2F-0DF9-D8CA-2156-56132888F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AF7FCB9-5EB7-94E6-DBD3-AF8A356D1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6B9BC-C4A6-41AE-962A-DA0E3913C6ED}" type="datetimeFigureOut">
              <a:rPr lang="es-MX" smtClean="0"/>
              <a:t>11/09/2023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026CE16-4A7A-FC7F-DDB6-F31BCC52BB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741A61C-0163-3C9F-E14B-A260E5187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D7545-043E-4BE9-BE44-1B173FFADE7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8887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095FAD2-EEA4-BFB8-8206-BA76A2C05B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6B9BC-C4A6-41AE-962A-DA0E3913C6ED}" type="datetimeFigureOut">
              <a:rPr lang="es-MX" smtClean="0"/>
              <a:t>11/09/2023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148BD1E-974A-D352-8B6A-A731C9B7E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D74CFDD-3B88-363B-01CF-AC3A294B1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D7545-043E-4BE9-BE44-1B173FFADE7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50554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9ED366-C81F-959F-D94C-203487E61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E7A33AD-5831-5EA7-210B-38B2EEA72E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7FA442A-910F-856E-C1EC-76CF870A32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A08BDA9-9643-A1E7-D355-1A961FA68D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6B9BC-C4A6-41AE-962A-DA0E3913C6ED}" type="datetimeFigureOut">
              <a:rPr lang="es-MX" smtClean="0"/>
              <a:t>11/09/2023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48DE349-1E06-BDBC-3C97-A3287B2C9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221FFFA-0C7F-681F-2FCE-7CC3A7F40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D7545-043E-4BE9-BE44-1B173FFADE7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08458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E0ACF3-7DAD-63A0-1C0B-4D6D4BE3E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17AF41C-F484-526A-7DD5-A27063AF54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9E6BA79-CE70-5119-8AB7-FB43B91079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EE74496-ECB2-6FAB-B987-C4D55743D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6B9BC-C4A6-41AE-962A-DA0E3913C6ED}" type="datetimeFigureOut">
              <a:rPr lang="es-MX" smtClean="0"/>
              <a:t>11/09/2023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63398BE-4A62-DB95-AC39-33064B108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6E4BE14-E236-6F59-A2EF-18F0F6CED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D7545-043E-4BE9-BE44-1B173FFADE7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02271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D8D4A0FC-D187-CE1D-B973-6A740C80E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9622F9D-6554-0ED9-A802-B9945B3A2D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B3F05B7-18E2-3E80-9106-E2964A2D04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C6B9BC-C4A6-41AE-962A-DA0E3913C6ED}" type="datetimeFigureOut">
              <a:rPr lang="es-MX" smtClean="0"/>
              <a:t>11/09/2023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1BFC07C-7E34-1EC4-0184-1AAF08D8D7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CC72E62-5662-31F9-6DF7-C2152AD665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8D7545-043E-4BE9-BE44-1B173FFADE7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98021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CDCB57-5D94-E211-83EB-0FDC35FCD7E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 err="1"/>
              <a:t>My</a:t>
            </a:r>
            <a:r>
              <a:rPr lang="es-MX" dirty="0"/>
              <a:t> </a:t>
            </a:r>
            <a:r>
              <a:rPr lang="es-MX" dirty="0" err="1"/>
              <a:t>presentaton</a:t>
            </a:r>
            <a:r>
              <a:rPr lang="es-MX" dirty="0"/>
              <a:t> potos 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26EF4E5-0746-0941-70ED-CA84FFEB528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991240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87DE783F-13EF-F870-7F80-15E6F8A580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07734" y="671120"/>
            <a:ext cx="4040182" cy="4994115"/>
          </a:xfrm>
          <a:prstGeom prst="rect">
            <a:avLst/>
          </a:prstGeom>
        </p:spPr>
      </p:pic>
      <p:sp>
        <p:nvSpPr>
          <p:cNvPr id="5" name="Rectangle 1">
            <a:extLst>
              <a:ext uri="{FF2B5EF4-FFF2-40B4-BE49-F238E27FC236}">
                <a16:creationId xmlns:a16="http://schemas.microsoft.com/office/drawing/2014/main" id="{1BD16DD1-7501-CD3C-D7AA-2017A60977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2302334"/>
            <a:ext cx="6402458" cy="2005685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In </a:t>
            </a:r>
            <a:r>
              <a:rPr kumimoji="0" lang="es-MX" altLang="es-MX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this</a:t>
            </a:r>
            <a:r>
              <a:rPr kumimoji="0" lang="es-MX" altLang="es-MX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es-MX" altLang="es-MX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photo</a:t>
            </a:r>
            <a:r>
              <a:rPr kumimoji="0" lang="es-MX" altLang="es-MX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he </a:t>
            </a:r>
            <a:r>
              <a:rPr kumimoji="0" lang="es-MX" altLang="es-MX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was</a:t>
            </a:r>
            <a:r>
              <a:rPr kumimoji="0" lang="es-MX" altLang="es-MX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es-MX" altLang="es-MX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very</a:t>
            </a:r>
            <a:r>
              <a:rPr kumimoji="0" lang="es-MX" altLang="es-MX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br>
              <a:rPr kumimoji="0" lang="es-MX" altLang="es-MX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</a:br>
            <a:r>
              <a:rPr kumimoji="0" lang="es-MX" altLang="es-MX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alucinated</a:t>
            </a:r>
            <a:r>
              <a:rPr kumimoji="0" lang="es-MX" altLang="es-MX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es-MX" altLang="es-MX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because</a:t>
            </a:r>
            <a:r>
              <a:rPr kumimoji="0" lang="es-MX" altLang="es-MX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he</a:t>
            </a:r>
            <a:br>
              <a:rPr kumimoji="0" lang="es-MX" altLang="es-MX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</a:br>
            <a:r>
              <a:rPr kumimoji="0" lang="es-MX" altLang="es-MX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es-MX" altLang="es-MX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was</a:t>
            </a:r>
            <a:r>
              <a:rPr kumimoji="0" lang="es-MX" altLang="es-MX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at </a:t>
            </a:r>
            <a:r>
              <a:rPr kumimoji="0" lang="es-MX" altLang="es-MX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very</a:t>
            </a:r>
            <a:r>
              <a:rPr kumimoji="0" lang="es-MX" altLang="es-MX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es-MX" altLang="es-MX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belikas</a:t>
            </a:r>
            <a:r>
              <a:rPr kumimoji="0" lang="es-MX" altLang="es-MX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es-MX" altLang="es-MX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parties</a:t>
            </a:r>
            <a:r>
              <a:rPr kumimoji="0" lang="es-MX" altLang="es-MX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.</a:t>
            </a:r>
            <a:r>
              <a:rPr kumimoji="0" lang="es-MX" altLang="es-MX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s-MX" altLang="es-MX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62281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6218BA-4BF2-F9E3-6FF3-E9D22ACBF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040772" cy="5792394"/>
          </a:xfrm>
        </p:spPr>
        <p:txBody>
          <a:bodyPr/>
          <a:lstStyle/>
          <a:p>
            <a:br>
              <a:rPr lang="en-US" dirty="0"/>
            </a:br>
            <a:r>
              <a:rPr 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In this photo he was very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placoso</a:t>
            </a:r>
            <a:r>
              <a:rPr 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because he was just going to check the cattle.</a:t>
            </a:r>
            <a:endParaRPr lang="es-MX" dirty="0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772D0B97-F61E-C78C-21FF-296BB7AC6F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94677" y="1027906"/>
            <a:ext cx="326350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0806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76BFCE3-3F82-FA41-5F6F-F772DDE0EA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9027" y="805344"/>
            <a:ext cx="4423963" cy="5247312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DEBD147-BFF3-A24C-6B56-A4683904EE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3909"/>
            <a:ext cx="3683466" cy="4583054"/>
          </a:xfrm>
        </p:spPr>
        <p:txBody>
          <a:bodyPr/>
          <a:lstStyle/>
          <a:p>
            <a:br>
              <a:rPr lang="en-US" dirty="0"/>
            </a:br>
            <a:r>
              <a:rPr 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In this photo I was preparing for Semana Santa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15518270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</Words>
  <Application>Microsoft Office PowerPoint</Application>
  <PresentationFormat>Panorámica</PresentationFormat>
  <Paragraphs>4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10" baseType="lpstr">
      <vt:lpstr>Arial</vt:lpstr>
      <vt:lpstr>Arial</vt:lpstr>
      <vt:lpstr>Calibri</vt:lpstr>
      <vt:lpstr>Calibri Light</vt:lpstr>
      <vt:lpstr>inherit</vt:lpstr>
      <vt:lpstr>Tema de Office</vt:lpstr>
      <vt:lpstr>My presentaton potos </vt:lpstr>
      <vt:lpstr>In this photo he was very  alucinated because he  was at very belikas parties. </vt:lpstr>
      <vt:lpstr> In this photo he was very placoso because he was just going to check the cattle.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presentaton potos </dc:title>
  <dc:creator>Damian Sarmiento</dc:creator>
  <cp:lastModifiedBy>Damian Sarmiento</cp:lastModifiedBy>
  <cp:revision>1</cp:revision>
  <dcterms:created xsi:type="dcterms:W3CDTF">2023-09-11T20:15:00Z</dcterms:created>
  <dcterms:modified xsi:type="dcterms:W3CDTF">2023-09-11T20:15:08Z</dcterms:modified>
</cp:coreProperties>
</file>