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021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82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62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336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063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300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539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881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957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362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70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D5C07-3424-4D24-A15E-E5A2556A17E7}" type="datetimeFigureOut">
              <a:rPr lang="es-MX" smtClean="0"/>
              <a:t>07/09/2023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41996-21F4-4AE2-92D9-8503757CFF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32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3111" t="32750" r="26222" b="17563"/>
          <a:stretch/>
        </p:blipFill>
        <p:spPr>
          <a:xfrm>
            <a:off x="0" y="0"/>
            <a:ext cx="4663440" cy="679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2023-09-07T23:28:10Z</dcterms:created>
  <dcterms:modified xsi:type="dcterms:W3CDTF">2023-09-07T23:28:56Z</dcterms:modified>
</cp:coreProperties>
</file>