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81" r:id="rId6"/>
    <p:sldId id="276" r:id="rId7"/>
    <p:sldId id="265" r:id="rId8"/>
    <p:sldId id="282" r:id="rId9"/>
    <p:sldId id="278" r:id="rId10"/>
    <p:sldId id="277" r:id="rId11"/>
    <p:sldId id="279" r:id="rId12"/>
    <p:sldId id="280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57DE37D-B738-4817-B751-0C1B86D8B665}" type="datetime1">
              <a:rPr lang="es-ES" smtClean="0"/>
              <a:t>05/09/2023</a:t>
            </a:fld>
            <a:endParaRPr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es-ES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7BB30D9-D505-4352-B274-A1AB529BC646}" type="datetime1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939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Rectángulo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FC1B432D-78E7-40AE-81C6-52773394A046}" type="datetime1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E062C603-371F-4D8B-AFB8-8337237C6271}" type="datetime1">
              <a:rPr lang="es-ES" smtClean="0"/>
              <a:pPr algn="r"/>
              <a:t>05/09/2023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1AE6EBB-BEC9-4000-8D95-40B44C4E2CA6}" type="datetime1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7CAF1BE7-5365-4137-AE14-A7C362FC891C}" type="datetime1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CE83AA6-4601-4BF7-BD54-99DD2B193FD1}" type="datetime1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808DBE58-23DC-4EE9-8158-B69AC44D4A43}" type="datetime1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7C2EBBF-D49B-4842-B69E-CE552000DC09}" type="datetime1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AF364E66-D00E-49A9-9E62-AB0485562249}" type="datetime1">
              <a:rPr lang="es-ES" smtClean="0"/>
              <a:pPr algn="r"/>
              <a:t>05/09/2023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6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8EB92E29-7FB2-4284-9496-FE061DBF8A30}" type="datetime1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F03D15E0-E6C7-48CB-A009-DF16BCB95302}" type="datetime1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kerfuse.com/news/poker-room-news/bovada-targets-facebook-users-with-contender-series-freeroll-10-03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Preprocesamiento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 err="1"/>
              <a:t>By</a:t>
            </a:r>
            <a:r>
              <a:rPr lang="es-ES" dirty="0"/>
              <a:t>: Waldo Jesús Gómez Reyes, Jorge Iván Montiel López , José María Fonseca Valdez, Antonio Edu Ibarra Acosta. </a:t>
            </a:r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7FFFE-82F3-4E0E-AFBB-F6EDF874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Padre de las iot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EB3096-F3BE-4153-A60F-DA80C8CBD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2132856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3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BB5AD-EA05-4353-AEEC-9355D7811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¿Que es la arquitectura de las IOT?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452719-F001-46D3-9B64-D19AEE01C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 el diseño conceptual que define cómo los dispositivos interconectados interactúan entre sí y con la infraestructura subyacente para lograr un objetivo específico. La arquitectura en </a:t>
            </a:r>
            <a:r>
              <a:rPr lang="es-MX" dirty="0" err="1"/>
              <a:t>IoT</a:t>
            </a:r>
            <a:r>
              <a:rPr lang="es-MX" dirty="0"/>
              <a:t> establece cómo se gestionan los datos, la comunicación, el procesamiento y otros aspectos clave del sistema.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9D08C9-9CB3-4617-97A1-9ACD56F23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3789650"/>
            <a:ext cx="3499098" cy="25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601200" cy="1143000"/>
          </a:xfrm>
        </p:spPr>
        <p:txBody>
          <a:bodyPr rtlCol="0"/>
          <a:lstStyle/>
          <a:p>
            <a:pPr rtl="0"/>
            <a:r>
              <a:rPr lang="es-ES" dirty="0"/>
              <a:t>¿Que es el preprocesamiento?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s-ES" dirty="0"/>
              <a:t>D</a:t>
            </a:r>
            <a:r>
              <a:rPr lang="es-MX" dirty="0"/>
              <a:t>atos que vienen de sensores y dispositivos. Antes de utilizar estos datos para hacer análisis o tomar decisiones, es necesario hacer algunas cosas para asegurarnos de que los datos sean buenos y útiles. Esto implica limpiar los datos, como quitar valores raros o incorrectos.</a:t>
            </a: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7C15965-C5D1-4F91-8502-13035C838CF4}"/>
              </a:ext>
            </a:extLst>
          </p:cNvPr>
          <p:cNvSpPr txBox="1">
            <a:spLocks/>
          </p:cNvSpPr>
          <p:nvPr/>
        </p:nvSpPr>
        <p:spPr>
          <a:xfrm>
            <a:off x="1676400" y="19812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7CC1FF-E467-43CA-8B6B-430C16147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59" y="3717032"/>
            <a:ext cx="324848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CB586-A92D-412A-BAA0-70AEC807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Programas para preprocesar 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D3A4F8-291E-4CB2-A6E0-94689F1E6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Pandas</a:t>
            </a:r>
          </a:p>
          <a:p>
            <a:r>
              <a:rPr lang="es-MX" b="1" dirty="0"/>
              <a:t>NumPy</a:t>
            </a:r>
          </a:p>
          <a:p>
            <a:r>
              <a:rPr lang="es-MX" b="1" dirty="0"/>
              <a:t>Excel</a:t>
            </a:r>
          </a:p>
          <a:p>
            <a:r>
              <a:rPr lang="es-MX" b="1" dirty="0"/>
              <a:t>Open Refine 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622935-D9A0-4273-BFA9-02FFED0C9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67" y="2295526"/>
            <a:ext cx="2666998" cy="12001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CC94A3-3A45-4A83-86E8-81AD1AC56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4581128"/>
            <a:ext cx="2171670" cy="13681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701A364-E095-4B27-976F-D138E83F2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98" y="4336059"/>
            <a:ext cx="1988541" cy="19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9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B9256-CC4E-46B5-AE9A-74C2F6545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¿Como se aplica esta fase?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8EA94-01E0-4255-876C-966DD818D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4572000" cy="2752328"/>
          </a:xfrm>
        </p:spPr>
        <p:txBody>
          <a:bodyPr/>
          <a:lstStyle/>
          <a:p>
            <a:r>
              <a:rPr lang="es-MX" dirty="0"/>
              <a:t>Eliminando valores atípicos</a:t>
            </a:r>
          </a:p>
          <a:p>
            <a:r>
              <a:rPr lang="es-MX" dirty="0"/>
              <a:t>Normalización de Datos</a:t>
            </a:r>
          </a:p>
          <a:p>
            <a:r>
              <a:rPr lang="es-MX" dirty="0"/>
              <a:t>Filtrado y Suavizado</a:t>
            </a:r>
          </a:p>
          <a:p>
            <a:r>
              <a:rPr lang="es-MX" dirty="0"/>
              <a:t>Interpolación de Datos Faltantes</a:t>
            </a:r>
          </a:p>
          <a:p>
            <a:r>
              <a:rPr lang="es-MX" dirty="0"/>
              <a:t>Detección de Anomalías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D7F8B8-73B4-4BD6-891D-538DCCF04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852" y="1709936"/>
            <a:ext cx="2664296" cy="26642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5E7B8A-DCE7-4C39-86B6-9D5AF5A9B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4419600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9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4E482-BF50-4A22-91F6-CAD7E009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Historia del preprocesamiento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E03E91-BA23-42AE-885B-D4509AF86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579" y="1700808"/>
            <a:ext cx="9144000" cy="2752328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1800" dirty="0"/>
              <a:t>1960: con la introducción de las computadoras, se introdujeron técnicas más avanzadas para la depuración de datos y la identificación de valores atípicos.</a:t>
            </a:r>
          </a:p>
          <a:p>
            <a:pPr algn="just"/>
            <a:r>
              <a:rPr lang="es-MX" sz="1800" dirty="0"/>
              <a:t>1970:surgienron las primeras bases de datos , este permitió un mejor almacenamiento y recuperación de datos.</a:t>
            </a:r>
          </a:p>
          <a:p>
            <a:pPr algn="just"/>
            <a:r>
              <a:rPr lang="es-MX" sz="1800" dirty="0"/>
              <a:t>1990:la expansión de la web genero muchos datos no estructurados , lo que llevo al desarrollo de técnicas de preprocesamiento de texto y análisis de sentimiento.</a:t>
            </a:r>
          </a:p>
          <a:p>
            <a:pPr algn="just"/>
            <a:r>
              <a:rPr lang="es-MX" sz="1800" dirty="0"/>
              <a:t>2000: debido al big data ,el preprocesamiento se volvió esencial para lidiar con volúmenes masivos de datos 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CC2239-B850-40EB-A9FA-A7989D5FD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4452054"/>
            <a:ext cx="2619375" cy="17430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34FF3F-5695-4EBF-95C7-D33746E67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60" y="4252028"/>
            <a:ext cx="2143125" cy="21431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DA6523-1B8B-4796-BD72-034342E71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091" y="4252028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2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9B7D1-3316-433B-A249-98AC60C9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021" y="318864"/>
            <a:ext cx="9144000" cy="854224"/>
          </a:xfrm>
        </p:spPr>
        <p:txBody>
          <a:bodyPr/>
          <a:lstStyle/>
          <a:p>
            <a:r>
              <a:rPr lang="es-MX" dirty="0"/>
              <a:t>Ejemplos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D4227B-9C39-43AE-9386-1B23D3EC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295400"/>
            <a:ext cx="7992888" cy="3429744"/>
          </a:xfrm>
        </p:spPr>
        <p:txBody>
          <a:bodyPr>
            <a:normAutofit/>
          </a:bodyPr>
          <a:lstStyle/>
          <a:p>
            <a:r>
              <a:rPr lang="es-MX" sz="1800" b="1" dirty="0"/>
              <a:t>Termostato Inteligente</a:t>
            </a:r>
            <a:r>
              <a:rPr lang="es-MX" sz="1800" dirty="0"/>
              <a:t>: Un termostato inteligente que ajusta la temperatura en base a datos de sensores de temperatura y humedad. Antes de usar estos datos para ajustar la temperatura, se aplicaría preprocesamiento para eliminar lecturas erróneas y promediar los datos a lo largo del tiempo para evitar fluctuaciones abruptas en la temperatura controlada.</a:t>
            </a:r>
          </a:p>
          <a:p>
            <a:r>
              <a:rPr lang="es-MX" sz="1800" b="1" dirty="0"/>
              <a:t>Sistema de Riego Automático</a:t>
            </a:r>
            <a:r>
              <a:rPr lang="es-MX" sz="1800" dirty="0"/>
              <a:t>: Un sistema que controla el riego de un jardín basado en datos de sensores de humedad del suelo. </a:t>
            </a:r>
          </a:p>
          <a:p>
            <a:r>
              <a:rPr lang="es-MX" sz="1800" b="1" dirty="0"/>
              <a:t>Bomba de Suministro de Agua:</a:t>
            </a:r>
            <a:r>
              <a:rPr lang="es-MX" sz="1800" dirty="0"/>
              <a:t> Una bomba que suministra agua a una comunidad basada en datos de niveles de agua en un depósito. Antes de controlar la bomba, el preprocesamiento podría incluir la eliminación de mediciones incorrectas y el cálculo de la tasa promedio de consumo de agua.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C7DE2C-6B90-4B6B-BED2-882F9D20F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4847456"/>
            <a:ext cx="2857500" cy="16002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FEC6F6C-E34D-487C-99C2-7D72F9DA9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80" y="484745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45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3B076AA-8882-4419-B7FB-C50D622BC928}"/>
              </a:ext>
            </a:extLst>
          </p:cNvPr>
          <p:cNvSpPr txBox="1"/>
          <p:nvPr/>
        </p:nvSpPr>
        <p:spPr>
          <a:xfrm flipH="1">
            <a:off x="2351584" y="1124744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/>
              <a:t>GRACIAS POR SU ATENCION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144CB1-4B3B-4B3C-8262-7D89DD8C3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27648" y="2387767"/>
            <a:ext cx="5079479" cy="380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74850"/>
      </p:ext>
    </p:extLst>
  </p:cSld>
  <p:clrMapOvr>
    <a:masterClrMapping/>
  </p:clrMapOvr>
</p:sld>
</file>

<file path=ppt/theme/theme1.xml><?xml version="1.0" encoding="utf-8"?>
<a:theme xmlns:a="http://schemas.openxmlformats.org/drawingml/2006/main" name="Equipo informático 16 × 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791_TF02901026_TF02901026.potx" id="{542403D4-CC65-4431-A4E3-55163509A0B1}" vid="{AF8CDC02-FD01-4345-AAA1-0E99693BFDBD}"/>
    </a:ext>
  </a:extLst>
</a:theme>
</file>

<file path=ppt/theme/theme2.xml><?xml version="1.0" encoding="utf-8"?>
<a:theme xmlns:a="http://schemas.openxmlformats.org/drawingml/2006/main" name="Tema d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098515-0C12-46CF-BC7C-69B4A13CD5FA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diseño de circuito tecnológico de empresa (panorámica)</Template>
  <TotalTime>207</TotalTime>
  <Words>406</Words>
  <Application>Microsoft Office PowerPoint</Application>
  <PresentationFormat>Panorámica</PresentationFormat>
  <Paragraphs>29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Candara</vt:lpstr>
      <vt:lpstr>Consolas</vt:lpstr>
      <vt:lpstr>Equipo informático 16 × 9</vt:lpstr>
      <vt:lpstr>Preprocesamiento</vt:lpstr>
      <vt:lpstr>Padre de las iot </vt:lpstr>
      <vt:lpstr>¿Que es la arquitectura de las IOT?</vt:lpstr>
      <vt:lpstr>¿Que es el preprocesamiento?</vt:lpstr>
      <vt:lpstr>Programas para preprocesar  </vt:lpstr>
      <vt:lpstr>¿Como se aplica esta fase?</vt:lpstr>
      <vt:lpstr>Historia del preprocesamiento</vt:lpstr>
      <vt:lpstr>Ejemplos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Preprocesamiento</dc:title>
  <dc:creator>Windows 10 pro</dc:creator>
  <cp:lastModifiedBy>Windows 10 pro</cp:lastModifiedBy>
  <cp:revision>17</cp:revision>
  <dcterms:created xsi:type="dcterms:W3CDTF">2023-08-31T15:37:53Z</dcterms:created>
  <dcterms:modified xsi:type="dcterms:W3CDTF">2023-09-05T15:42:21Z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