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0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10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9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6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7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9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7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98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5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8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EA00-4BCE-491C-A2FB-4480631F5843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0E24-0E7D-4E62-8C5B-CA3962148F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7200" b="22550"/>
          <a:stretch/>
        </p:blipFill>
        <p:spPr>
          <a:xfrm>
            <a:off x="0" y="0"/>
            <a:ext cx="6243851" cy="55778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754" r="6363" b="25019"/>
          <a:stretch/>
        </p:blipFill>
        <p:spPr>
          <a:xfrm rot="16200000">
            <a:off x="7543054" y="-1362284"/>
            <a:ext cx="3286664" cy="60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9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2023-09-05T23:34:27Z</dcterms:created>
  <dcterms:modified xsi:type="dcterms:W3CDTF">2023-09-05T23:34:43Z</dcterms:modified>
</cp:coreProperties>
</file>