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3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6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93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0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7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7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6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6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2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3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C479-B78F-4AEA-9F44-3004C1A6F8E6}" type="datetimeFigureOut">
              <a:rPr lang="es-MX" smtClean="0"/>
              <a:t>01/09/2023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7555-FD63-48BB-BAC3-EDC82ADF94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7000" b="14187"/>
          <a:stretch/>
        </p:blipFill>
        <p:spPr>
          <a:xfrm>
            <a:off x="0" y="0"/>
            <a:ext cx="5605995" cy="6858000"/>
          </a:xfrm>
          <a:prstGeom prst="rect">
            <a:avLst/>
          </a:prstGeom>
        </p:spPr>
      </p:pic>
      <p:sp>
        <p:nvSpPr>
          <p:cNvPr id="3" name="AutoShape 2" descr="blob:https://web.whatsapp.com/c130ee65-5e6c-4c51-8373-98ed1083a2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0625" b="9875"/>
          <a:stretch/>
        </p:blipFill>
        <p:spPr>
          <a:xfrm rot="16200000">
            <a:off x="6647535" y="-949605"/>
            <a:ext cx="4594860" cy="64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667" t="13875" r="12000" b="8500"/>
          <a:stretch/>
        </p:blipFill>
        <p:spPr>
          <a:xfrm rot="16200000">
            <a:off x="1874520" y="-1874520"/>
            <a:ext cx="5715000" cy="94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9062" b="21687"/>
          <a:stretch/>
        </p:blipFill>
        <p:spPr>
          <a:xfrm>
            <a:off x="0" y="0"/>
            <a:ext cx="6510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6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2023-09-01T23:32:35Z</dcterms:created>
  <dcterms:modified xsi:type="dcterms:W3CDTF">2023-09-01T23:33:03Z</dcterms:modified>
</cp:coreProperties>
</file>