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7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EE10-5031-430C-9298-836411AD9CFF}" type="datetimeFigureOut">
              <a:rPr lang="es-MX" smtClean="0"/>
              <a:t>31/08/2023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BBCA3-55EF-4FDF-BA0A-0B861BEBDB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1934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EE10-5031-430C-9298-836411AD9CFF}" type="datetimeFigureOut">
              <a:rPr lang="es-MX" smtClean="0"/>
              <a:t>31/08/2023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BBCA3-55EF-4FDF-BA0A-0B861BEBDB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8488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EE10-5031-430C-9298-836411AD9CFF}" type="datetimeFigureOut">
              <a:rPr lang="es-MX" smtClean="0"/>
              <a:t>31/08/2023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BBCA3-55EF-4FDF-BA0A-0B861BEBDB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1236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EE10-5031-430C-9298-836411AD9CFF}" type="datetimeFigureOut">
              <a:rPr lang="es-MX" smtClean="0"/>
              <a:t>31/08/2023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BBCA3-55EF-4FDF-BA0A-0B861BEBDB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479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EE10-5031-430C-9298-836411AD9CFF}" type="datetimeFigureOut">
              <a:rPr lang="es-MX" smtClean="0"/>
              <a:t>31/08/2023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BBCA3-55EF-4FDF-BA0A-0B861BEBDB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2323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EE10-5031-430C-9298-836411AD9CFF}" type="datetimeFigureOut">
              <a:rPr lang="es-MX" smtClean="0"/>
              <a:t>31/08/2023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BBCA3-55EF-4FDF-BA0A-0B861BEBDB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5628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EE10-5031-430C-9298-836411AD9CFF}" type="datetimeFigureOut">
              <a:rPr lang="es-MX" smtClean="0"/>
              <a:t>31/08/2023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BBCA3-55EF-4FDF-BA0A-0B861BEBDB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86442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EE10-5031-430C-9298-836411AD9CFF}" type="datetimeFigureOut">
              <a:rPr lang="es-MX" smtClean="0"/>
              <a:t>31/08/2023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BBCA3-55EF-4FDF-BA0A-0B861BEBDB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875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EE10-5031-430C-9298-836411AD9CFF}" type="datetimeFigureOut">
              <a:rPr lang="es-MX" smtClean="0"/>
              <a:t>31/08/2023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BBCA3-55EF-4FDF-BA0A-0B861BEBDB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4227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EE10-5031-430C-9298-836411AD9CFF}" type="datetimeFigureOut">
              <a:rPr lang="es-MX" smtClean="0"/>
              <a:t>31/08/2023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BBCA3-55EF-4FDF-BA0A-0B861BEBDB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4512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EE10-5031-430C-9298-836411AD9CFF}" type="datetimeFigureOut">
              <a:rPr lang="es-MX" smtClean="0"/>
              <a:t>31/08/2023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BBCA3-55EF-4FDF-BA0A-0B861BEBDB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4894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2EE10-5031-430C-9298-836411AD9CFF}" type="datetimeFigureOut">
              <a:rPr lang="es-MX" smtClean="0"/>
              <a:t>31/08/2023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BBCA3-55EF-4FDF-BA0A-0B861BEBDB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7928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t="17100" b="27100"/>
          <a:stretch/>
        </p:blipFill>
        <p:spPr>
          <a:xfrm>
            <a:off x="0" y="0"/>
            <a:ext cx="6949440" cy="6893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9362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</cp:revision>
  <dcterms:created xsi:type="dcterms:W3CDTF">2023-08-31T22:42:30Z</dcterms:created>
  <dcterms:modified xsi:type="dcterms:W3CDTF">2023-08-31T22:42:46Z</dcterms:modified>
</cp:coreProperties>
</file>