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</p:sldIdLst>
  <p:sldSz cx="12192000" cy="6858000"/>
  <p:notesSz cx="6858000" cy="9144000"/>
  <p:defaultTextStyle>
    <a:defPPr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>
        <p:scale>
          <a:sx n="75" d="100"/>
          <a:sy n="75" d="100"/>
        </p:scale>
        <p:origin x="974" y="33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smtClean="0"/>
              <a:t>Haga clic para modificar el estilo de subtítulo del patrón</a:t>
            </a:r>
            <a:endParaRPr lang="es-MX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F4DF6A-BAE6-4CF1-812E-48E7ACB57A4A}" type="datetimeFigureOut">
              <a:rPr lang="es-MX" smtClean="0"/>
              <a:t>30/08/2023</a:t>
            </a:fld>
            <a:endParaRPr lang="es-MX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AB614D-17A4-4886-9039-E0D7EC7CD40D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5402128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F4DF6A-BAE6-4CF1-812E-48E7ACB57A4A}" type="datetimeFigureOut">
              <a:rPr lang="es-MX" smtClean="0"/>
              <a:t>30/08/2023</a:t>
            </a:fld>
            <a:endParaRPr lang="es-MX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AB614D-17A4-4886-9039-E0D7EC7CD40D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3050036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F4DF6A-BAE6-4CF1-812E-48E7ACB57A4A}" type="datetimeFigureOut">
              <a:rPr lang="es-MX" smtClean="0"/>
              <a:t>30/08/2023</a:t>
            </a:fld>
            <a:endParaRPr lang="es-MX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AB614D-17A4-4886-9039-E0D7EC7CD40D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9963670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F4DF6A-BAE6-4CF1-812E-48E7ACB57A4A}" type="datetimeFigureOut">
              <a:rPr lang="es-MX" smtClean="0"/>
              <a:t>30/08/2023</a:t>
            </a:fld>
            <a:endParaRPr lang="es-MX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AB614D-17A4-4886-9039-E0D7EC7CD40D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7556298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F4DF6A-BAE6-4CF1-812E-48E7ACB57A4A}" type="datetimeFigureOut">
              <a:rPr lang="es-MX" smtClean="0"/>
              <a:t>30/08/2023</a:t>
            </a:fld>
            <a:endParaRPr lang="es-MX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AB614D-17A4-4886-9039-E0D7EC7CD40D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7949580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F4DF6A-BAE6-4CF1-812E-48E7ACB57A4A}" type="datetimeFigureOut">
              <a:rPr lang="es-MX" smtClean="0"/>
              <a:t>30/08/2023</a:t>
            </a:fld>
            <a:endParaRPr lang="es-MX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AB614D-17A4-4886-9039-E0D7EC7CD40D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7409254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F4DF6A-BAE6-4CF1-812E-48E7ACB57A4A}" type="datetimeFigureOut">
              <a:rPr lang="es-MX" smtClean="0"/>
              <a:t>30/08/2023</a:t>
            </a:fld>
            <a:endParaRPr lang="es-MX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AB614D-17A4-4886-9039-E0D7EC7CD40D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784498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F4DF6A-BAE6-4CF1-812E-48E7ACB57A4A}" type="datetimeFigureOut">
              <a:rPr lang="es-MX" smtClean="0"/>
              <a:t>30/08/2023</a:t>
            </a:fld>
            <a:endParaRPr lang="es-MX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AB614D-17A4-4886-9039-E0D7EC7CD40D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8033749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F4DF6A-BAE6-4CF1-812E-48E7ACB57A4A}" type="datetimeFigureOut">
              <a:rPr lang="es-MX" smtClean="0"/>
              <a:t>30/08/2023</a:t>
            </a:fld>
            <a:endParaRPr lang="es-MX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AB614D-17A4-4886-9039-E0D7EC7CD40D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5596561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F4DF6A-BAE6-4CF1-812E-48E7ACB57A4A}" type="datetimeFigureOut">
              <a:rPr lang="es-MX" smtClean="0"/>
              <a:t>30/08/2023</a:t>
            </a:fld>
            <a:endParaRPr lang="es-MX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AB614D-17A4-4886-9039-E0D7EC7CD40D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5256986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MX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F4DF6A-BAE6-4CF1-812E-48E7ACB57A4A}" type="datetimeFigureOut">
              <a:rPr lang="es-MX" smtClean="0"/>
              <a:t>30/08/2023</a:t>
            </a:fld>
            <a:endParaRPr lang="es-MX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AB614D-17A4-4886-9039-E0D7EC7CD40D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9733674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F4DF6A-BAE6-4CF1-812E-48E7ACB57A4A}" type="datetimeFigureOut">
              <a:rPr lang="es-MX" smtClean="0"/>
              <a:t>30/08/2023</a:t>
            </a:fld>
            <a:endParaRPr lang="es-MX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MX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AAB614D-17A4-4886-9039-E0D7EC7CD40D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5772403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MX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 rotWithShape="1">
          <a:blip r:embed="rId2"/>
          <a:srcRect l="1200" t="10000" r="9733" b="21150"/>
          <a:stretch/>
        </p:blipFill>
        <p:spPr>
          <a:xfrm rot="16200000">
            <a:off x="3946695" y="-1272075"/>
            <a:ext cx="6797971" cy="93421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404402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 rotWithShape="1">
          <a:blip r:embed="rId2"/>
          <a:srcRect l="3155" t="6051" b="8450"/>
          <a:stretch/>
        </p:blipFill>
        <p:spPr>
          <a:xfrm>
            <a:off x="0" y="0"/>
            <a:ext cx="4267514" cy="6697980"/>
          </a:xfrm>
          <a:prstGeom prst="rect">
            <a:avLst/>
          </a:prstGeom>
        </p:spPr>
      </p:pic>
      <p:pic>
        <p:nvPicPr>
          <p:cNvPr id="3" name="Imagen 2"/>
          <p:cNvPicPr>
            <a:picLocks noChangeAspect="1"/>
          </p:cNvPicPr>
          <p:nvPr/>
        </p:nvPicPr>
        <p:blipFill rotWithShape="1">
          <a:blip r:embed="rId3"/>
          <a:srcRect l="-1599" t="12550" r="2799" b="15900"/>
          <a:stretch/>
        </p:blipFill>
        <p:spPr>
          <a:xfrm rot="16200000">
            <a:off x="5625740" y="-825140"/>
            <a:ext cx="5741119" cy="7391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3937237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Panorámica</PresentationFormat>
  <Paragraphs>0</Paragraphs>
  <Slides>2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2</vt:i4>
      </vt:variant>
    </vt:vector>
  </HeadingPairs>
  <TitlesOfParts>
    <vt:vector size="6" baseType="lpstr">
      <vt:lpstr>Arial</vt:lpstr>
      <vt:lpstr>Calibri</vt:lpstr>
      <vt:lpstr>Calibri Light</vt:lpstr>
      <vt:lpstr>Tema de Office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Chanel Elizondo</dc:creator>
  <cp:lastModifiedBy>Chanel Elizondo</cp:lastModifiedBy>
  <cp:revision>1</cp:revision>
  <dcterms:created xsi:type="dcterms:W3CDTF">2023-08-30T22:49:50Z</dcterms:created>
  <dcterms:modified xsi:type="dcterms:W3CDTF">2023-08-30T22:50:42Z</dcterms:modified>
</cp:coreProperties>
</file>