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50" d="100"/>
          <a:sy n="50" d="100"/>
        </p:scale>
        <p:origin x="1934" y="8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FC630-F8A5-4F2A-BC51-DE92BFC155AC}" type="datetimeFigureOut">
              <a:rPr lang="es-MX" smtClean="0"/>
              <a:t>28/08/2023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577E2-4419-4018-9F44-DABF05BC7E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27049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FC630-F8A5-4F2A-BC51-DE92BFC155AC}" type="datetimeFigureOut">
              <a:rPr lang="es-MX" smtClean="0"/>
              <a:t>28/08/2023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577E2-4419-4018-9F44-DABF05BC7E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80542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FC630-F8A5-4F2A-BC51-DE92BFC155AC}" type="datetimeFigureOut">
              <a:rPr lang="es-MX" smtClean="0"/>
              <a:t>28/08/2023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577E2-4419-4018-9F44-DABF05BC7E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4239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FC630-F8A5-4F2A-BC51-DE92BFC155AC}" type="datetimeFigureOut">
              <a:rPr lang="es-MX" smtClean="0"/>
              <a:t>28/08/2023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577E2-4419-4018-9F44-DABF05BC7E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68318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FC630-F8A5-4F2A-BC51-DE92BFC155AC}" type="datetimeFigureOut">
              <a:rPr lang="es-MX" smtClean="0"/>
              <a:t>28/08/2023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577E2-4419-4018-9F44-DABF05BC7E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55397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FC630-F8A5-4F2A-BC51-DE92BFC155AC}" type="datetimeFigureOut">
              <a:rPr lang="es-MX" smtClean="0"/>
              <a:t>28/08/2023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577E2-4419-4018-9F44-DABF05BC7E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25472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FC630-F8A5-4F2A-BC51-DE92BFC155AC}" type="datetimeFigureOut">
              <a:rPr lang="es-MX" smtClean="0"/>
              <a:t>28/08/2023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577E2-4419-4018-9F44-DABF05BC7E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82919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FC630-F8A5-4F2A-BC51-DE92BFC155AC}" type="datetimeFigureOut">
              <a:rPr lang="es-MX" smtClean="0"/>
              <a:t>28/08/2023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577E2-4419-4018-9F44-DABF05BC7E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92295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FC630-F8A5-4F2A-BC51-DE92BFC155AC}" type="datetimeFigureOut">
              <a:rPr lang="es-MX" smtClean="0"/>
              <a:t>28/08/2023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577E2-4419-4018-9F44-DABF05BC7E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94670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FC630-F8A5-4F2A-BC51-DE92BFC155AC}" type="datetimeFigureOut">
              <a:rPr lang="es-MX" smtClean="0"/>
              <a:t>28/08/2023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577E2-4419-4018-9F44-DABF05BC7E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2865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FC630-F8A5-4F2A-BC51-DE92BFC155AC}" type="datetimeFigureOut">
              <a:rPr lang="es-MX" smtClean="0"/>
              <a:t>28/08/2023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577E2-4419-4018-9F44-DABF05BC7E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99886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4FC630-F8A5-4F2A-BC51-DE92BFC155AC}" type="datetimeFigureOut">
              <a:rPr lang="es-MX" smtClean="0"/>
              <a:t>28/08/2023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C577E2-4419-4018-9F44-DABF05BC7E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50868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/>
          <a:srcRect l="2667" t="22001" r="2667" b="15499"/>
          <a:stretch/>
        </p:blipFill>
        <p:spPr>
          <a:xfrm>
            <a:off x="0" y="0"/>
            <a:ext cx="5654040" cy="6636197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 rotWithShape="1">
          <a:blip r:embed="rId2"/>
          <a:srcRect t="21625" b="14625"/>
          <a:stretch/>
        </p:blipFill>
        <p:spPr>
          <a:xfrm>
            <a:off x="6336532" y="0"/>
            <a:ext cx="5855468" cy="6636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90207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Chanel Elizondo</dc:creator>
  <cp:lastModifiedBy>Chanel Elizondo</cp:lastModifiedBy>
  <cp:revision>1</cp:revision>
  <dcterms:created xsi:type="dcterms:W3CDTF">2023-08-29T00:13:05Z</dcterms:created>
  <dcterms:modified xsi:type="dcterms:W3CDTF">2023-08-29T00:13:20Z</dcterms:modified>
</cp:coreProperties>
</file>