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33" d="100"/>
          <a:sy n="33" d="100"/>
        </p:scale>
        <p:origin x="2578" y="12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E4052-0634-49C1-A040-896302B091C3}" type="datetimeFigureOut">
              <a:rPr lang="es-MX" smtClean="0"/>
              <a:t>25/08/2023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07149-6592-4D85-8251-1463B00BF2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20277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E4052-0634-49C1-A040-896302B091C3}" type="datetimeFigureOut">
              <a:rPr lang="es-MX" smtClean="0"/>
              <a:t>25/08/2023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07149-6592-4D85-8251-1463B00BF2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69384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E4052-0634-49C1-A040-896302B091C3}" type="datetimeFigureOut">
              <a:rPr lang="es-MX" smtClean="0"/>
              <a:t>25/08/2023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07149-6592-4D85-8251-1463B00BF2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1470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E4052-0634-49C1-A040-896302B091C3}" type="datetimeFigureOut">
              <a:rPr lang="es-MX" smtClean="0"/>
              <a:t>25/08/2023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07149-6592-4D85-8251-1463B00BF2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73036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E4052-0634-49C1-A040-896302B091C3}" type="datetimeFigureOut">
              <a:rPr lang="es-MX" smtClean="0"/>
              <a:t>25/08/2023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07149-6592-4D85-8251-1463B00BF2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45687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E4052-0634-49C1-A040-896302B091C3}" type="datetimeFigureOut">
              <a:rPr lang="es-MX" smtClean="0"/>
              <a:t>25/08/2023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07149-6592-4D85-8251-1463B00BF2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30548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E4052-0634-49C1-A040-896302B091C3}" type="datetimeFigureOut">
              <a:rPr lang="es-MX" smtClean="0"/>
              <a:t>25/08/2023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07149-6592-4D85-8251-1463B00BF2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29540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E4052-0634-49C1-A040-896302B091C3}" type="datetimeFigureOut">
              <a:rPr lang="es-MX" smtClean="0"/>
              <a:t>25/08/2023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07149-6592-4D85-8251-1463B00BF2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4903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E4052-0634-49C1-A040-896302B091C3}" type="datetimeFigureOut">
              <a:rPr lang="es-MX" smtClean="0"/>
              <a:t>25/08/2023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07149-6592-4D85-8251-1463B00BF2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53385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E4052-0634-49C1-A040-896302B091C3}" type="datetimeFigureOut">
              <a:rPr lang="es-MX" smtClean="0"/>
              <a:t>25/08/2023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07149-6592-4D85-8251-1463B00BF2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2610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E4052-0634-49C1-A040-896302B091C3}" type="datetimeFigureOut">
              <a:rPr lang="es-MX" smtClean="0"/>
              <a:t>25/08/2023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07149-6592-4D85-8251-1463B00BF2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22534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E4052-0634-49C1-A040-896302B091C3}" type="datetimeFigureOut">
              <a:rPr lang="es-MX" smtClean="0"/>
              <a:t>25/08/2023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07149-6592-4D85-8251-1463B00BF2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1985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6622" t="20600" r="5111" b="16850"/>
          <a:stretch/>
        </p:blipFill>
        <p:spPr>
          <a:xfrm>
            <a:off x="0" y="0"/>
            <a:ext cx="5234940" cy="659507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t="11151" b="8749"/>
          <a:stretch/>
        </p:blipFill>
        <p:spPr>
          <a:xfrm>
            <a:off x="5234940" y="0"/>
            <a:ext cx="48160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347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t="9349" b="19100"/>
          <a:stretch/>
        </p:blipFill>
        <p:spPr>
          <a:xfrm>
            <a:off x="0" y="0"/>
            <a:ext cx="53915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0115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Chanel Elizondo</dc:creator>
  <cp:lastModifiedBy>Chanel Elizondo</cp:lastModifiedBy>
  <cp:revision>1</cp:revision>
  <dcterms:created xsi:type="dcterms:W3CDTF">2023-08-26T02:27:31Z</dcterms:created>
  <dcterms:modified xsi:type="dcterms:W3CDTF">2023-08-26T02:27:45Z</dcterms:modified>
</cp:coreProperties>
</file>