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184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600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201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323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7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26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953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365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07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671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1CC-64A1-4871-BD7E-B7D03BFEB7EA}" type="datetimeFigureOut">
              <a:rPr lang="es-MX" smtClean="0"/>
              <a:t>19/12/2022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5694B-409F-4CAB-B975-F8E7FCDF2D7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461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68204" y="1339402"/>
            <a:ext cx="5769735" cy="88267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s-MX" dirty="0" smtClean="0"/>
              <a:t>Textos Expositivos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4907" y="4413407"/>
            <a:ext cx="2365420" cy="46166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MX" dirty="0" smtClean="0"/>
              <a:t>El periodismo</a:t>
            </a: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4749085" y="4413408"/>
            <a:ext cx="260797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Forma</a:t>
            </a:r>
            <a:endParaRPr lang="es-MX" sz="2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8525815" y="4413407"/>
            <a:ext cx="236542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Textos sociales</a:t>
            </a:r>
            <a:endParaRPr lang="es-MX" sz="2400" dirty="0"/>
          </a:p>
        </p:txBody>
      </p:sp>
      <p:cxnSp>
        <p:nvCxnSpPr>
          <p:cNvPr id="11" name="Conector recto de flecha 10"/>
          <p:cNvCxnSpPr>
            <a:stCxn id="2" idx="2"/>
            <a:endCxn id="4" idx="0"/>
          </p:cNvCxnSpPr>
          <p:nvPr/>
        </p:nvCxnSpPr>
        <p:spPr>
          <a:xfrm flipH="1">
            <a:off x="6053071" y="2222075"/>
            <a:ext cx="1" cy="2191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stCxn id="2" idx="2"/>
            <a:endCxn id="9" idx="0"/>
          </p:cNvCxnSpPr>
          <p:nvPr/>
        </p:nvCxnSpPr>
        <p:spPr>
          <a:xfrm>
            <a:off x="6053072" y="2222075"/>
            <a:ext cx="3655453" cy="2191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2" idx="2"/>
            <a:endCxn id="3" idx="0"/>
          </p:cNvCxnSpPr>
          <p:nvPr/>
        </p:nvCxnSpPr>
        <p:spPr>
          <a:xfrm flipH="1">
            <a:off x="2397617" y="2222075"/>
            <a:ext cx="3655455" cy="2191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57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73569" y="1524223"/>
            <a:ext cx="6113172" cy="703821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s-MX" dirty="0" smtClean="0"/>
              <a:t>El periodismo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622988" y="4398226"/>
            <a:ext cx="2202287" cy="49257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La Crónica</a:t>
            </a:r>
            <a:endParaRPr lang="es-MX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729267" y="4398226"/>
            <a:ext cx="2201214" cy="4925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La Noticia</a:t>
            </a:r>
            <a:endParaRPr lang="es-MX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66056" y="4398225"/>
            <a:ext cx="2201214" cy="4925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La Entrevista</a:t>
            </a:r>
            <a:endParaRPr lang="es-MX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9286741" y="4398225"/>
            <a:ext cx="2201214" cy="4925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El Reportaje</a:t>
            </a:r>
            <a:endParaRPr lang="es-MX" dirty="0"/>
          </a:p>
        </p:txBody>
      </p:sp>
      <p:cxnSp>
        <p:nvCxnSpPr>
          <p:cNvPr id="14" name="Conector recto de flecha 13"/>
          <p:cNvCxnSpPr>
            <a:stCxn id="2" idx="2"/>
            <a:endCxn id="5" idx="0"/>
          </p:cNvCxnSpPr>
          <p:nvPr/>
        </p:nvCxnSpPr>
        <p:spPr>
          <a:xfrm flipH="1">
            <a:off x="1829874" y="2228044"/>
            <a:ext cx="4400281" cy="2170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>
            <a:stCxn id="2" idx="2"/>
            <a:endCxn id="4" idx="0"/>
          </p:cNvCxnSpPr>
          <p:nvPr/>
        </p:nvCxnSpPr>
        <p:spPr>
          <a:xfrm flipH="1">
            <a:off x="4724132" y="2228044"/>
            <a:ext cx="1506023" cy="2170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2" idx="2"/>
            <a:endCxn id="6" idx="0"/>
          </p:cNvCxnSpPr>
          <p:nvPr/>
        </p:nvCxnSpPr>
        <p:spPr>
          <a:xfrm>
            <a:off x="6230155" y="2228044"/>
            <a:ext cx="1236508" cy="2170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stCxn id="2" idx="2"/>
            <a:endCxn id="7" idx="0"/>
          </p:cNvCxnSpPr>
          <p:nvPr/>
        </p:nvCxnSpPr>
        <p:spPr>
          <a:xfrm>
            <a:off x="6230155" y="2228044"/>
            <a:ext cx="4157193" cy="2170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7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2821" y="1202253"/>
            <a:ext cx="4906851" cy="74245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s-MX" dirty="0" smtClean="0"/>
              <a:t>Formas</a:t>
            </a:r>
            <a:endParaRPr lang="es-MX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8115" y="4671853"/>
            <a:ext cx="3283038" cy="5054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Forma Narrativa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7" name="Marcador de contenido 2"/>
          <p:cNvSpPr>
            <a:spLocks noGrp="1"/>
          </p:cNvSpPr>
          <p:nvPr>
            <p:ph idx="1"/>
          </p:nvPr>
        </p:nvSpPr>
        <p:spPr>
          <a:xfrm>
            <a:off x="4494728" y="4671853"/>
            <a:ext cx="3283038" cy="505451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Forma Descriptiva</a:t>
            </a:r>
          </a:p>
          <a:p>
            <a:endParaRPr lang="es-MX" dirty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8373415" y="4671854"/>
            <a:ext cx="3283039" cy="5054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Forma Argumentativa</a:t>
            </a:r>
          </a:p>
          <a:p>
            <a:endParaRPr lang="es-MX" dirty="0"/>
          </a:p>
        </p:txBody>
      </p:sp>
      <p:cxnSp>
        <p:nvCxnSpPr>
          <p:cNvPr id="14" name="Conector recto de flecha 13"/>
          <p:cNvCxnSpPr>
            <a:stCxn id="2" idx="2"/>
            <a:endCxn id="7" idx="0"/>
          </p:cNvCxnSpPr>
          <p:nvPr/>
        </p:nvCxnSpPr>
        <p:spPr>
          <a:xfrm>
            <a:off x="6136247" y="1944711"/>
            <a:ext cx="0" cy="2727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>
            <a:stCxn id="2" idx="2"/>
            <a:endCxn id="6" idx="0"/>
          </p:cNvCxnSpPr>
          <p:nvPr/>
        </p:nvCxnSpPr>
        <p:spPr>
          <a:xfrm flipH="1">
            <a:off x="2269634" y="1944711"/>
            <a:ext cx="3866613" cy="2727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2" idx="2"/>
            <a:endCxn id="8" idx="0"/>
          </p:cNvCxnSpPr>
          <p:nvPr/>
        </p:nvCxnSpPr>
        <p:spPr>
          <a:xfrm>
            <a:off x="6136247" y="1944711"/>
            <a:ext cx="3878688" cy="2727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28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0967" y="1331039"/>
            <a:ext cx="4971246" cy="63942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marL="0" indent="0" algn="ctr"/>
            <a:r>
              <a:rPr lang="es-MX" dirty="0" smtClean="0"/>
              <a:t>Forma Narrativa</a:t>
            </a:r>
            <a:endParaRPr lang="es-MX" dirty="0" smtClean="0"/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757" b="100000" l="0" r="100000">
                        <a14:foregroundMark x1="10738" y1="22973" x2="86577" y2="27027"/>
                        <a14:foregroundMark x1="7718" y1="44595" x2="92953" y2="43243"/>
                        <a14:backgroundMark x1="8389" y1="2703" x2="90604" y2="2703"/>
                        <a14:backgroundMark x1="92617" y1="4054" x2="99664" y2="2703"/>
                        <a14:backgroundMark x1="0" y1="2703" x2="99664" y2="0"/>
                        <a14:backgroundMark x1="89933" y1="4054" x2="94966" y2="40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787" y="2202287"/>
            <a:ext cx="4892426" cy="3296992"/>
          </a:xfrm>
        </p:spPr>
      </p:pic>
    </p:spTree>
    <p:extLst>
      <p:ext uri="{BB962C8B-B14F-4D97-AF65-F5344CB8AC3E}">
        <p14:creationId xmlns:p14="http://schemas.microsoft.com/office/powerpoint/2010/main" val="40253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54232" y="918917"/>
            <a:ext cx="5883536" cy="67806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marL="0" indent="0" algn="ctr"/>
            <a:r>
              <a:rPr lang="es-MX" dirty="0" smtClean="0"/>
              <a:t>Forma Descriptiva</a:t>
            </a:r>
            <a:endParaRPr lang="es-MX" dirty="0" smtClean="0"/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065" y1="9615" x2="99705" y2="8654"/>
                        <a14:backgroundMark x1="885" y1="2885" x2="99115" y2="1923"/>
                        <a14:backgroundMark x1="2950" y1="1923" x2="99115" y2="2885"/>
                        <a14:backgroundMark x1="76401" y1="1923" x2="18879" y2="1923"/>
                        <a14:backgroundMark x1="78466" y1="3846" x2="23304" y2="1923"/>
                        <a14:backgroundMark x1="25074" y1="1923" x2="69912" y2="2885"/>
                        <a14:backgroundMark x1="24484" y1="3846" x2="66372" y2="2885"/>
                        <a14:backgroundMark x1="6490" y1="1923" x2="0" y2="962"/>
                        <a14:backgroundMark x1="12094" y1="2885" x2="0" y2="3846"/>
                        <a14:backgroundMark x1="97935" y1="1923" x2="99705" y2="1923"/>
                        <a14:backgroundMark x1="96165" y1="2885" x2="99705" y2="384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232" y="1880315"/>
            <a:ext cx="5883536" cy="3245476"/>
          </a:xfrm>
        </p:spPr>
      </p:pic>
    </p:spTree>
    <p:extLst>
      <p:ext uri="{BB962C8B-B14F-4D97-AF65-F5344CB8AC3E}">
        <p14:creationId xmlns:p14="http://schemas.microsoft.com/office/powerpoint/2010/main" val="365653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7962" y="1163615"/>
            <a:ext cx="6764256" cy="703821"/>
          </a:xfrm>
          <a:solidFill>
            <a:srgbClr val="FFFF00"/>
          </a:solidFill>
        </p:spPr>
        <p:txBody>
          <a:bodyPr/>
          <a:lstStyle/>
          <a:p>
            <a:pPr marL="0" indent="0" algn="ctr"/>
            <a:r>
              <a:rPr lang="es-MX" dirty="0" smtClean="0"/>
              <a:t>Forma Argumentativa</a:t>
            </a:r>
            <a:endParaRPr lang="es-MX" dirty="0" smtClean="0"/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912" y1="5556" x2="99696" y2="5556"/>
                        <a14:backgroundMark x1="95745" y1="4167" x2="95745" y2="0"/>
                        <a14:backgroundMark x1="69605" y1="5556" x2="69605" y2="0"/>
                        <a14:backgroundMark x1="34043" y1="6944" x2="34347" y2="0"/>
                        <a14:backgroundMark x1="6079" y1="5556" x2="5775" y2="0"/>
                        <a14:backgroundMark x1="1824" y1="5556" x2="1824" y2="0"/>
                        <a14:backgroundMark x1="3951" y1="5556" x2="0" y2="41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962" y="2112135"/>
            <a:ext cx="6764255" cy="1970468"/>
          </a:xfrm>
        </p:spPr>
      </p:pic>
    </p:spTree>
    <p:extLst>
      <p:ext uri="{BB962C8B-B14F-4D97-AF65-F5344CB8AC3E}">
        <p14:creationId xmlns:p14="http://schemas.microsoft.com/office/powerpoint/2010/main" val="2030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4423" y="1537103"/>
            <a:ext cx="4991637" cy="74245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s-MX" dirty="0" smtClean="0"/>
              <a:t>Textos sociales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179464" y="4597936"/>
            <a:ext cx="2761980" cy="5118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El Contrato</a:t>
            </a:r>
            <a:endParaRPr lang="es-MX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6216187" y="4610725"/>
            <a:ext cx="2761981" cy="4990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El Acta </a:t>
            </a:r>
            <a:endParaRPr lang="es-MX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2738" y="4610726"/>
            <a:ext cx="2761983" cy="4990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dirty="0" smtClean="0"/>
              <a:t>El Informe </a:t>
            </a:r>
            <a:endParaRPr lang="es-MX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9252911" y="4610725"/>
            <a:ext cx="2761983" cy="4990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 smtClean="0"/>
              <a:t>El Curriculum Vitae </a:t>
            </a:r>
            <a:endParaRPr lang="es-MX" dirty="0"/>
          </a:p>
        </p:txBody>
      </p:sp>
      <p:cxnSp>
        <p:nvCxnSpPr>
          <p:cNvPr id="9" name="Conector recto de flecha 8"/>
          <p:cNvCxnSpPr>
            <a:stCxn id="2" idx="2"/>
            <a:endCxn id="6" idx="0"/>
          </p:cNvCxnSpPr>
          <p:nvPr/>
        </p:nvCxnSpPr>
        <p:spPr>
          <a:xfrm flipH="1">
            <a:off x="1523730" y="2279561"/>
            <a:ext cx="4546512" cy="2331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" idx="2"/>
            <a:endCxn id="4" idx="0"/>
          </p:cNvCxnSpPr>
          <p:nvPr/>
        </p:nvCxnSpPr>
        <p:spPr>
          <a:xfrm flipH="1">
            <a:off x="4560454" y="2279561"/>
            <a:ext cx="1509788" cy="2318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>
            <a:stCxn id="2" idx="2"/>
            <a:endCxn id="5" idx="0"/>
          </p:cNvCxnSpPr>
          <p:nvPr/>
        </p:nvCxnSpPr>
        <p:spPr>
          <a:xfrm>
            <a:off x="6070242" y="2279561"/>
            <a:ext cx="1526936" cy="233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>
            <a:stCxn id="2" idx="2"/>
            <a:endCxn id="7" idx="0"/>
          </p:cNvCxnSpPr>
          <p:nvPr/>
        </p:nvCxnSpPr>
        <p:spPr>
          <a:xfrm>
            <a:off x="6070242" y="2279561"/>
            <a:ext cx="4563661" cy="233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49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41</Words>
  <Application>Microsoft Office PowerPoint</Application>
  <PresentationFormat>Panorámica</PresentationFormat>
  <Paragraphs>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Textos Expositivos</vt:lpstr>
      <vt:lpstr>El periodismo</vt:lpstr>
      <vt:lpstr>Formas</vt:lpstr>
      <vt:lpstr>Forma Narrativa</vt:lpstr>
      <vt:lpstr>Forma Descriptiva</vt:lpstr>
      <vt:lpstr>Forma Argumentativa</vt:lpstr>
      <vt:lpstr>Textos sociales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Textos Expositivos</dc:title>
  <dc:creator>erika castro</dc:creator>
  <cp:lastModifiedBy>erika castro</cp:lastModifiedBy>
  <cp:revision>11</cp:revision>
  <dcterms:created xsi:type="dcterms:W3CDTF">2022-12-19T18:39:01Z</dcterms:created>
  <dcterms:modified xsi:type="dcterms:W3CDTF">2022-12-19T20:11:49Z</dcterms:modified>
</cp:coreProperties>
</file>