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7033-29D9-44EB-975C-8E91DF24EB47}" type="datetimeFigureOut">
              <a:rPr lang="es-MX" smtClean="0"/>
              <a:t>15/12/2022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8652-4FFD-41CE-B094-0E75D2D24E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199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7033-29D9-44EB-975C-8E91DF24EB47}" type="datetimeFigureOut">
              <a:rPr lang="es-MX" smtClean="0"/>
              <a:t>15/12/2022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8652-4FFD-41CE-B094-0E75D2D24E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931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7033-29D9-44EB-975C-8E91DF24EB47}" type="datetimeFigureOut">
              <a:rPr lang="es-MX" smtClean="0"/>
              <a:t>15/12/2022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8652-4FFD-41CE-B094-0E75D2D24E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355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7033-29D9-44EB-975C-8E91DF24EB47}" type="datetimeFigureOut">
              <a:rPr lang="es-MX" smtClean="0"/>
              <a:t>15/12/2022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8652-4FFD-41CE-B094-0E75D2D24E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764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7033-29D9-44EB-975C-8E91DF24EB47}" type="datetimeFigureOut">
              <a:rPr lang="es-MX" smtClean="0"/>
              <a:t>15/12/2022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8652-4FFD-41CE-B094-0E75D2D24E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456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7033-29D9-44EB-975C-8E91DF24EB47}" type="datetimeFigureOut">
              <a:rPr lang="es-MX" smtClean="0"/>
              <a:t>15/12/2022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8652-4FFD-41CE-B094-0E75D2D24E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552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7033-29D9-44EB-975C-8E91DF24EB47}" type="datetimeFigureOut">
              <a:rPr lang="es-MX" smtClean="0"/>
              <a:t>15/12/2022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8652-4FFD-41CE-B094-0E75D2D24E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953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7033-29D9-44EB-975C-8E91DF24EB47}" type="datetimeFigureOut">
              <a:rPr lang="es-MX" smtClean="0"/>
              <a:t>15/12/2022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8652-4FFD-41CE-B094-0E75D2D24E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122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7033-29D9-44EB-975C-8E91DF24EB47}" type="datetimeFigureOut">
              <a:rPr lang="es-MX" smtClean="0"/>
              <a:t>15/12/2022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8652-4FFD-41CE-B094-0E75D2D24E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210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7033-29D9-44EB-975C-8E91DF24EB47}" type="datetimeFigureOut">
              <a:rPr lang="es-MX" smtClean="0"/>
              <a:t>15/12/2022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8652-4FFD-41CE-B094-0E75D2D24E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866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7033-29D9-44EB-975C-8E91DF24EB47}" type="datetimeFigureOut">
              <a:rPr lang="es-MX" smtClean="0"/>
              <a:t>15/12/2022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8652-4FFD-41CE-B094-0E75D2D24E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741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B7033-29D9-44EB-975C-8E91DF24EB47}" type="datetimeFigureOut">
              <a:rPr lang="es-MX" smtClean="0"/>
              <a:t>15/12/2022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F8652-4FFD-41CE-B094-0E75D2D24E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282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13104" y="1377862"/>
            <a:ext cx="190643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Textos</a:t>
            </a:r>
            <a:r>
              <a:rPr lang="es-MX" b="1" dirty="0"/>
              <a:t> Expositivos</a:t>
            </a:r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589" y="1709867"/>
            <a:ext cx="2432515" cy="5303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828" y="1731233"/>
            <a:ext cx="1261981" cy="6035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267" y="848153"/>
            <a:ext cx="60965" cy="5730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397" y="568992"/>
            <a:ext cx="969348" cy="1889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8681" y="663488"/>
            <a:ext cx="1255885" cy="18899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917057" y="478822"/>
            <a:ext cx="1103890" cy="369332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Históricos</a:t>
            </a:r>
            <a:endParaRPr lang="es-MX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714" y="133778"/>
            <a:ext cx="1905000" cy="14287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0262" y="246623"/>
            <a:ext cx="1791224" cy="120306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4852" y="478822"/>
            <a:ext cx="1857362" cy="106473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22500" y="98116"/>
            <a:ext cx="1845242" cy="27003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6612" y="1975066"/>
            <a:ext cx="938865" cy="37798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61809" y="2233312"/>
            <a:ext cx="1146147" cy="377985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555773" y="2514353"/>
            <a:ext cx="44512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Exposiciones: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Esquemas</a:t>
            </a:r>
            <a:r>
              <a:rPr lang="es-ES" dirty="0"/>
              <a:t>: 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representación: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Instrumentos de </a:t>
            </a:r>
            <a:r>
              <a:rPr lang="es-ES" dirty="0" smtClean="0"/>
              <a:t>investigación: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Planeación</a:t>
            </a:r>
            <a:r>
              <a:rPr lang="es-ES" dirty="0" smtClean="0"/>
              <a:t>:</a:t>
            </a:r>
            <a:endParaRPr lang="es-E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51794" y="2401567"/>
            <a:ext cx="1444374" cy="113531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60262" y="3662856"/>
            <a:ext cx="668176" cy="55424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97646" y="3672848"/>
            <a:ext cx="1096384" cy="6285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72627" y="4317229"/>
            <a:ext cx="924219" cy="90906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3086" y="4771763"/>
            <a:ext cx="1743237" cy="130742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53802" y="5745300"/>
            <a:ext cx="719034" cy="892594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6519542" y="2958860"/>
            <a:ext cx="3469847" cy="245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26" name="CuadroTexto 25"/>
          <p:cNvSpPr txBox="1"/>
          <p:nvPr/>
        </p:nvSpPr>
        <p:spPr>
          <a:xfrm>
            <a:off x="5566323" y="2422685"/>
            <a:ext cx="44038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/>
              <a:t>De opinión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Editorial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Articulo: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Critica:</a:t>
            </a:r>
            <a:r>
              <a:rPr lang="es-ES" b="1" dirty="0"/>
              <a:t> </a:t>
            </a:r>
            <a:endParaRPr lang="es-E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/>
              <a:t>Informativos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Notica: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70968" y="2801734"/>
            <a:ext cx="867195" cy="66423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21722" y="3613628"/>
            <a:ext cx="1126259" cy="643577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8416764" y="2725818"/>
            <a:ext cx="4284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Entrevista</a:t>
            </a:r>
            <a:r>
              <a:rPr lang="es-E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/>
              <a:t>Híbridos o mixtos</a:t>
            </a:r>
            <a:endParaRPr lang="es-MX" dirty="0"/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Crónica: 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Columna:</a:t>
            </a:r>
            <a:endParaRPr lang="es-ES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76623" y="4394111"/>
            <a:ext cx="1332545" cy="93330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148881" y="5554295"/>
            <a:ext cx="903219" cy="1287087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945203" y="2948787"/>
            <a:ext cx="1114241" cy="771715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718604" y="4138062"/>
            <a:ext cx="1270898" cy="151236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762906" y="5735914"/>
            <a:ext cx="1381279" cy="100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0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804049" y="1045464"/>
            <a:ext cx="1582945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Textos</a:t>
            </a:r>
            <a:r>
              <a:rPr lang="es-MX" sz="1400" b="1" dirty="0" smtClean="0"/>
              <a:t> Expositivos</a:t>
            </a:r>
            <a:endParaRPr lang="es-ES" sz="1400" b="1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5572663" y="478768"/>
            <a:ext cx="45719" cy="56071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9" name="Conector recto de flecha 8"/>
          <p:cNvCxnSpPr/>
          <p:nvPr/>
        </p:nvCxnSpPr>
        <p:spPr>
          <a:xfrm flipH="1">
            <a:off x="2527540" y="1251205"/>
            <a:ext cx="2333448" cy="42029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1525575" y="1461350"/>
            <a:ext cx="910087" cy="307777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Escolares</a:t>
            </a:r>
            <a:endParaRPr lang="es-MX" sz="1400" dirty="0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6337389" y="1237292"/>
            <a:ext cx="1155940" cy="49464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7539488" y="1578053"/>
            <a:ext cx="1121434" cy="307777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Periodísticos</a:t>
            </a:r>
            <a:endParaRPr lang="es-MX" sz="1400" dirty="0"/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6069975" y="332893"/>
            <a:ext cx="1160253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 flipV="1">
            <a:off x="4248512" y="286501"/>
            <a:ext cx="871270" cy="3589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5121072" y="165012"/>
            <a:ext cx="948903" cy="307777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Históricos</a:t>
            </a:r>
            <a:endParaRPr lang="es-MX" sz="1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1784411"/>
            <a:ext cx="40852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Exposiciones: precisar las características de una cosa o hecho.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Esquemas: representación: </a:t>
            </a:r>
            <a:r>
              <a:rPr lang="es-ES" sz="1400" dirty="0"/>
              <a:t>gráfica de la asociación de ideas o conceptos que se relacionan entre sí, y entre los que se establecen relaciones de jerarquía.</a:t>
            </a:r>
            <a:endParaRPr lang="es-ES" sz="1400" dirty="0" smtClean="0"/>
          </a:p>
          <a:p>
            <a:endParaRPr lang="es-E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Instrumentos de investigación: formularios </a:t>
            </a:r>
            <a:r>
              <a:rPr lang="es-ES" sz="1400" dirty="0"/>
              <a:t>en papel, dispositivos mecánicos y electrónicos que se utilizan para recoger datos o información sobre un problema o fenómeno </a:t>
            </a:r>
            <a:r>
              <a:rPr lang="es-ES" sz="1400" dirty="0" smtClean="0"/>
              <a:t>determinado.</a:t>
            </a:r>
          </a:p>
          <a:p>
            <a:endParaRPr lang="es-E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Planeación:</a:t>
            </a:r>
            <a:r>
              <a:rPr lang="es-ES" sz="1400" dirty="0"/>
              <a:t> administrativa que comprende el análisis de una situación, el establecimiento de objetivos, la formulación de estrategias que permitan alcanzar dichos objetivos, y el desarrollo de planes de acción que señalen cómo implementar dichas </a:t>
            </a:r>
            <a:r>
              <a:rPr lang="es-ES" sz="1400" dirty="0" smtClean="0"/>
              <a:t>estrategias.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975115" y="1505163"/>
            <a:ext cx="8106743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400" dirty="0" smtClean="0"/>
              <a:t>De opinión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Editorial: columna </a:t>
            </a:r>
            <a:r>
              <a:rPr lang="es-ES" sz="1400" dirty="0"/>
              <a:t>de opinión, en el que se expone el punto de vista del medio de comunicación ( periódico) y no del quien lo escribe, es decir, el periodista</a:t>
            </a:r>
            <a:endParaRPr lang="es-E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Articulo:</a:t>
            </a:r>
            <a:r>
              <a:rPr lang="es-ES" sz="1400" dirty="0"/>
              <a:t> tratado, ley o documento oficial que forma con otras iguales una serie numerada y ordenada.</a:t>
            </a:r>
            <a:endParaRPr lang="es-E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Critica:</a:t>
            </a:r>
            <a:r>
              <a:rPr lang="es-ES" sz="1400" b="1" dirty="0"/>
              <a:t> </a:t>
            </a:r>
            <a:r>
              <a:rPr lang="es-ES" sz="1400" dirty="0" smtClean="0"/>
              <a:t>análisis o juicio sobre una situación, una persona o un trabajo.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400" dirty="0" smtClean="0"/>
              <a:t>Informativos: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Notica: relato oral o escrito sobre un hecho actual y de interés público, difundido a través de los diversos medios de comunicación social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Reportaje: trabajo periodístico de carácter informativo y expositivo en el que se desarrolla un tema de forma más completa y extensa que en una noticia.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Entrevista</a:t>
            </a:r>
            <a:r>
              <a:rPr lang="es-ES" sz="1400" dirty="0" smtClean="0"/>
              <a:t>:</a:t>
            </a:r>
            <a:r>
              <a:rPr lang="es-ES" sz="1400" dirty="0"/>
              <a:t> diálogo entablado entre dos o más personas: el entrevistador formula preguntas y el entrevistado las </a:t>
            </a:r>
            <a:r>
              <a:rPr lang="es-ES" sz="1400" dirty="0" smtClean="0"/>
              <a:t>responde.</a:t>
            </a:r>
            <a:endParaRPr lang="es-MX" sz="1400" dirty="0"/>
          </a:p>
          <a:p>
            <a:endParaRPr lang="es-ES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sz="1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400" dirty="0" smtClean="0"/>
              <a:t>Híbridos </a:t>
            </a:r>
            <a:r>
              <a:rPr lang="es-ES" sz="1400" dirty="0"/>
              <a:t>o mixtos</a:t>
            </a:r>
            <a:endParaRPr lang="es-MX" sz="1400" dirty="0"/>
          </a:p>
          <a:p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Crónica: escrito breve y conciso en el cual se realiza un examen o crítica de una obra o acontecimiento reciente para darlo a conocer al público.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Columna:</a:t>
            </a:r>
            <a:r>
              <a:rPr lang="es-ES" sz="1400" b="1" dirty="0"/>
              <a:t> </a:t>
            </a:r>
            <a:r>
              <a:rPr lang="es-ES" sz="1400" dirty="0"/>
              <a:t>artículo de prensa escrito (y a veces firmado), que se renueva cada cierto tiempo en un diario o revista, ofreciendo una opinión o punto de vista sobre un tema de actualidad.</a:t>
            </a:r>
            <a:endParaRPr lang="es-MX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:</a:t>
            </a:r>
            <a:r>
              <a:rPr lang="es-ES" sz="1400" b="1" dirty="0" smtClean="0"/>
              <a:t> </a:t>
            </a:r>
            <a:r>
              <a:rPr lang="es-ES" sz="1400" dirty="0"/>
              <a:t>artículo de prensa escrito (y a veces firmado), que se renueva cada cierto tiempo en un diario o revista, ofreciendo una opinión o punto de vista sobre un tema de </a:t>
            </a:r>
            <a:r>
              <a:rPr lang="es-ES" sz="1400" dirty="0" smtClean="0"/>
              <a:t>actualidad.</a:t>
            </a:r>
            <a:endParaRPr lang="es-MX" sz="1400" dirty="0"/>
          </a:p>
          <a:p>
            <a:endParaRPr lang="es-MX" sz="11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863294" y="99622"/>
            <a:ext cx="2603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Monografía: </a:t>
            </a:r>
            <a:r>
              <a:rPr lang="es-ES" sz="1400" dirty="0"/>
              <a:t>Descripción y tratado especial de determinada parte de una ciencia, o de algún asunto en particular.</a:t>
            </a:r>
          </a:p>
          <a:p>
            <a:endParaRPr lang="es-MX" sz="1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176310" y="86008"/>
            <a:ext cx="35799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Biografía:</a:t>
            </a:r>
            <a:r>
              <a:rPr lang="es-ES" sz="1400" dirty="0"/>
              <a:t> historia de la vida de una persona narrada por otra persona, es decir, en pleno sentido desde su nacimiento hasta su muerte, </a:t>
            </a:r>
            <a:r>
              <a:rPr lang="es-ES" sz="1400" dirty="0" smtClean="0"/>
              <a:t>mencionando.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4145639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375</Words>
  <Application>Microsoft Office PowerPoint</Application>
  <PresentationFormat>Panorámica</PresentationFormat>
  <Paragraphs>73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20</cp:revision>
  <dcterms:created xsi:type="dcterms:W3CDTF">2022-12-10T01:35:26Z</dcterms:created>
  <dcterms:modified xsi:type="dcterms:W3CDTF">2022-12-16T02:05:44Z</dcterms:modified>
</cp:coreProperties>
</file>