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91569D-BA46-CD6F-F8B7-C4F2AB8015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TEXTOS EXPOSITIVOS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C90F1C-A7F3-7DCB-8DEC-5FC138E791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Por: Waldo Jesús María Gómez Reyes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906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725E9-01C7-6A7C-E34B-FB06713A3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C3116-202A-6DAD-7B67-FF2E4243E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F50168-2693-865C-8D95-36EBEFF50A64}"/>
              </a:ext>
            </a:extLst>
          </p:cNvPr>
          <p:cNvSpPr/>
          <p:nvPr/>
        </p:nvSpPr>
        <p:spPr>
          <a:xfrm>
            <a:off x="4767261" y="153986"/>
            <a:ext cx="2657476" cy="828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TEXTOS EXPOSITIVOS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AA9A2F2-5719-EDC5-27ED-3003A86C93ED}"/>
              </a:ext>
            </a:extLst>
          </p:cNvPr>
          <p:cNvSpPr/>
          <p:nvPr/>
        </p:nvSpPr>
        <p:spPr>
          <a:xfrm>
            <a:off x="4767261" y="2142859"/>
            <a:ext cx="2657476" cy="828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TEXTOS ESCOLARES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30FEAA2-D746-1AAD-ED8B-D2660BEE0ACC}"/>
              </a:ext>
            </a:extLst>
          </p:cNvPr>
          <p:cNvSpPr/>
          <p:nvPr/>
        </p:nvSpPr>
        <p:spPr>
          <a:xfrm>
            <a:off x="842960" y="2142859"/>
            <a:ext cx="2657476" cy="828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TEXTOS HISTORICOS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94BB67A-BF56-4A66-02A1-35B6CD4F3C9F}"/>
              </a:ext>
            </a:extLst>
          </p:cNvPr>
          <p:cNvSpPr/>
          <p:nvPr/>
        </p:nvSpPr>
        <p:spPr>
          <a:xfrm>
            <a:off x="8691562" y="2142859"/>
            <a:ext cx="2657476" cy="828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TEXTOS PERIODISTICOS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F589DE-AD7D-8906-5D95-CD7C74AD4E90}"/>
              </a:ext>
            </a:extLst>
          </p:cNvPr>
          <p:cNvSpPr txBox="1"/>
          <p:nvPr/>
        </p:nvSpPr>
        <p:spPr>
          <a:xfrm>
            <a:off x="842960" y="3128963"/>
            <a:ext cx="2657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MONOGRAFIAS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BIOGRAFIAS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878FADE-2112-792E-5D92-3F4464F09AAC}"/>
              </a:ext>
            </a:extLst>
          </p:cNvPr>
          <p:cNvSpPr txBox="1"/>
          <p:nvPr/>
        </p:nvSpPr>
        <p:spPr>
          <a:xfrm rot="10800000" flipH="1" flipV="1">
            <a:off x="4767261" y="3128963"/>
            <a:ext cx="2657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EXPOSICIONES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ESQUEMAS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PLANEACION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INSTRUMENTOS DE INVESTIGACION</a:t>
            </a: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06925B0-F588-1611-186D-AB0ACBF34907}"/>
              </a:ext>
            </a:extLst>
          </p:cNvPr>
          <p:cNvSpPr txBox="1"/>
          <p:nvPr/>
        </p:nvSpPr>
        <p:spPr>
          <a:xfrm>
            <a:off x="8691562" y="3128963"/>
            <a:ext cx="2657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DE OPINION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HIBRIDOSO MIXTOS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INFORMATIVOS</a:t>
            </a:r>
            <a:endParaRPr lang="es-MX" b="1" dirty="0"/>
          </a:p>
        </p:txBody>
      </p:sp>
      <p:pic>
        <p:nvPicPr>
          <p:cNvPr id="1028" name="Picture 4" descr="Cuaderno De Papel Con Lápiz Y Herramientas De Calculadora, Ilustración  Vectorial Ilustraciones Svg, Vectoriales, Clip Art Vectorizado Libre De  Derechos. Image 77194273.">
            <a:extLst>
              <a:ext uri="{FF2B5EF4-FFF2-40B4-BE49-F238E27FC236}">
                <a16:creationId xmlns:a16="http://schemas.microsoft.com/office/drawing/2014/main" id="{BDE5CBC0-9661-0130-A70A-107A52301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180" y="4618304"/>
            <a:ext cx="1671637" cy="167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istoria - Iconos gratis de educación">
            <a:extLst>
              <a:ext uri="{FF2B5EF4-FFF2-40B4-BE49-F238E27FC236}">
                <a16:creationId xmlns:a16="http://schemas.microsoft.com/office/drawing/2014/main" id="{13CA48AB-A880-BBA1-14A2-BA98314AF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233" y="4674490"/>
            <a:ext cx="1346009" cy="134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 Periódico De Dibujos Animados Reportar Eventos. Fotos, Retratos,  Imágenes Y Fotografía De Archivo Libres De Derecho. Image 11431516.">
            <a:extLst>
              <a:ext uri="{FF2B5EF4-FFF2-40B4-BE49-F238E27FC236}">
                <a16:creationId xmlns:a16="http://schemas.microsoft.com/office/drawing/2014/main" id="{9B582E91-462D-0B57-2B32-5AFBAA335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517" y="4763973"/>
            <a:ext cx="1975248" cy="125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347629F-C8BF-06C3-AD92-CF8ED0493C70}"/>
              </a:ext>
            </a:extLst>
          </p:cNvPr>
          <p:cNvCxnSpPr>
            <a:stCxn id="4" idx="2"/>
          </p:cNvCxnSpPr>
          <p:nvPr/>
        </p:nvCxnSpPr>
        <p:spPr>
          <a:xfrm flipH="1">
            <a:off x="6095998" y="982132"/>
            <a:ext cx="1" cy="489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EC98533-024D-643F-3355-58A744A29DD8}"/>
              </a:ext>
            </a:extLst>
          </p:cNvPr>
          <p:cNvSpPr txBox="1"/>
          <p:nvPr/>
        </p:nvSpPr>
        <p:spPr>
          <a:xfrm>
            <a:off x="5260180" y="1554163"/>
            <a:ext cx="167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Tipos de textos</a:t>
            </a:r>
            <a:endParaRPr lang="es-MX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0E7EE646-C379-79A8-8426-476A5816B425}"/>
              </a:ext>
            </a:extLst>
          </p:cNvPr>
          <p:cNvCxnSpPr>
            <a:stCxn id="14" idx="2"/>
          </p:cNvCxnSpPr>
          <p:nvPr/>
        </p:nvCxnSpPr>
        <p:spPr>
          <a:xfrm flipH="1">
            <a:off x="6095998" y="1923495"/>
            <a:ext cx="1" cy="219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013A916-F2E0-4878-F6F9-0EBD8FCDAE76}"/>
              </a:ext>
            </a:extLst>
          </p:cNvPr>
          <p:cNvCxnSpPr/>
          <p:nvPr/>
        </p:nvCxnSpPr>
        <p:spPr>
          <a:xfrm>
            <a:off x="6095998" y="1996719"/>
            <a:ext cx="3995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028C7E83-F350-FD11-EC12-196223733EB3}"/>
              </a:ext>
            </a:extLst>
          </p:cNvPr>
          <p:cNvCxnSpPr/>
          <p:nvPr/>
        </p:nvCxnSpPr>
        <p:spPr>
          <a:xfrm>
            <a:off x="2100855" y="2002713"/>
            <a:ext cx="3995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815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79F33A-463C-BC2E-EE4B-84C86BD77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9467979-6A40-7B45-F0F3-FF53BC9C9CF1}"/>
              </a:ext>
            </a:extLst>
          </p:cNvPr>
          <p:cNvSpPr/>
          <p:nvPr/>
        </p:nvSpPr>
        <p:spPr>
          <a:xfrm>
            <a:off x="4767261" y="153986"/>
            <a:ext cx="2657476" cy="828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TEXTOS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PERIODISTICOS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0966B38-AE9B-74AE-2EC9-407F1E9D35E3}"/>
              </a:ext>
            </a:extLst>
          </p:cNvPr>
          <p:cNvSpPr/>
          <p:nvPr/>
        </p:nvSpPr>
        <p:spPr>
          <a:xfrm>
            <a:off x="4767261" y="1810278"/>
            <a:ext cx="2657476" cy="828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HIBRIDOS O MIXTOS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3778523-8E2E-34FD-F49C-1A8345C4B31C}"/>
              </a:ext>
            </a:extLst>
          </p:cNvPr>
          <p:cNvSpPr/>
          <p:nvPr/>
        </p:nvSpPr>
        <p:spPr>
          <a:xfrm>
            <a:off x="821535" y="1810278"/>
            <a:ext cx="2657476" cy="828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DE OPINION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416B230-9BE5-0BC4-929C-A77CDAA66865}"/>
              </a:ext>
            </a:extLst>
          </p:cNvPr>
          <p:cNvSpPr/>
          <p:nvPr/>
        </p:nvSpPr>
        <p:spPr>
          <a:xfrm>
            <a:off x="8712987" y="1810278"/>
            <a:ext cx="2657476" cy="828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INFORMATIVOS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76A68CC-71A2-1CAC-E556-05979A91D5DE}"/>
              </a:ext>
            </a:extLst>
          </p:cNvPr>
          <p:cNvSpPr txBox="1"/>
          <p:nvPr/>
        </p:nvSpPr>
        <p:spPr>
          <a:xfrm>
            <a:off x="821535" y="2814638"/>
            <a:ext cx="2657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EDITORIAL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ARTICULO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CRITICA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9A1F6F8-820A-4BD5-7F93-670F186267A7}"/>
              </a:ext>
            </a:extLst>
          </p:cNvPr>
          <p:cNvSpPr txBox="1"/>
          <p:nvPr/>
        </p:nvSpPr>
        <p:spPr>
          <a:xfrm>
            <a:off x="4767261" y="2814638"/>
            <a:ext cx="2657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CRONICA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COLUMNA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D6C12D8-0DBA-D843-C680-3AA77340988C}"/>
              </a:ext>
            </a:extLst>
          </p:cNvPr>
          <p:cNvSpPr txBox="1"/>
          <p:nvPr/>
        </p:nvSpPr>
        <p:spPr>
          <a:xfrm>
            <a:off x="8712987" y="2814638"/>
            <a:ext cx="2657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NOTICIA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REPORTAJE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ENTREVISTA</a:t>
            </a:r>
          </a:p>
        </p:txBody>
      </p:sp>
      <p:pic>
        <p:nvPicPr>
          <p:cNvPr id="2050" name="Picture 2" descr="Opinión - Iconos gratis de usuario">
            <a:extLst>
              <a:ext uri="{FF2B5EF4-FFF2-40B4-BE49-F238E27FC236}">
                <a16:creationId xmlns:a16="http://schemas.microsoft.com/office/drawing/2014/main" id="{E1D85FD8-C355-C6CF-4209-26744396C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6" y="3914182"/>
            <a:ext cx="2230217" cy="223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cepto de información - Definición, Significado y Qué es">
            <a:extLst>
              <a:ext uri="{FF2B5EF4-FFF2-40B4-BE49-F238E27FC236}">
                <a16:creationId xmlns:a16="http://schemas.microsoft.com/office/drawing/2014/main" id="{EDB71B23-FB12-BE94-03F8-020373366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987" y="3957212"/>
            <a:ext cx="2657476" cy="176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rónica - Iconos gratis de educación">
            <a:extLst>
              <a:ext uri="{FF2B5EF4-FFF2-40B4-BE49-F238E27FC236}">
                <a16:creationId xmlns:a16="http://schemas.microsoft.com/office/drawing/2014/main" id="{B0B4A046-D9A1-9D9B-EE3B-981B1A941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392725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C175C2A-745D-2FA1-35C9-7DE8A81D1C6C}"/>
              </a:ext>
            </a:extLst>
          </p:cNvPr>
          <p:cNvCxnSpPr/>
          <p:nvPr/>
        </p:nvCxnSpPr>
        <p:spPr>
          <a:xfrm flipH="1">
            <a:off x="6096000" y="649551"/>
            <a:ext cx="1" cy="489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CC820CE-17FC-D807-3B04-E8A7F0504106}"/>
              </a:ext>
            </a:extLst>
          </p:cNvPr>
          <p:cNvSpPr txBox="1"/>
          <p:nvPr/>
        </p:nvSpPr>
        <p:spPr>
          <a:xfrm>
            <a:off x="5260182" y="1221582"/>
            <a:ext cx="167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Tipos de textos</a:t>
            </a:r>
            <a:endParaRPr lang="es-MX" dirty="0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B89AE415-8902-41E2-B225-6A8541F7413B}"/>
              </a:ext>
            </a:extLst>
          </p:cNvPr>
          <p:cNvCxnSpPr>
            <a:stCxn id="21" idx="2"/>
          </p:cNvCxnSpPr>
          <p:nvPr/>
        </p:nvCxnSpPr>
        <p:spPr>
          <a:xfrm flipH="1">
            <a:off x="6096000" y="1590914"/>
            <a:ext cx="1" cy="219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677E4FDF-353C-1629-82FD-ACE2619D220F}"/>
              </a:ext>
            </a:extLst>
          </p:cNvPr>
          <p:cNvCxnSpPr/>
          <p:nvPr/>
        </p:nvCxnSpPr>
        <p:spPr>
          <a:xfrm>
            <a:off x="6096000" y="1664138"/>
            <a:ext cx="3995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BC9A29ED-18BD-2EDF-1158-E67897623228}"/>
              </a:ext>
            </a:extLst>
          </p:cNvPr>
          <p:cNvCxnSpPr/>
          <p:nvPr/>
        </p:nvCxnSpPr>
        <p:spPr>
          <a:xfrm>
            <a:off x="2100857" y="1670132"/>
            <a:ext cx="3995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304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</TotalTime>
  <Words>52</Words>
  <Application>Microsoft Office PowerPoint</Application>
  <PresentationFormat>Panorámica</PresentationFormat>
  <Paragraphs>30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Garamond</vt:lpstr>
      <vt:lpstr>Orgánico</vt:lpstr>
      <vt:lpstr>TEXTOS EXPOSITIVOS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TEXTOS EXPOSITIVOS</dc:title>
  <dc:creator>Waldo jesús Gómez reyes</dc:creator>
  <cp:lastModifiedBy>Waldo jesús Gómez reyes</cp:lastModifiedBy>
  <cp:revision>1</cp:revision>
  <dcterms:created xsi:type="dcterms:W3CDTF">2022-12-14T03:24:44Z</dcterms:created>
  <dcterms:modified xsi:type="dcterms:W3CDTF">2022-12-14T04:08:34Z</dcterms:modified>
</cp:coreProperties>
</file>