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DD67DAC-232D-4042-B5C0-E64770A42A28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dirty="0"/>
              <a:t>12/13/2022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48A1663-7765-4EF4-B97F-A02E70C6265E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aprendihoy.com/que-es-un-esquema-definicion-y-tipo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210E4D-444E-48A8-9BBD-D13EDB4230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Textos expositivos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C5551DB-1A0B-4AA9-9EF1-7864939B83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/>
              <a:t>Bachillerato: Instituto de negocios e Innovación INEI</a:t>
            </a:r>
          </a:p>
          <a:p>
            <a:r>
              <a:rPr lang="es-MX" dirty="0"/>
              <a:t>Docente: Margarita S. Flores Vega </a:t>
            </a:r>
          </a:p>
          <a:p>
            <a:r>
              <a:rPr lang="es-MX" dirty="0"/>
              <a:t>Alumno: Antonio Edu Ibarra Acosta </a:t>
            </a:r>
          </a:p>
        </p:txBody>
      </p:sp>
    </p:spTree>
    <p:extLst>
      <p:ext uri="{BB962C8B-B14F-4D97-AF65-F5344CB8AC3E}">
        <p14:creationId xmlns:p14="http://schemas.microsoft.com/office/powerpoint/2010/main" val="3421221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44289E3-61A1-4715-9C4A-FF45041BAB68}"/>
              </a:ext>
            </a:extLst>
          </p:cNvPr>
          <p:cNvSpPr/>
          <p:nvPr/>
        </p:nvSpPr>
        <p:spPr>
          <a:xfrm>
            <a:off x="5108954" y="695742"/>
            <a:ext cx="1590261" cy="861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Históricos 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8D825B2F-74E4-4265-9323-0F8B952E2AD7}"/>
              </a:ext>
            </a:extLst>
          </p:cNvPr>
          <p:cNvCxnSpPr>
            <a:cxnSpLocks/>
            <a:stCxn id="2" idx="1"/>
            <a:endCxn id="6" idx="3"/>
          </p:cNvCxnSpPr>
          <p:nvPr/>
        </p:nvCxnSpPr>
        <p:spPr>
          <a:xfrm flipH="1">
            <a:off x="4270754" y="1126434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27D43CC6-3315-4DCD-994D-823A6BCA7BFA}"/>
              </a:ext>
            </a:extLst>
          </p:cNvPr>
          <p:cNvCxnSpPr/>
          <p:nvPr/>
        </p:nvCxnSpPr>
        <p:spPr>
          <a:xfrm flipH="1" flipV="1">
            <a:off x="6410981" y="1126438"/>
            <a:ext cx="1126434" cy="13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6D50E8BB-8105-4CA8-91B5-78241804C798}"/>
              </a:ext>
            </a:extLst>
          </p:cNvPr>
          <p:cNvSpPr/>
          <p:nvPr/>
        </p:nvSpPr>
        <p:spPr>
          <a:xfrm>
            <a:off x="2680493" y="907775"/>
            <a:ext cx="1590261" cy="437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Biografía</a:t>
            </a:r>
            <a:endParaRPr lang="es-MX" sz="1600" dirty="0">
              <a:solidFill>
                <a:schemeClr val="tx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32BC02A-B26B-45B1-B07B-077E4842A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21" y="2219733"/>
            <a:ext cx="4240633" cy="3107640"/>
          </a:xfrm>
          <a:prstGeom prst="rect">
            <a:avLst/>
          </a:prstGeom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B7F7F340-0FE6-4399-BAB6-5D9594BAE5FF}"/>
              </a:ext>
            </a:extLst>
          </p:cNvPr>
          <p:cNvCxnSpPr>
            <a:cxnSpLocks/>
          </p:cNvCxnSpPr>
          <p:nvPr/>
        </p:nvCxnSpPr>
        <p:spPr>
          <a:xfrm flipH="1">
            <a:off x="1971622" y="1013210"/>
            <a:ext cx="7951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9486ADF-EA14-413B-BE81-B3F134812505}"/>
              </a:ext>
            </a:extLst>
          </p:cNvPr>
          <p:cNvSpPr/>
          <p:nvPr/>
        </p:nvSpPr>
        <p:spPr>
          <a:xfrm>
            <a:off x="225286" y="791819"/>
            <a:ext cx="1875665" cy="66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800" b="0" i="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relata la vida de una persona </a:t>
            </a:r>
            <a:endParaRPr lang="es-MX" sz="1600" dirty="0">
              <a:solidFill>
                <a:schemeClr val="tx1"/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1B094022-1B78-4462-9D2E-A31FE6C80209}"/>
              </a:ext>
            </a:extLst>
          </p:cNvPr>
          <p:cNvSpPr/>
          <p:nvPr/>
        </p:nvSpPr>
        <p:spPr>
          <a:xfrm>
            <a:off x="7537415" y="907775"/>
            <a:ext cx="1590261" cy="437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/>
                </a:solidFill>
              </a:rPr>
              <a:t>Monografía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E65B46B-E1B4-4A36-830C-3737DEDD56F3}"/>
              </a:ext>
            </a:extLst>
          </p:cNvPr>
          <p:cNvSpPr/>
          <p:nvPr/>
        </p:nvSpPr>
        <p:spPr>
          <a:xfrm>
            <a:off x="10220378" y="791819"/>
            <a:ext cx="1590261" cy="947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/>
                </a:solidFill>
              </a:rPr>
              <a:t>Un documento que, compila información de varias fuentes 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5E284857-7C10-4444-8F13-2870D66ED904}"/>
              </a:ext>
            </a:extLst>
          </p:cNvPr>
          <p:cNvCxnSpPr/>
          <p:nvPr/>
        </p:nvCxnSpPr>
        <p:spPr>
          <a:xfrm flipH="1" flipV="1">
            <a:off x="9110810" y="1146317"/>
            <a:ext cx="1126434" cy="13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n 22">
            <a:extLst>
              <a:ext uri="{FF2B5EF4-FFF2-40B4-BE49-F238E27FC236}">
                <a16:creationId xmlns:a16="http://schemas.microsoft.com/office/drawing/2014/main" id="{B13738E6-547E-4242-8139-836344F6B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9207" y="1863491"/>
            <a:ext cx="3377897" cy="477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43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1A4D2CA-9E55-485B-9D27-C2C7FBEAB1B8}"/>
              </a:ext>
            </a:extLst>
          </p:cNvPr>
          <p:cNvSpPr/>
          <p:nvPr/>
        </p:nvSpPr>
        <p:spPr>
          <a:xfrm>
            <a:off x="4790659" y="2748176"/>
            <a:ext cx="1851991" cy="99722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Escolares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D8E0127-712C-41B2-9208-FCB6D074795B}"/>
              </a:ext>
            </a:extLst>
          </p:cNvPr>
          <p:cNvSpPr/>
          <p:nvPr/>
        </p:nvSpPr>
        <p:spPr>
          <a:xfrm>
            <a:off x="2938668" y="3157329"/>
            <a:ext cx="1596888" cy="5433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Exposiciones 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2B8C251-204C-448B-8425-6B8D33C67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72" y="2580036"/>
            <a:ext cx="2741774" cy="170274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A991E0E-6476-4FC9-864C-C636BE2EB753}"/>
              </a:ext>
            </a:extLst>
          </p:cNvPr>
          <p:cNvSpPr/>
          <p:nvPr/>
        </p:nvSpPr>
        <p:spPr>
          <a:xfrm>
            <a:off x="7139612" y="3160641"/>
            <a:ext cx="1596888" cy="54333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Esquema   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317C9D29-F6FE-493A-A8D1-B97EE70C52BB}"/>
              </a:ext>
            </a:extLst>
          </p:cNvPr>
          <p:cNvCxnSpPr>
            <a:cxnSpLocks/>
            <a:stCxn id="2" idx="1"/>
            <a:endCxn id="3" idx="3"/>
          </p:cNvCxnSpPr>
          <p:nvPr/>
        </p:nvCxnSpPr>
        <p:spPr>
          <a:xfrm flipH="1">
            <a:off x="4535556" y="3246787"/>
            <a:ext cx="255103" cy="18221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8CD1B240-54D4-49A0-9286-DEAFB7AF3D52}"/>
              </a:ext>
            </a:extLst>
          </p:cNvPr>
          <p:cNvCxnSpPr>
            <a:cxnSpLocks/>
            <a:stCxn id="3" idx="1"/>
            <a:endCxn id="6" idx="3"/>
          </p:cNvCxnSpPr>
          <p:nvPr/>
        </p:nvCxnSpPr>
        <p:spPr>
          <a:xfrm flipH="1">
            <a:off x="2725802" y="3428999"/>
            <a:ext cx="212866" cy="2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11604333-64F1-4BCC-86AF-46C4085B4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336164" y="2166727"/>
            <a:ext cx="2524540" cy="2524540"/>
          </a:xfrm>
          <a:prstGeom prst="rect">
            <a:avLst/>
          </a:prstGeom>
        </p:spPr>
      </p:pic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C4016AD0-7DAF-4C65-B9BF-23354838E24D}"/>
              </a:ext>
            </a:extLst>
          </p:cNvPr>
          <p:cNvCxnSpPr>
            <a:cxnSpLocks/>
            <a:stCxn id="2" idx="3"/>
            <a:endCxn id="7" idx="1"/>
          </p:cNvCxnSpPr>
          <p:nvPr/>
        </p:nvCxnSpPr>
        <p:spPr>
          <a:xfrm>
            <a:off x="6642650" y="3246787"/>
            <a:ext cx="496962" cy="185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3E553C28-3DF5-4482-ACC7-60C9F2930D45}"/>
              </a:ext>
            </a:extLst>
          </p:cNvPr>
          <p:cNvCxnSpPr>
            <a:stCxn id="7" idx="3"/>
            <a:endCxn id="17" idx="1"/>
          </p:cNvCxnSpPr>
          <p:nvPr/>
        </p:nvCxnSpPr>
        <p:spPr>
          <a:xfrm flipV="1">
            <a:off x="8736500" y="3428997"/>
            <a:ext cx="599664" cy="3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6149C7FE-5FFF-4196-9250-BB4D7D97CB06}"/>
              </a:ext>
            </a:extLst>
          </p:cNvPr>
          <p:cNvCxnSpPr>
            <a:stCxn id="2" idx="0"/>
          </p:cNvCxnSpPr>
          <p:nvPr/>
        </p:nvCxnSpPr>
        <p:spPr>
          <a:xfrm flipH="1" flipV="1">
            <a:off x="5716654" y="2411896"/>
            <a:ext cx="1" cy="336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ángulo 35">
            <a:extLst>
              <a:ext uri="{FF2B5EF4-FFF2-40B4-BE49-F238E27FC236}">
                <a16:creationId xmlns:a16="http://schemas.microsoft.com/office/drawing/2014/main" id="{5A209CDA-5746-4C13-967B-EA9F18E62C9E}"/>
              </a:ext>
            </a:extLst>
          </p:cNvPr>
          <p:cNvSpPr/>
          <p:nvPr/>
        </p:nvSpPr>
        <p:spPr>
          <a:xfrm>
            <a:off x="4918210" y="1895057"/>
            <a:ext cx="1596888" cy="5433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Planeación</a:t>
            </a:r>
            <a:r>
              <a:rPr lang="es-MX" dirty="0"/>
              <a:t>   </a:t>
            </a: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9724B443-9761-4244-A43A-59D0C40C03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2216" y="66065"/>
            <a:ext cx="2428875" cy="1557323"/>
          </a:xfrm>
          <a:prstGeom prst="rect">
            <a:avLst/>
          </a:prstGeom>
        </p:spPr>
      </p:pic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09B39C8E-E138-4961-948F-AE8901158AA5}"/>
              </a:ext>
            </a:extLst>
          </p:cNvPr>
          <p:cNvCxnSpPr>
            <a:stCxn id="37" idx="2"/>
            <a:endCxn id="36" idx="0"/>
          </p:cNvCxnSpPr>
          <p:nvPr/>
        </p:nvCxnSpPr>
        <p:spPr>
          <a:xfrm>
            <a:off x="5716654" y="1623388"/>
            <a:ext cx="0" cy="271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2B12942B-9AEC-457B-A147-808C926DCC4C}"/>
              </a:ext>
            </a:extLst>
          </p:cNvPr>
          <p:cNvCxnSpPr>
            <a:stCxn id="2" idx="2"/>
          </p:cNvCxnSpPr>
          <p:nvPr/>
        </p:nvCxnSpPr>
        <p:spPr>
          <a:xfrm flipH="1">
            <a:off x="5716653" y="3745397"/>
            <a:ext cx="2" cy="534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41">
            <a:extLst>
              <a:ext uri="{FF2B5EF4-FFF2-40B4-BE49-F238E27FC236}">
                <a16:creationId xmlns:a16="http://schemas.microsoft.com/office/drawing/2014/main" id="{4B8F3BC1-C4DC-4DD1-B42E-DF8874C200DC}"/>
              </a:ext>
            </a:extLst>
          </p:cNvPr>
          <p:cNvSpPr/>
          <p:nvPr/>
        </p:nvSpPr>
        <p:spPr>
          <a:xfrm>
            <a:off x="4710215" y="4318485"/>
            <a:ext cx="2012876" cy="7388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Instrumentos de investigación    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6BBA6342-0E3F-4180-A6F2-C9889CA5B5B8}"/>
              </a:ext>
            </a:extLst>
          </p:cNvPr>
          <p:cNvSpPr/>
          <p:nvPr/>
        </p:nvSpPr>
        <p:spPr>
          <a:xfrm>
            <a:off x="4517951" y="5234609"/>
            <a:ext cx="2373180" cy="151434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dirty="0"/>
              <a:t>Entrevistas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dirty="0"/>
              <a:t>Experimentos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dirty="0"/>
              <a:t>Cuestionarios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dirty="0"/>
              <a:t>Documentos de archivo</a:t>
            </a: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5DA2ADAC-64EE-4C47-B235-E7F407CBBE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7507" y="5025827"/>
            <a:ext cx="45719" cy="251765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22B0704C-E70C-448B-B21B-FEB1215A1D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5517" y="5224952"/>
            <a:ext cx="3000375" cy="1524000"/>
          </a:xfrm>
          <a:prstGeom prst="rect">
            <a:avLst/>
          </a:prstGeom>
        </p:spPr>
      </p:pic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42AF3E0F-0C8A-4F8A-8F53-5B6419CB68D6}"/>
              </a:ext>
            </a:extLst>
          </p:cNvPr>
          <p:cNvCxnSpPr>
            <a:stCxn id="43" idx="3"/>
            <a:endCxn id="45" idx="1"/>
          </p:cNvCxnSpPr>
          <p:nvPr/>
        </p:nvCxnSpPr>
        <p:spPr>
          <a:xfrm flipV="1">
            <a:off x="6891131" y="5986952"/>
            <a:ext cx="474386" cy="4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352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FDD0A09-E48E-465D-9A5E-0F6C8AF622BE}"/>
              </a:ext>
            </a:extLst>
          </p:cNvPr>
          <p:cNvSpPr/>
          <p:nvPr/>
        </p:nvSpPr>
        <p:spPr>
          <a:xfrm>
            <a:off x="4916557" y="2749826"/>
            <a:ext cx="2040835" cy="75537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Periodísticos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8C29C9F-0E82-4D64-8AE2-784A8CB197D1}"/>
              </a:ext>
            </a:extLst>
          </p:cNvPr>
          <p:cNvSpPr/>
          <p:nvPr/>
        </p:nvSpPr>
        <p:spPr>
          <a:xfrm>
            <a:off x="3043030" y="2938669"/>
            <a:ext cx="1487557" cy="37768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De opinión 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9BB89D4-4597-4B9D-ABB4-2376CE629D9F}"/>
              </a:ext>
            </a:extLst>
          </p:cNvPr>
          <p:cNvSpPr/>
          <p:nvPr/>
        </p:nvSpPr>
        <p:spPr>
          <a:xfrm>
            <a:off x="668197" y="2625586"/>
            <a:ext cx="1749287" cy="100385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Articulo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Critica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De Editorial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F7498CF-E88C-4A19-866C-0221741FB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53" y="4525823"/>
            <a:ext cx="2390775" cy="1914525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57A65E1-1063-4DEA-AE15-AB2BB6E09B74}"/>
              </a:ext>
            </a:extLst>
          </p:cNvPr>
          <p:cNvCxnSpPr>
            <a:stCxn id="2" idx="1"/>
            <a:endCxn id="3" idx="3"/>
          </p:cNvCxnSpPr>
          <p:nvPr/>
        </p:nvCxnSpPr>
        <p:spPr>
          <a:xfrm flipH="1">
            <a:off x="4530587" y="3127513"/>
            <a:ext cx="3859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90A82567-5A43-4417-A856-1274AA9EC726}"/>
              </a:ext>
            </a:extLst>
          </p:cNvPr>
          <p:cNvCxnSpPr>
            <a:stCxn id="3" idx="1"/>
            <a:endCxn id="4" idx="3"/>
          </p:cNvCxnSpPr>
          <p:nvPr/>
        </p:nvCxnSpPr>
        <p:spPr>
          <a:xfrm flipH="1" flipV="1">
            <a:off x="2417484" y="3127512"/>
            <a:ext cx="62554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CD1684D4-4C8D-49EA-A3F6-06E20E674AEA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1542841" y="3629438"/>
            <a:ext cx="0" cy="896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137BD4E-DF18-45C0-ACC5-EFB77E9A27CC}"/>
              </a:ext>
            </a:extLst>
          </p:cNvPr>
          <p:cNvSpPr/>
          <p:nvPr/>
        </p:nvSpPr>
        <p:spPr>
          <a:xfrm>
            <a:off x="5193195" y="1994452"/>
            <a:ext cx="1487557" cy="3776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Informativos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2E2A189-CC02-4A5E-9B5B-B28F156C9DB5}"/>
              </a:ext>
            </a:extLst>
          </p:cNvPr>
          <p:cNvSpPr/>
          <p:nvPr/>
        </p:nvSpPr>
        <p:spPr>
          <a:xfrm>
            <a:off x="4916558" y="288237"/>
            <a:ext cx="2040834" cy="9939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Noticia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Reportaje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Entrevista 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7D021F06-58BC-43A9-9490-CA94443B6D93}"/>
              </a:ext>
            </a:extLst>
          </p:cNvPr>
          <p:cNvCxnSpPr>
            <a:cxnSpLocks/>
            <a:stCxn id="19" idx="2"/>
            <a:endCxn id="18" idx="0"/>
          </p:cNvCxnSpPr>
          <p:nvPr/>
        </p:nvCxnSpPr>
        <p:spPr>
          <a:xfrm flipH="1">
            <a:off x="5936974" y="1282149"/>
            <a:ext cx="1" cy="712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3A872F03-BADF-44E1-8B0B-CCB0E0A59693}"/>
              </a:ext>
            </a:extLst>
          </p:cNvPr>
          <p:cNvCxnSpPr>
            <a:stCxn id="18" idx="2"/>
            <a:endCxn id="2" idx="0"/>
          </p:cNvCxnSpPr>
          <p:nvPr/>
        </p:nvCxnSpPr>
        <p:spPr>
          <a:xfrm>
            <a:off x="5936974" y="2372139"/>
            <a:ext cx="1" cy="377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8CDA1187-D9B2-46D9-A3C7-06FDE7138D89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6957392" y="785193"/>
            <a:ext cx="18244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n 27">
            <a:extLst>
              <a:ext uri="{FF2B5EF4-FFF2-40B4-BE49-F238E27FC236}">
                <a16:creationId xmlns:a16="http://schemas.microsoft.com/office/drawing/2014/main" id="{9C25C141-1158-448F-82AA-BBBC89648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1842" y="288237"/>
            <a:ext cx="2924175" cy="1562100"/>
          </a:xfrm>
          <a:prstGeom prst="rect">
            <a:avLst/>
          </a:prstGeom>
        </p:spPr>
      </p:pic>
      <p:sp>
        <p:nvSpPr>
          <p:cNvPr id="30" name="Rectángulo 29">
            <a:extLst>
              <a:ext uri="{FF2B5EF4-FFF2-40B4-BE49-F238E27FC236}">
                <a16:creationId xmlns:a16="http://schemas.microsoft.com/office/drawing/2014/main" id="{125ED889-3FFB-4235-A435-1DA470DF216B}"/>
              </a:ext>
            </a:extLst>
          </p:cNvPr>
          <p:cNvSpPr/>
          <p:nvPr/>
        </p:nvSpPr>
        <p:spPr>
          <a:xfrm>
            <a:off x="7869617" y="2938668"/>
            <a:ext cx="1487557" cy="37768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Informativos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11646801-C5BE-40F2-A1F7-1B1047488307}"/>
              </a:ext>
            </a:extLst>
          </p:cNvPr>
          <p:cNvSpPr/>
          <p:nvPr/>
        </p:nvSpPr>
        <p:spPr>
          <a:xfrm>
            <a:off x="9955696" y="2650225"/>
            <a:ext cx="2040834" cy="100385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Crónica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Columna </a:t>
            </a: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FCF39414-C3F8-486B-B794-F173D1A4AAEA}"/>
              </a:ext>
            </a:extLst>
          </p:cNvPr>
          <p:cNvCxnSpPr>
            <a:stCxn id="2" idx="3"/>
            <a:endCxn id="30" idx="1"/>
          </p:cNvCxnSpPr>
          <p:nvPr/>
        </p:nvCxnSpPr>
        <p:spPr>
          <a:xfrm flipV="1">
            <a:off x="6957392" y="3127512"/>
            <a:ext cx="91222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84AAD96D-B97C-4706-A82A-992447740A7D}"/>
              </a:ext>
            </a:extLst>
          </p:cNvPr>
          <p:cNvCxnSpPr>
            <a:stCxn id="30" idx="3"/>
            <a:endCxn id="31" idx="1"/>
          </p:cNvCxnSpPr>
          <p:nvPr/>
        </p:nvCxnSpPr>
        <p:spPr>
          <a:xfrm>
            <a:off x="9357174" y="3127512"/>
            <a:ext cx="598522" cy="24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agen 35">
            <a:extLst>
              <a:ext uri="{FF2B5EF4-FFF2-40B4-BE49-F238E27FC236}">
                <a16:creationId xmlns:a16="http://schemas.microsoft.com/office/drawing/2014/main" id="{E7FF5374-1BDF-45AC-AB9B-D353FCFDF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6363" y="3839816"/>
            <a:ext cx="1650020" cy="2975114"/>
          </a:xfrm>
          <a:prstGeom prst="rect">
            <a:avLst/>
          </a:prstGeom>
        </p:spPr>
      </p:pic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CED60DBF-8104-4145-A00E-CC9F5C494584}"/>
              </a:ext>
            </a:extLst>
          </p:cNvPr>
          <p:cNvCxnSpPr>
            <a:stCxn id="31" idx="2"/>
          </p:cNvCxnSpPr>
          <p:nvPr/>
        </p:nvCxnSpPr>
        <p:spPr>
          <a:xfrm>
            <a:off x="10976113" y="3654077"/>
            <a:ext cx="0" cy="1673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309903A8-235B-4264-B231-A6F1DA7DFE23}"/>
              </a:ext>
            </a:extLst>
          </p:cNvPr>
          <p:cNvCxnSpPr>
            <a:stCxn id="36" idx="3"/>
          </p:cNvCxnSpPr>
          <p:nvPr/>
        </p:nvCxnSpPr>
        <p:spPr>
          <a:xfrm>
            <a:off x="8326383" y="5327373"/>
            <a:ext cx="26497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216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656A27-F3FB-4180-9F2E-1D04C2212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Comentario Final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B4E66A-320B-4838-AABB-C30026168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En base al trabajo realizado se han reforzado los conocimientos de los textos expositivos , al haber organizado las ideas de una manera grafica es mas fácil de digerir por lo tanto este trabajo a sido de </a:t>
            </a:r>
            <a:r>
              <a:rPr lang="es-MX"/>
              <a:t>gran ayuda.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733678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Letras en madera</Template>
  <TotalTime>83</TotalTime>
  <Words>110</Words>
  <Application>Microsoft Office PowerPoint</Application>
  <PresentationFormat>Panorámica</PresentationFormat>
  <Paragraphs>32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Arial</vt:lpstr>
      <vt:lpstr>Arial Black</vt:lpstr>
      <vt:lpstr>Wingdings</vt:lpstr>
      <vt:lpstr>Letras en madera</vt:lpstr>
      <vt:lpstr>Textos expositivos </vt:lpstr>
      <vt:lpstr>Presentación de PowerPoint</vt:lpstr>
      <vt:lpstr>Presentación de PowerPoint</vt:lpstr>
      <vt:lpstr>Presentación de PowerPoint</vt:lpstr>
      <vt:lpstr>Comentario Final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Textos expositivos</dc:title>
  <dc:creator>Windows 10 pro</dc:creator>
  <cp:lastModifiedBy>Windows 10 pro</cp:lastModifiedBy>
  <cp:revision>8</cp:revision>
  <dcterms:created xsi:type="dcterms:W3CDTF">2022-12-14T04:56:24Z</dcterms:created>
  <dcterms:modified xsi:type="dcterms:W3CDTF">2022-12-14T06:19:59Z</dcterms:modified>
</cp:coreProperties>
</file>