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4EA5151-74F9-4449-BBBF-C943939EB882}" type="datetimeFigureOut">
              <a:rPr lang="es-MX" smtClean="0"/>
              <a:t>11/11/2022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6A17CEB-141B-4A02-A17F-59B91FDD73AB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en-US" smtClean="0"/>
              <a:t>nternational </a:t>
            </a:r>
            <a:r>
              <a:rPr lang="en-US" dirty="0" smtClean="0"/>
              <a:t>ice and </a:t>
            </a:r>
            <a:r>
              <a:rPr lang="en-US" smtClean="0"/>
              <a:t>snow Sculpture </a:t>
            </a:r>
            <a:r>
              <a:rPr lang="en-US" dirty="0" smtClean="0"/>
              <a:t>festival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1"/>
                </a:solidFill>
              </a:rPr>
              <a:t>Team1: Natalia, </a:t>
            </a:r>
            <a:r>
              <a:rPr lang="es-MX" dirty="0" err="1" smtClean="0">
                <a:solidFill>
                  <a:schemeClr val="tx1"/>
                </a:solidFill>
              </a:rPr>
              <a:t>Sebastian</a:t>
            </a:r>
            <a:r>
              <a:rPr lang="es-MX" dirty="0" smtClean="0">
                <a:solidFill>
                  <a:schemeClr val="tx1"/>
                </a:solidFill>
              </a:rPr>
              <a:t>, María and Emiliano</a:t>
            </a:r>
            <a:endParaRPr lang="es-MX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What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It´s</a:t>
            </a:r>
            <a:r>
              <a:rPr lang="es-MX" dirty="0" smtClean="0"/>
              <a:t> </a:t>
            </a:r>
            <a:r>
              <a:rPr lang="es-MX" dirty="0" err="1" smtClean="0"/>
              <a:t>an</a:t>
            </a:r>
            <a:r>
              <a:rPr lang="es-MX" dirty="0" smtClean="0"/>
              <a:t> </a:t>
            </a:r>
            <a:r>
              <a:rPr lang="es-MX" dirty="0" err="1" smtClean="0"/>
              <a:t>international</a:t>
            </a:r>
            <a:r>
              <a:rPr lang="es-MX" dirty="0" smtClean="0"/>
              <a:t> festival </a:t>
            </a:r>
            <a:r>
              <a:rPr lang="es-MX" dirty="0" err="1" smtClean="0"/>
              <a:t>dedicated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ice and </a:t>
            </a:r>
            <a:r>
              <a:rPr lang="es-MX" dirty="0" err="1" smtClean="0"/>
              <a:t>snow</a:t>
            </a:r>
            <a:r>
              <a:rPr lang="es-MX" dirty="0" smtClean="0"/>
              <a:t> </a:t>
            </a:r>
            <a:r>
              <a:rPr lang="es-MX" dirty="0" err="1" smtClean="0"/>
              <a:t>scultures</a:t>
            </a:r>
            <a:r>
              <a:rPr lang="es-MX" dirty="0" smtClean="0"/>
              <a:t>, </a:t>
            </a:r>
            <a:r>
              <a:rPr lang="es-MX" dirty="0" err="1" smtClean="0"/>
              <a:t>it´s</a:t>
            </a:r>
            <a:r>
              <a:rPr lang="es-MX" dirty="0" smtClean="0"/>
              <a:t> </a:t>
            </a:r>
            <a:r>
              <a:rPr lang="es-MX" dirty="0" err="1" smtClean="0"/>
              <a:t>celebrated</a:t>
            </a:r>
            <a:r>
              <a:rPr lang="es-MX" dirty="0" smtClean="0"/>
              <a:t> </a:t>
            </a:r>
            <a:r>
              <a:rPr lang="es-MX" dirty="0" err="1" smtClean="0"/>
              <a:t>every</a:t>
            </a:r>
            <a:r>
              <a:rPr lang="es-MX" dirty="0" smtClean="0"/>
              <a:t> </a:t>
            </a:r>
            <a:r>
              <a:rPr lang="es-MX" dirty="0" err="1" smtClean="0"/>
              <a:t>year</a:t>
            </a:r>
            <a:r>
              <a:rPr lang="es-MX" dirty="0" smtClean="0"/>
              <a:t> in </a:t>
            </a:r>
            <a:r>
              <a:rPr lang="es-MX" dirty="0" err="1" smtClean="0"/>
              <a:t>january</a:t>
            </a:r>
            <a:r>
              <a:rPr lang="es-MX" dirty="0" smtClean="0"/>
              <a:t>, </a:t>
            </a:r>
            <a:r>
              <a:rPr lang="es-MX" dirty="0" err="1" smtClean="0"/>
              <a:t>since</a:t>
            </a:r>
            <a:r>
              <a:rPr lang="es-MX" dirty="0" smtClean="0"/>
              <a:t> 1963. </a:t>
            </a:r>
            <a:endParaRPr lang="es-MX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Where</a:t>
            </a:r>
            <a:r>
              <a:rPr lang="es-MX" dirty="0" smtClean="0"/>
              <a:t> </a:t>
            </a:r>
            <a:r>
              <a:rPr lang="es-MX" dirty="0" err="1" smtClean="0"/>
              <a:t>is</a:t>
            </a:r>
            <a:r>
              <a:rPr lang="es-MX" dirty="0" smtClean="0"/>
              <a:t> </a:t>
            </a:r>
            <a:r>
              <a:rPr lang="es-MX" dirty="0" err="1" smtClean="0"/>
              <a:t>it</a:t>
            </a:r>
            <a:r>
              <a:rPr lang="es-MX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It´s</a:t>
            </a:r>
            <a:r>
              <a:rPr lang="es-MX" dirty="0" smtClean="0"/>
              <a:t> in </a:t>
            </a:r>
            <a:r>
              <a:rPr lang="es-MX" dirty="0" err="1" smtClean="0"/>
              <a:t>differents</a:t>
            </a:r>
            <a:r>
              <a:rPr lang="es-MX" dirty="0" smtClean="0"/>
              <a:t> </a:t>
            </a:r>
            <a:r>
              <a:rPr lang="es-MX" dirty="0" err="1" smtClean="0"/>
              <a:t>part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world</a:t>
            </a:r>
            <a:r>
              <a:rPr lang="es-MX" dirty="0" smtClean="0"/>
              <a:t> in 2023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will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celebrated</a:t>
            </a:r>
            <a:r>
              <a:rPr lang="es-MX" dirty="0" smtClean="0"/>
              <a:t> in China, </a:t>
            </a:r>
            <a:r>
              <a:rPr lang="es-MX" dirty="0" err="1" smtClean="0"/>
              <a:t>it</a:t>
            </a:r>
            <a:r>
              <a:rPr lang="es-MX" dirty="0" smtClean="0"/>
              <a:t> </a:t>
            </a:r>
            <a:r>
              <a:rPr lang="es-MX" dirty="0" err="1" smtClean="0"/>
              <a:t>going</a:t>
            </a:r>
            <a:r>
              <a:rPr lang="es-MX" dirty="0" smtClean="0"/>
              <a:t> </a:t>
            </a:r>
            <a:r>
              <a:rPr lang="es-MX" dirty="0" err="1" smtClean="0"/>
              <a:t>to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inaugurated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next</a:t>
            </a:r>
            <a:r>
              <a:rPr lang="es-MX" dirty="0" smtClean="0"/>
              <a:t> 5 </a:t>
            </a:r>
            <a:r>
              <a:rPr lang="es-MX" dirty="0" err="1" smtClean="0"/>
              <a:t>january</a:t>
            </a:r>
            <a:r>
              <a:rPr lang="es-MX" dirty="0" smtClean="0"/>
              <a:t>. </a:t>
            </a:r>
            <a:r>
              <a:rPr lang="es-MX" dirty="0" err="1" smtClean="0"/>
              <a:t>It</a:t>
            </a:r>
            <a:r>
              <a:rPr lang="es-MX" dirty="0"/>
              <a:t> </a:t>
            </a:r>
            <a:r>
              <a:rPr lang="es-MX" dirty="0" err="1" smtClean="0"/>
              <a:t>will</a:t>
            </a:r>
            <a:r>
              <a:rPr lang="es-MX" dirty="0" smtClean="0"/>
              <a:t> </a:t>
            </a:r>
            <a:r>
              <a:rPr lang="es-MX" dirty="0" err="1" smtClean="0"/>
              <a:t>be</a:t>
            </a:r>
            <a:r>
              <a:rPr lang="es-MX" dirty="0" smtClean="0"/>
              <a:t> </a:t>
            </a:r>
            <a:r>
              <a:rPr lang="es-MX" dirty="0" err="1" smtClean="0"/>
              <a:t>finished</a:t>
            </a:r>
            <a:r>
              <a:rPr lang="es-MX" dirty="0" smtClean="0"/>
              <a:t> </a:t>
            </a:r>
            <a:r>
              <a:rPr lang="es-MX" dirty="0" err="1" smtClean="0"/>
              <a:t>until</a:t>
            </a:r>
            <a:r>
              <a:rPr lang="es-MX" dirty="0" smtClean="0"/>
              <a:t> </a:t>
            </a:r>
            <a:r>
              <a:rPr lang="es-MX" dirty="0" err="1" smtClean="0"/>
              <a:t>february</a:t>
            </a:r>
            <a:r>
              <a:rPr lang="es-MX" dirty="0" smtClean="0"/>
              <a:t>.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origin</a:t>
            </a:r>
            <a:r>
              <a:rPr lang="es-MX" dirty="0" smtClean="0"/>
              <a:t> of </a:t>
            </a:r>
            <a:r>
              <a:rPr lang="es-MX" dirty="0" err="1" smtClean="0"/>
              <a:t>this</a:t>
            </a:r>
            <a:r>
              <a:rPr lang="es-MX" dirty="0" smtClean="0"/>
              <a:t> festival </a:t>
            </a:r>
            <a:r>
              <a:rPr lang="es-MX" dirty="0" err="1" smtClean="0"/>
              <a:t>was</a:t>
            </a:r>
            <a:r>
              <a:rPr lang="es-MX" dirty="0" smtClean="0"/>
              <a:t> </a:t>
            </a:r>
            <a:r>
              <a:rPr lang="es-MX" dirty="0" err="1" smtClean="0"/>
              <a:t>when</a:t>
            </a:r>
            <a:r>
              <a:rPr lang="es-MX" dirty="0" smtClean="0"/>
              <a:t> a </a:t>
            </a:r>
            <a:r>
              <a:rPr lang="es-MX" dirty="0" err="1" smtClean="0"/>
              <a:t>group</a:t>
            </a:r>
            <a:r>
              <a:rPr lang="es-MX" dirty="0" smtClean="0"/>
              <a:t> of </a:t>
            </a:r>
            <a:r>
              <a:rPr lang="es-MX" dirty="0" err="1" smtClean="0"/>
              <a:t>students</a:t>
            </a:r>
            <a:r>
              <a:rPr lang="es-MX" dirty="0" smtClean="0"/>
              <a:t> </a:t>
            </a:r>
            <a:r>
              <a:rPr lang="es-MX" dirty="0" err="1" smtClean="0"/>
              <a:t>made</a:t>
            </a:r>
            <a:r>
              <a:rPr lang="es-MX" dirty="0" smtClean="0"/>
              <a:t> </a:t>
            </a:r>
            <a:r>
              <a:rPr lang="es-MX" dirty="0" err="1" smtClean="0"/>
              <a:t>six</a:t>
            </a:r>
            <a:r>
              <a:rPr lang="es-MX" dirty="0" smtClean="0"/>
              <a:t> </a:t>
            </a:r>
            <a:r>
              <a:rPr lang="es-MX" dirty="0" err="1" smtClean="0"/>
              <a:t>scultures</a:t>
            </a:r>
            <a:r>
              <a:rPr lang="es-MX" dirty="0" smtClean="0"/>
              <a:t> of 3 </a:t>
            </a:r>
            <a:r>
              <a:rPr lang="es-MX" dirty="0" err="1" smtClean="0"/>
              <a:t>metters</a:t>
            </a:r>
            <a:r>
              <a:rPr lang="es-MX" dirty="0" smtClean="0"/>
              <a:t> </a:t>
            </a:r>
            <a:r>
              <a:rPr lang="es-MX" dirty="0" err="1" smtClean="0"/>
              <a:t>using</a:t>
            </a:r>
            <a:r>
              <a:rPr lang="es-MX" dirty="0" smtClean="0"/>
              <a:t> </a:t>
            </a:r>
            <a:r>
              <a:rPr lang="es-MX" dirty="0" err="1" smtClean="0"/>
              <a:t>only</a:t>
            </a:r>
            <a:r>
              <a:rPr lang="es-MX" dirty="0" smtClean="0"/>
              <a:t> ice and </a:t>
            </a:r>
            <a:r>
              <a:rPr lang="es-MX" dirty="0" err="1" smtClean="0"/>
              <a:t>snow</a:t>
            </a:r>
            <a:r>
              <a:rPr lang="es-MX" dirty="0" smtClean="0"/>
              <a:t>. </a:t>
            </a:r>
            <a:r>
              <a:rPr lang="es-MX" dirty="0" err="1" smtClean="0"/>
              <a:t>After</a:t>
            </a:r>
            <a:r>
              <a:rPr lang="es-MX" dirty="0" smtClean="0"/>
              <a:t> </a:t>
            </a:r>
            <a:r>
              <a:rPr lang="es-MX" dirty="0" err="1" smtClean="0"/>
              <a:t>that</a:t>
            </a:r>
            <a:r>
              <a:rPr lang="es-MX" dirty="0" smtClean="0"/>
              <a:t> more </a:t>
            </a:r>
            <a:r>
              <a:rPr lang="es-MX" dirty="0" err="1" smtClean="0"/>
              <a:t>people</a:t>
            </a:r>
            <a:r>
              <a:rPr lang="es-MX" dirty="0" smtClean="0"/>
              <a:t> </a:t>
            </a:r>
            <a:r>
              <a:rPr lang="es-MX" dirty="0" err="1" smtClean="0"/>
              <a:t>was</a:t>
            </a:r>
            <a:r>
              <a:rPr lang="es-MX" dirty="0" smtClean="0"/>
              <a:t> </a:t>
            </a:r>
            <a:r>
              <a:rPr lang="es-MX" dirty="0" err="1" smtClean="0"/>
              <a:t>joyning</a:t>
            </a:r>
            <a:r>
              <a:rPr lang="es-MX" dirty="0" smtClean="0"/>
              <a:t> in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activity</a:t>
            </a:r>
            <a:r>
              <a:rPr lang="es-MX" dirty="0" smtClean="0"/>
              <a:t>.</a:t>
            </a:r>
            <a:endParaRPr lang="es-MX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ic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5500694" cy="3257560"/>
          </a:xfrm>
        </p:spPr>
      </p:pic>
      <p:pic>
        <p:nvPicPr>
          <p:cNvPr id="1026" name="Picture 2" descr="China prepara los últimos detalles de su Festival Internacional de  Esculturas de Hielo y Nieve - CNN Vide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0"/>
            <a:ext cx="3714744" cy="3286124"/>
          </a:xfrm>
          <a:prstGeom prst="rect">
            <a:avLst/>
          </a:prstGeom>
          <a:noFill/>
        </p:spPr>
      </p:pic>
      <p:pic>
        <p:nvPicPr>
          <p:cNvPr id="1028" name="Picture 4" descr="Harbin, el festival de esculturas de hielo más disparatado del mundo | El  blog de viajes de Paco Nadal | EL PAÍ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000372"/>
            <a:ext cx="9144000" cy="38576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41</TotalTime>
  <Words>111</Words>
  <Application>Microsoft Office PowerPoint</Application>
  <PresentationFormat>Presentación en pantalla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International ice and snow Sculpture festival</vt:lpstr>
      <vt:lpstr>What is it?</vt:lpstr>
      <vt:lpstr>Where is it?</vt:lpstr>
      <vt:lpstr>Diapositiva 4</vt:lpstr>
      <vt:lpstr>Diapositiva 5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ice and snow Sculpture festival</dc:title>
  <dc:creator>GHALICIA</dc:creator>
  <cp:lastModifiedBy>GHALICIA</cp:lastModifiedBy>
  <cp:revision>1</cp:revision>
  <dcterms:created xsi:type="dcterms:W3CDTF">2022-11-12T01:31:26Z</dcterms:created>
  <dcterms:modified xsi:type="dcterms:W3CDTF">2022-11-12T02:13:07Z</dcterms:modified>
</cp:coreProperties>
</file>