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6" r:id="rId1"/>
  </p:sldMasterIdLst>
  <p:sldIdLst>
    <p:sldId id="265" r:id="rId2"/>
    <p:sldId id="26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F75389-93C5-402E-B454-10BB797016FC}" v="69" dt="2022-10-26T16:26:24.3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6" d="100"/>
          <a:sy n="86" d="100"/>
        </p:scale>
        <p:origin x="562" y="24"/>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lid Haro" userId="28294ad09a6bc347" providerId="LiveId" clId="{78F75389-93C5-402E-B454-10BB797016FC}"/>
    <pc:docChg chg="undo custSel addSld delSld modSld sldOrd">
      <pc:chgData name="Jalid Haro" userId="28294ad09a6bc347" providerId="LiveId" clId="{78F75389-93C5-402E-B454-10BB797016FC}" dt="2022-10-26T16:30:47.647" v="294" actId="207"/>
      <pc:docMkLst>
        <pc:docMk/>
      </pc:docMkLst>
      <pc:sldChg chg="delSp modSp del mod">
        <pc:chgData name="Jalid Haro" userId="28294ad09a6bc347" providerId="LiveId" clId="{78F75389-93C5-402E-B454-10BB797016FC}" dt="2022-10-25T19:46:19.052" v="213" actId="47"/>
        <pc:sldMkLst>
          <pc:docMk/>
          <pc:sldMk cId="2916375368" sldId="256"/>
        </pc:sldMkLst>
        <pc:spChg chg="del mod">
          <ac:chgData name="Jalid Haro" userId="28294ad09a6bc347" providerId="LiveId" clId="{78F75389-93C5-402E-B454-10BB797016FC}" dt="2022-10-25T19:45:27.328" v="203" actId="21"/>
          <ac:spMkLst>
            <pc:docMk/>
            <pc:sldMk cId="2916375368" sldId="256"/>
            <ac:spMk id="5" creationId="{A1BE24C0-6DA7-3A4D-7766-582B6DEEBCD4}"/>
          </ac:spMkLst>
        </pc:spChg>
      </pc:sldChg>
      <pc:sldChg chg="addSp delSp modSp mod setBg modClrScheme delDesignElem chgLayout">
        <pc:chgData name="Jalid Haro" userId="28294ad09a6bc347" providerId="LiveId" clId="{78F75389-93C5-402E-B454-10BB797016FC}" dt="2022-10-26T16:30:47.647" v="294" actId="207"/>
        <pc:sldMkLst>
          <pc:docMk/>
          <pc:sldMk cId="4196558091" sldId="257"/>
        </pc:sldMkLst>
        <pc:spChg chg="add del mod ord">
          <ac:chgData name="Jalid Haro" userId="28294ad09a6bc347" providerId="LiveId" clId="{78F75389-93C5-402E-B454-10BB797016FC}" dt="2022-10-26T16:25:02.491" v="282" actId="700"/>
          <ac:spMkLst>
            <pc:docMk/>
            <pc:sldMk cId="4196558091" sldId="257"/>
            <ac:spMk id="2" creationId="{418567FA-29AA-4950-A001-897217E1608D}"/>
          </ac:spMkLst>
        </pc:spChg>
        <pc:spChg chg="add del mod ord">
          <ac:chgData name="Jalid Haro" userId="28294ad09a6bc347" providerId="LiveId" clId="{78F75389-93C5-402E-B454-10BB797016FC}" dt="2022-10-26T16:25:02.491" v="282" actId="700"/>
          <ac:spMkLst>
            <pc:docMk/>
            <pc:sldMk cId="4196558091" sldId="257"/>
            <ac:spMk id="3" creationId="{9C723B39-A0AF-6AFD-83C9-DC45B3BB5095}"/>
          </ac:spMkLst>
        </pc:spChg>
        <pc:spChg chg="add del">
          <ac:chgData name="Jalid Haro" userId="28294ad09a6bc347" providerId="LiveId" clId="{78F75389-93C5-402E-B454-10BB797016FC}" dt="2022-10-26T16:23:43.461" v="276" actId="26606"/>
          <ac:spMkLst>
            <pc:docMk/>
            <pc:sldMk cId="4196558091" sldId="257"/>
            <ac:spMk id="6" creationId="{CA7EE862-4823-7068-D899-5901CA464840}"/>
          </ac:spMkLst>
        </pc:spChg>
        <pc:spChg chg="add del">
          <ac:chgData name="Jalid Haro" userId="28294ad09a6bc347" providerId="LiveId" clId="{78F75389-93C5-402E-B454-10BB797016FC}" dt="2022-10-26T16:26:24.335" v="292"/>
          <ac:spMkLst>
            <pc:docMk/>
            <pc:sldMk cId="4196558091" sldId="257"/>
            <ac:spMk id="19" creationId="{B781DC51-1D15-43A2-AB4F-2051C5F1C49C}"/>
          </ac:spMkLst>
        </pc:spChg>
        <pc:spChg chg="add del">
          <ac:chgData name="Jalid Haro" userId="28294ad09a6bc347" providerId="LiveId" clId="{78F75389-93C5-402E-B454-10BB797016FC}" dt="2022-10-26T16:26:24.335" v="292"/>
          <ac:spMkLst>
            <pc:docMk/>
            <pc:sldMk cId="4196558091" sldId="257"/>
            <ac:spMk id="20" creationId="{41008B81-C8A4-4EEF-A211-877A35E98ABC}"/>
          </ac:spMkLst>
        </pc:spChg>
        <pc:spChg chg="add del">
          <ac:chgData name="Jalid Haro" userId="28294ad09a6bc347" providerId="LiveId" clId="{78F75389-93C5-402E-B454-10BB797016FC}" dt="2022-10-26T16:25:03.732" v="283" actId="26606"/>
          <ac:spMkLst>
            <pc:docMk/>
            <pc:sldMk cId="4196558091" sldId="257"/>
            <ac:spMk id="23" creationId="{B781DC51-1D15-43A2-AB4F-2051C5F1C49C}"/>
          </ac:spMkLst>
        </pc:spChg>
        <pc:spChg chg="add del">
          <ac:chgData name="Jalid Haro" userId="28294ad09a6bc347" providerId="LiveId" clId="{78F75389-93C5-402E-B454-10BB797016FC}" dt="2022-10-26T16:25:03.732" v="283" actId="26606"/>
          <ac:spMkLst>
            <pc:docMk/>
            <pc:sldMk cId="4196558091" sldId="257"/>
            <ac:spMk id="25" creationId="{41008B81-C8A4-4EEF-A211-877A35E98ABC}"/>
          </ac:spMkLst>
        </pc:spChg>
        <pc:graphicFrameChg chg="add del">
          <ac:chgData name="Jalid Haro" userId="28294ad09a6bc347" providerId="LiveId" clId="{78F75389-93C5-402E-B454-10BB797016FC}" dt="2022-10-26T16:23:34.408" v="269" actId="26606"/>
          <ac:graphicFrameMkLst>
            <pc:docMk/>
            <pc:sldMk cId="4196558091" sldId="257"/>
            <ac:graphicFrameMk id="8" creationId="{9E68A10B-6C4C-82CA-486F-B3C87CE0E05C}"/>
          </ac:graphicFrameMkLst>
        </pc:graphicFrameChg>
        <pc:graphicFrameChg chg="add del">
          <ac:chgData name="Jalid Haro" userId="28294ad09a6bc347" providerId="LiveId" clId="{78F75389-93C5-402E-B454-10BB797016FC}" dt="2022-10-26T16:23:36.741" v="271" actId="26606"/>
          <ac:graphicFrameMkLst>
            <pc:docMk/>
            <pc:sldMk cId="4196558091" sldId="257"/>
            <ac:graphicFrameMk id="10" creationId="{A4545910-E05A-8627-8B8D-A5D614827603}"/>
          </ac:graphicFrameMkLst>
        </pc:graphicFrameChg>
        <pc:graphicFrameChg chg="add del">
          <ac:chgData name="Jalid Haro" userId="28294ad09a6bc347" providerId="LiveId" clId="{78F75389-93C5-402E-B454-10BB797016FC}" dt="2022-10-26T16:23:38.955" v="273" actId="26606"/>
          <ac:graphicFrameMkLst>
            <pc:docMk/>
            <pc:sldMk cId="4196558091" sldId="257"/>
            <ac:graphicFrameMk id="12" creationId="{D5250423-B5EE-3294-4CFF-AFF3DF8570EF}"/>
          </ac:graphicFrameMkLst>
        </pc:graphicFrameChg>
        <pc:graphicFrameChg chg="add del">
          <ac:chgData name="Jalid Haro" userId="28294ad09a6bc347" providerId="LiveId" clId="{78F75389-93C5-402E-B454-10BB797016FC}" dt="2022-10-26T16:23:43.412" v="275" actId="26606"/>
          <ac:graphicFrameMkLst>
            <pc:docMk/>
            <pc:sldMk cId="4196558091" sldId="257"/>
            <ac:graphicFrameMk id="14" creationId="{34831098-7495-276E-44FE-AB7B057FB425}"/>
          </ac:graphicFrameMkLst>
        </pc:graphicFrameChg>
        <pc:graphicFrameChg chg="add mod modGraphic">
          <ac:chgData name="Jalid Haro" userId="28294ad09a6bc347" providerId="LiveId" clId="{78F75389-93C5-402E-B454-10BB797016FC}" dt="2022-10-26T16:30:47.647" v="294" actId="207"/>
          <ac:graphicFrameMkLst>
            <pc:docMk/>
            <pc:sldMk cId="4196558091" sldId="257"/>
            <ac:graphicFrameMk id="16" creationId="{A4545910-E05A-8627-8B8D-A5D614827603}"/>
          </ac:graphicFrameMkLst>
        </pc:graphicFrameChg>
        <pc:picChg chg="add del">
          <ac:chgData name="Jalid Haro" userId="28294ad09a6bc347" providerId="LiveId" clId="{78F75389-93C5-402E-B454-10BB797016FC}" dt="2022-10-26T16:26:24.335" v="292"/>
          <ac:picMkLst>
            <pc:docMk/>
            <pc:sldMk cId="4196558091" sldId="257"/>
            <ac:picMk id="18" creationId="{DA9F4773-7113-47E3-991C-193DDD611C91}"/>
          </ac:picMkLst>
        </pc:picChg>
        <pc:picChg chg="add del">
          <ac:chgData name="Jalid Haro" userId="28294ad09a6bc347" providerId="LiveId" clId="{78F75389-93C5-402E-B454-10BB797016FC}" dt="2022-10-26T16:25:03.732" v="283" actId="26606"/>
          <ac:picMkLst>
            <pc:docMk/>
            <pc:sldMk cId="4196558091" sldId="257"/>
            <ac:picMk id="21" creationId="{DA9F4773-7113-47E3-991C-193DDD611C91}"/>
          </ac:picMkLst>
        </pc:picChg>
        <pc:picChg chg="add del">
          <ac:chgData name="Jalid Haro" userId="28294ad09a6bc347" providerId="LiveId" clId="{78F75389-93C5-402E-B454-10BB797016FC}" dt="2022-10-26T16:26:24.335" v="292"/>
          <ac:picMkLst>
            <pc:docMk/>
            <pc:sldMk cId="4196558091" sldId="257"/>
            <ac:picMk id="22" creationId="{C82B94A0-9C04-497F-9F2A-234AC715BC13}"/>
          </ac:picMkLst>
        </pc:picChg>
        <pc:picChg chg="add del">
          <ac:chgData name="Jalid Haro" userId="28294ad09a6bc347" providerId="LiveId" clId="{78F75389-93C5-402E-B454-10BB797016FC}" dt="2022-10-26T16:26:24.335" v="292"/>
          <ac:picMkLst>
            <pc:docMk/>
            <pc:sldMk cId="4196558091" sldId="257"/>
            <ac:picMk id="24" creationId="{369CB58F-9DB1-495E-8241-D899410449CB}"/>
          </ac:picMkLst>
        </pc:picChg>
        <pc:picChg chg="add del">
          <ac:chgData name="Jalid Haro" userId="28294ad09a6bc347" providerId="LiveId" clId="{78F75389-93C5-402E-B454-10BB797016FC}" dt="2022-10-26T16:25:03.732" v="283" actId="26606"/>
          <ac:picMkLst>
            <pc:docMk/>
            <pc:sldMk cId="4196558091" sldId="257"/>
            <ac:picMk id="27" creationId="{C82B94A0-9C04-497F-9F2A-234AC715BC13}"/>
          </ac:picMkLst>
        </pc:picChg>
        <pc:picChg chg="add del">
          <ac:chgData name="Jalid Haro" userId="28294ad09a6bc347" providerId="LiveId" clId="{78F75389-93C5-402E-B454-10BB797016FC}" dt="2022-10-26T16:25:03.732" v="283" actId="26606"/>
          <ac:picMkLst>
            <pc:docMk/>
            <pc:sldMk cId="4196558091" sldId="257"/>
            <ac:picMk id="29" creationId="{369CB58F-9DB1-495E-8241-D899410449CB}"/>
          </ac:picMkLst>
        </pc:picChg>
      </pc:sldChg>
      <pc:sldChg chg="modTransition">
        <pc:chgData name="Jalid Haro" userId="28294ad09a6bc347" providerId="LiveId" clId="{78F75389-93C5-402E-B454-10BB797016FC}" dt="2022-10-26T16:17:23.841" v="223"/>
        <pc:sldMkLst>
          <pc:docMk/>
          <pc:sldMk cId="51261457" sldId="258"/>
        </pc:sldMkLst>
      </pc:sldChg>
      <pc:sldChg chg="modTransition">
        <pc:chgData name="Jalid Haro" userId="28294ad09a6bc347" providerId="LiveId" clId="{78F75389-93C5-402E-B454-10BB797016FC}" dt="2022-10-26T16:17:30.281" v="224"/>
        <pc:sldMkLst>
          <pc:docMk/>
          <pc:sldMk cId="1536633932" sldId="259"/>
        </pc:sldMkLst>
      </pc:sldChg>
      <pc:sldChg chg="modTransition">
        <pc:chgData name="Jalid Haro" userId="28294ad09a6bc347" providerId="LiveId" clId="{78F75389-93C5-402E-B454-10BB797016FC}" dt="2022-10-26T16:20:55.256" v="253"/>
        <pc:sldMkLst>
          <pc:docMk/>
          <pc:sldMk cId="1413520997" sldId="260"/>
        </pc:sldMkLst>
      </pc:sldChg>
      <pc:sldChg chg="modTransition">
        <pc:chgData name="Jalid Haro" userId="28294ad09a6bc347" providerId="LiveId" clId="{78F75389-93C5-402E-B454-10BB797016FC}" dt="2022-10-26T16:20:34.648" v="250"/>
        <pc:sldMkLst>
          <pc:docMk/>
          <pc:sldMk cId="1241452717" sldId="261"/>
        </pc:sldMkLst>
      </pc:sldChg>
      <pc:sldChg chg="modTransition">
        <pc:chgData name="Jalid Haro" userId="28294ad09a6bc347" providerId="LiveId" clId="{78F75389-93C5-402E-B454-10BB797016FC}" dt="2022-10-26T16:20:27.900" v="249"/>
        <pc:sldMkLst>
          <pc:docMk/>
          <pc:sldMk cId="4066391028" sldId="262"/>
        </pc:sldMkLst>
      </pc:sldChg>
      <pc:sldChg chg="modTransition">
        <pc:chgData name="Jalid Haro" userId="28294ad09a6bc347" providerId="LiveId" clId="{78F75389-93C5-402E-B454-10BB797016FC}" dt="2022-10-26T16:20:14.032" v="245"/>
        <pc:sldMkLst>
          <pc:docMk/>
          <pc:sldMk cId="1724885736" sldId="263"/>
        </pc:sldMkLst>
      </pc:sldChg>
      <pc:sldChg chg="modTransition">
        <pc:chgData name="Jalid Haro" userId="28294ad09a6bc347" providerId="LiveId" clId="{78F75389-93C5-402E-B454-10BB797016FC}" dt="2022-10-26T16:19:19.731" v="234"/>
        <pc:sldMkLst>
          <pc:docMk/>
          <pc:sldMk cId="176771409" sldId="264"/>
        </pc:sldMkLst>
      </pc:sldChg>
      <pc:sldChg chg="addSp delSp modSp new mod ord modTransition setBg setClrOvrMap delDesignElem">
        <pc:chgData name="Jalid Haro" userId="28294ad09a6bc347" providerId="LiveId" clId="{78F75389-93C5-402E-B454-10BB797016FC}" dt="2022-10-26T16:22:26.720" v="266"/>
        <pc:sldMkLst>
          <pc:docMk/>
          <pc:sldMk cId="2359067053" sldId="265"/>
        </pc:sldMkLst>
        <pc:spChg chg="mod">
          <ac:chgData name="Jalid Haro" userId="28294ad09a6bc347" providerId="LiveId" clId="{78F75389-93C5-402E-B454-10BB797016FC}" dt="2022-10-26T16:22:03.497" v="263" actId="26606"/>
          <ac:spMkLst>
            <pc:docMk/>
            <pc:sldMk cId="2359067053" sldId="265"/>
            <ac:spMk id="2" creationId="{A71D9791-E850-953C-A8B9-2EB92DECDCC9}"/>
          </ac:spMkLst>
        </pc:spChg>
        <pc:spChg chg="mod">
          <ac:chgData name="Jalid Haro" userId="28294ad09a6bc347" providerId="LiveId" clId="{78F75389-93C5-402E-B454-10BB797016FC}" dt="2022-10-26T16:22:03.497" v="263" actId="26606"/>
          <ac:spMkLst>
            <pc:docMk/>
            <pc:sldMk cId="2359067053" sldId="265"/>
            <ac:spMk id="3" creationId="{1CF5DD01-C8BD-06C3-0273-35DD896B3F63}"/>
          </ac:spMkLst>
        </pc:spChg>
        <pc:spChg chg="add del">
          <ac:chgData name="Jalid Haro" userId="28294ad09a6bc347" providerId="LiveId" clId="{78F75389-93C5-402E-B454-10BB797016FC}" dt="2022-10-26T16:21:38.701" v="259" actId="26606"/>
          <ac:spMkLst>
            <pc:docMk/>
            <pc:sldMk cId="2359067053" sldId="265"/>
            <ac:spMk id="9" creationId="{077D6507-8E8D-40E1-A7B9-63012EF9492F}"/>
          </ac:spMkLst>
        </pc:spChg>
        <pc:spChg chg="add del">
          <ac:chgData name="Jalid Haro" userId="28294ad09a6bc347" providerId="LiveId" clId="{78F75389-93C5-402E-B454-10BB797016FC}" dt="2022-10-26T16:22:26.720" v="266"/>
          <ac:spMkLst>
            <pc:docMk/>
            <pc:sldMk cId="2359067053" sldId="265"/>
            <ac:spMk id="18" creationId="{1EA5387D-64D8-4D6C-B109-FF4E81DF609A}"/>
          </ac:spMkLst>
        </pc:spChg>
        <pc:picChg chg="add del">
          <ac:chgData name="Jalid Haro" userId="28294ad09a6bc347" providerId="LiveId" clId="{78F75389-93C5-402E-B454-10BB797016FC}" dt="2022-10-26T16:21:38.701" v="259" actId="26606"/>
          <ac:picMkLst>
            <pc:docMk/>
            <pc:sldMk cId="2359067053" sldId="265"/>
            <ac:picMk id="5" creationId="{9910CDE1-D305-4796-C928-128B964D5B94}"/>
          </ac:picMkLst>
        </pc:picChg>
        <pc:picChg chg="add mod">
          <ac:chgData name="Jalid Haro" userId="28294ad09a6bc347" providerId="LiveId" clId="{78F75389-93C5-402E-B454-10BB797016FC}" dt="2022-10-26T16:22:03.497" v="263" actId="26606"/>
          <ac:picMkLst>
            <pc:docMk/>
            <pc:sldMk cId="2359067053" sldId="265"/>
            <ac:picMk id="11" creationId="{A8437EF2-44B0-DF11-AB09-7DD5201A72A1}"/>
          </ac:picMkLst>
        </pc:picChg>
        <pc:picChg chg="add del">
          <ac:chgData name="Jalid Haro" userId="28294ad09a6bc347" providerId="LiveId" clId="{78F75389-93C5-402E-B454-10BB797016FC}" dt="2022-10-26T16:22:26.720" v="266"/>
          <ac:picMkLst>
            <pc:docMk/>
            <pc:sldMk cId="2359067053" sldId="265"/>
            <ac:picMk id="16" creationId="{15CC8773-0E3F-4D1C-A409-0353003E65C1}"/>
          </ac:picMkLst>
        </pc:picChg>
      </pc:sldChg>
      <pc:sldChg chg="addSp delSp modSp new mod modTransition setBg setClrOvrMap delDesignElem">
        <pc:chgData name="Jalid Haro" userId="28294ad09a6bc347" providerId="LiveId" clId="{78F75389-93C5-402E-B454-10BB797016FC}" dt="2022-10-26T16:26:24.335" v="292"/>
        <pc:sldMkLst>
          <pc:docMk/>
          <pc:sldMk cId="3573799444" sldId="266"/>
        </pc:sldMkLst>
        <pc:spChg chg="mod">
          <ac:chgData name="Jalid Haro" userId="28294ad09a6bc347" providerId="LiveId" clId="{78F75389-93C5-402E-B454-10BB797016FC}" dt="2022-10-26T16:23:15.383" v="267" actId="26606"/>
          <ac:spMkLst>
            <pc:docMk/>
            <pc:sldMk cId="3573799444" sldId="266"/>
            <ac:spMk id="2" creationId="{F14EFB0F-19E8-995C-D458-F1F95D04B33F}"/>
          </ac:spMkLst>
        </pc:spChg>
        <pc:spChg chg="del">
          <ac:chgData name="Jalid Haro" userId="28294ad09a6bc347" providerId="LiveId" clId="{78F75389-93C5-402E-B454-10BB797016FC}" dt="2022-10-25T19:45:30.838" v="204"/>
          <ac:spMkLst>
            <pc:docMk/>
            <pc:sldMk cId="3573799444" sldId="266"/>
            <ac:spMk id="3" creationId="{46B1DC5B-49A3-183D-502D-DAD87DE73D5F}"/>
          </ac:spMkLst>
        </pc:spChg>
        <pc:spChg chg="add mod">
          <ac:chgData name="Jalid Haro" userId="28294ad09a6bc347" providerId="LiveId" clId="{78F75389-93C5-402E-B454-10BB797016FC}" dt="2022-10-26T16:26:24.335" v="292"/>
          <ac:spMkLst>
            <pc:docMk/>
            <pc:sldMk cId="3573799444" sldId="266"/>
            <ac:spMk id="4" creationId="{1AF04944-4DD3-A227-D1AC-D0CC7991042C}"/>
          </ac:spMkLst>
        </pc:spChg>
        <pc:spChg chg="add del">
          <ac:chgData name="Jalid Haro" userId="28294ad09a6bc347" providerId="LiveId" clId="{78F75389-93C5-402E-B454-10BB797016FC}" dt="2022-10-26T16:26:24.335" v="292"/>
          <ac:spMkLst>
            <pc:docMk/>
            <pc:sldMk cId="3573799444" sldId="266"/>
            <ac:spMk id="6" creationId="{637BD688-14A6-4B96-B8A2-3CD81C054FCE}"/>
          </ac:spMkLst>
        </pc:spChg>
        <pc:spChg chg="add del">
          <ac:chgData name="Jalid Haro" userId="28294ad09a6bc347" providerId="LiveId" clId="{78F75389-93C5-402E-B454-10BB797016FC}" dt="2022-10-26T16:26:24.335" v="292"/>
          <ac:spMkLst>
            <pc:docMk/>
            <pc:sldMk cId="3573799444" sldId="266"/>
            <ac:spMk id="7" creationId="{B7B2544F-CA5E-40F6-9525-716A90C83FC5}"/>
          </ac:spMkLst>
        </pc:spChg>
        <pc:spChg chg="add del">
          <ac:chgData name="Jalid Haro" userId="28294ad09a6bc347" providerId="LiveId" clId="{78F75389-93C5-402E-B454-10BB797016FC}" dt="2022-10-26T16:22:26.720" v="266"/>
          <ac:spMkLst>
            <pc:docMk/>
            <pc:sldMk cId="3573799444" sldId="266"/>
            <ac:spMk id="9" creationId="{A38A195E-584A-485A-BECD-66468900B947}"/>
          </ac:spMkLst>
        </pc:spChg>
        <pc:spChg chg="add del">
          <ac:chgData name="Jalid Haro" userId="28294ad09a6bc347" providerId="LiveId" clId="{78F75389-93C5-402E-B454-10BB797016FC}" dt="2022-10-26T16:22:26.720" v="266"/>
          <ac:spMkLst>
            <pc:docMk/>
            <pc:sldMk cId="3573799444" sldId="266"/>
            <ac:spMk id="11" creationId="{840177A7-740C-43C7-8F2D-BD7067F12C9C}"/>
          </ac:spMkLst>
        </pc:spChg>
        <pc:picChg chg="add del">
          <ac:chgData name="Jalid Haro" userId="28294ad09a6bc347" providerId="LiveId" clId="{78F75389-93C5-402E-B454-10BB797016FC}" dt="2022-10-26T16:26:24.335" v="292"/>
          <ac:picMkLst>
            <pc:docMk/>
            <pc:sldMk cId="3573799444" sldId="266"/>
            <ac:picMk id="8" creationId="{7A771FBF-1693-4446-977C-DBF8387D1979}"/>
          </ac:picMkLst>
        </pc:picChg>
        <pc:picChg chg="add del">
          <ac:chgData name="Jalid Haro" userId="28294ad09a6bc347" providerId="LiveId" clId="{78F75389-93C5-402E-B454-10BB797016FC}" dt="2022-10-26T16:22:26.720" v="266"/>
          <ac:picMkLst>
            <pc:docMk/>
            <pc:sldMk cId="3573799444" sldId="266"/>
            <ac:picMk id="13" creationId="{6832AB96-8B16-492E-9F0F-12367FB29321}"/>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09444E-76B2-48DB-A686-3413EA8B2258}"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E50FAB2F-5B55-485A-9E4F-9EF6F4F131CF}">
      <dgm:prSet/>
      <dgm:spPr/>
      <dgm:t>
        <a:bodyPr/>
        <a:lstStyle/>
        <a:p>
          <a:r>
            <a:rPr lang="es-MX" dirty="0">
              <a:solidFill>
                <a:schemeClr val="tx1"/>
              </a:solidFill>
            </a:rPr>
            <a:t>En la actualidad el teléfono celular es un centro de información, comunicación, entretenimiento, incluso útil para navegar por el mundo de las transiciones bursátiles. En junio de 2022 67.4% de la población de 18 años y más, consideró inseguro vivir en su ciudad. </a:t>
          </a:r>
          <a:endParaRPr lang="en-US" dirty="0">
            <a:solidFill>
              <a:schemeClr val="tx1"/>
            </a:solidFill>
          </a:endParaRPr>
        </a:p>
      </dgm:t>
    </dgm:pt>
    <dgm:pt modelId="{7232491E-B8C5-49D2-9FF4-1E58D6B66FCF}" type="parTrans" cxnId="{5CBF727E-044F-4A9E-9187-15E7EA2338E3}">
      <dgm:prSet/>
      <dgm:spPr/>
      <dgm:t>
        <a:bodyPr/>
        <a:lstStyle/>
        <a:p>
          <a:endParaRPr lang="en-US"/>
        </a:p>
      </dgm:t>
    </dgm:pt>
    <dgm:pt modelId="{30F46266-E288-4C96-9757-437E21FB28EF}" type="sibTrans" cxnId="{5CBF727E-044F-4A9E-9187-15E7EA2338E3}">
      <dgm:prSet/>
      <dgm:spPr/>
      <dgm:t>
        <a:bodyPr/>
        <a:lstStyle/>
        <a:p>
          <a:endParaRPr lang="en-US"/>
        </a:p>
      </dgm:t>
    </dgm:pt>
    <dgm:pt modelId="{6CB5A63F-B6A1-4E0D-9C7F-62264FE88946}">
      <dgm:prSet/>
      <dgm:spPr/>
      <dgm:t>
        <a:bodyPr/>
        <a:lstStyle/>
        <a:p>
          <a:r>
            <a:rPr lang="es-MX" dirty="0">
              <a:solidFill>
                <a:schemeClr val="tx1"/>
              </a:solidFill>
            </a:rPr>
            <a:t>Este porcentaje representa un aumento, estadísticamente significativo con relación al porcentaje registrado en marzo de 2022 ,72,09% de mujeres y 69.9% de los hombres consideraron que es inseguro vivir en una ciudad. </a:t>
          </a:r>
          <a:endParaRPr lang="en-US" dirty="0">
            <a:solidFill>
              <a:schemeClr val="tx1"/>
            </a:solidFill>
          </a:endParaRPr>
        </a:p>
      </dgm:t>
    </dgm:pt>
    <dgm:pt modelId="{A0C2F917-DE99-47DD-86C6-D451840F4A55}" type="parTrans" cxnId="{BB940BFD-EF5D-4F1C-A962-5DA53EFF1CED}">
      <dgm:prSet/>
      <dgm:spPr/>
      <dgm:t>
        <a:bodyPr/>
        <a:lstStyle/>
        <a:p>
          <a:endParaRPr lang="en-US"/>
        </a:p>
      </dgm:t>
    </dgm:pt>
    <dgm:pt modelId="{18CF3ED4-077B-4632-B0F9-A8C5193DC9E4}" type="sibTrans" cxnId="{BB940BFD-EF5D-4F1C-A962-5DA53EFF1CED}">
      <dgm:prSet/>
      <dgm:spPr/>
      <dgm:t>
        <a:bodyPr/>
        <a:lstStyle/>
        <a:p>
          <a:endParaRPr lang="en-US"/>
        </a:p>
      </dgm:t>
    </dgm:pt>
    <dgm:pt modelId="{ABDA872E-1BB9-4192-A39B-3576FFDD8CFD}">
      <dgm:prSet/>
      <dgm:spPr/>
      <dgm:t>
        <a:bodyPr/>
        <a:lstStyle/>
        <a:p>
          <a:r>
            <a:rPr lang="es-MX"/>
            <a:t>Debido al interior se genera la siguiente pregunta de investigación. ¿Se podrá hacer una app de seguridad para el teléfono que detecta el movimiento mediante un sensor?</a:t>
          </a:r>
          <a:endParaRPr lang="en-US"/>
        </a:p>
      </dgm:t>
    </dgm:pt>
    <dgm:pt modelId="{794C1946-D6C6-43D7-8F13-A2ADB6869B18}" type="parTrans" cxnId="{2046F474-150C-44D2-A9C4-BF11AE99CB20}">
      <dgm:prSet/>
      <dgm:spPr/>
      <dgm:t>
        <a:bodyPr/>
        <a:lstStyle/>
        <a:p>
          <a:endParaRPr lang="en-US"/>
        </a:p>
      </dgm:t>
    </dgm:pt>
    <dgm:pt modelId="{471A96A0-5471-4415-8F29-AD4C542888A8}" type="sibTrans" cxnId="{2046F474-150C-44D2-A9C4-BF11AE99CB20}">
      <dgm:prSet/>
      <dgm:spPr/>
      <dgm:t>
        <a:bodyPr/>
        <a:lstStyle/>
        <a:p>
          <a:endParaRPr lang="en-US"/>
        </a:p>
      </dgm:t>
    </dgm:pt>
    <dgm:pt modelId="{934C09CF-340F-40A0-A18B-FA614B96DB0A}">
      <dgm:prSet/>
      <dgm:spPr/>
      <dgm:t>
        <a:bodyPr/>
        <a:lstStyle/>
        <a:p>
          <a:r>
            <a:rPr lang="es-MX" b="1" dirty="0"/>
            <a:t>PLANTEAMIENTO DEL PROBLEMA:</a:t>
          </a:r>
          <a:endParaRPr lang="en-US" dirty="0"/>
        </a:p>
      </dgm:t>
    </dgm:pt>
    <dgm:pt modelId="{5C24927E-7106-46AA-A10E-6DFFD19A73C6}" type="sibTrans" cxnId="{00D8EAC4-40A4-45CA-94F7-137218E2EBA2}">
      <dgm:prSet/>
      <dgm:spPr/>
      <dgm:t>
        <a:bodyPr/>
        <a:lstStyle/>
        <a:p>
          <a:endParaRPr lang="en-US"/>
        </a:p>
      </dgm:t>
    </dgm:pt>
    <dgm:pt modelId="{4F7EDFB5-D7DE-4E7D-AA6C-1D3A1D58492C}" type="parTrans" cxnId="{00D8EAC4-40A4-45CA-94F7-137218E2EBA2}">
      <dgm:prSet/>
      <dgm:spPr/>
      <dgm:t>
        <a:bodyPr/>
        <a:lstStyle/>
        <a:p>
          <a:endParaRPr lang="en-US"/>
        </a:p>
      </dgm:t>
    </dgm:pt>
    <dgm:pt modelId="{A308DD12-28A7-464F-83A4-DDCB2E4B72D4}" type="pres">
      <dgm:prSet presAssocID="{3309444E-76B2-48DB-A686-3413EA8B2258}" presName="linear" presStyleCnt="0">
        <dgm:presLayoutVars>
          <dgm:animLvl val="lvl"/>
          <dgm:resizeHandles val="exact"/>
        </dgm:presLayoutVars>
      </dgm:prSet>
      <dgm:spPr/>
    </dgm:pt>
    <dgm:pt modelId="{E1CFDD47-96EB-435C-9D98-3C07044B5249}" type="pres">
      <dgm:prSet presAssocID="{934C09CF-340F-40A0-A18B-FA614B96DB0A}" presName="parentText" presStyleLbl="node1" presStyleIdx="0" presStyleCnt="4">
        <dgm:presLayoutVars>
          <dgm:chMax val="0"/>
          <dgm:bulletEnabled val="1"/>
        </dgm:presLayoutVars>
      </dgm:prSet>
      <dgm:spPr/>
    </dgm:pt>
    <dgm:pt modelId="{B0AF006A-4073-4BF2-851D-849AAAD85663}" type="pres">
      <dgm:prSet presAssocID="{5C24927E-7106-46AA-A10E-6DFFD19A73C6}" presName="spacer" presStyleCnt="0"/>
      <dgm:spPr/>
    </dgm:pt>
    <dgm:pt modelId="{4EFD4CB6-2B3A-44D2-B5C3-24268C804AFB}" type="pres">
      <dgm:prSet presAssocID="{E50FAB2F-5B55-485A-9E4F-9EF6F4F131CF}" presName="parentText" presStyleLbl="node1" presStyleIdx="1" presStyleCnt="4">
        <dgm:presLayoutVars>
          <dgm:chMax val="0"/>
          <dgm:bulletEnabled val="1"/>
        </dgm:presLayoutVars>
      </dgm:prSet>
      <dgm:spPr/>
    </dgm:pt>
    <dgm:pt modelId="{3ED41833-8518-4406-83D8-B3A014D06602}" type="pres">
      <dgm:prSet presAssocID="{30F46266-E288-4C96-9757-437E21FB28EF}" presName="spacer" presStyleCnt="0"/>
      <dgm:spPr/>
    </dgm:pt>
    <dgm:pt modelId="{63A2ABD7-65E0-46AE-BFE1-AA850C599409}" type="pres">
      <dgm:prSet presAssocID="{6CB5A63F-B6A1-4E0D-9C7F-62264FE88946}" presName="parentText" presStyleLbl="node1" presStyleIdx="2" presStyleCnt="4">
        <dgm:presLayoutVars>
          <dgm:chMax val="0"/>
          <dgm:bulletEnabled val="1"/>
        </dgm:presLayoutVars>
      </dgm:prSet>
      <dgm:spPr/>
    </dgm:pt>
    <dgm:pt modelId="{D3FC6911-64B8-4ADA-B77F-55499D39C220}" type="pres">
      <dgm:prSet presAssocID="{18CF3ED4-077B-4632-B0F9-A8C5193DC9E4}" presName="spacer" presStyleCnt="0"/>
      <dgm:spPr/>
    </dgm:pt>
    <dgm:pt modelId="{89F465B2-DCDA-481D-A6DB-1ADBE8C80C6A}" type="pres">
      <dgm:prSet presAssocID="{ABDA872E-1BB9-4192-A39B-3576FFDD8CFD}" presName="parentText" presStyleLbl="node1" presStyleIdx="3" presStyleCnt="4">
        <dgm:presLayoutVars>
          <dgm:chMax val="0"/>
          <dgm:bulletEnabled val="1"/>
        </dgm:presLayoutVars>
      </dgm:prSet>
      <dgm:spPr/>
    </dgm:pt>
  </dgm:ptLst>
  <dgm:cxnLst>
    <dgm:cxn modelId="{589E7216-D718-44D7-BB5C-C3CCBC48D6F3}" type="presOf" srcId="{3309444E-76B2-48DB-A686-3413EA8B2258}" destId="{A308DD12-28A7-464F-83A4-DDCB2E4B72D4}" srcOrd="0" destOrd="0" presId="urn:microsoft.com/office/officeart/2005/8/layout/vList2"/>
    <dgm:cxn modelId="{2046F474-150C-44D2-A9C4-BF11AE99CB20}" srcId="{3309444E-76B2-48DB-A686-3413EA8B2258}" destId="{ABDA872E-1BB9-4192-A39B-3576FFDD8CFD}" srcOrd="3" destOrd="0" parTransId="{794C1946-D6C6-43D7-8F13-A2ADB6869B18}" sibTransId="{471A96A0-5471-4415-8F29-AD4C542888A8}"/>
    <dgm:cxn modelId="{5CBF727E-044F-4A9E-9187-15E7EA2338E3}" srcId="{3309444E-76B2-48DB-A686-3413EA8B2258}" destId="{E50FAB2F-5B55-485A-9E4F-9EF6F4F131CF}" srcOrd="1" destOrd="0" parTransId="{7232491E-B8C5-49D2-9FF4-1E58D6B66FCF}" sibTransId="{30F46266-E288-4C96-9757-437E21FB28EF}"/>
    <dgm:cxn modelId="{6AE9C08D-0325-4282-BF62-82287851AA1E}" type="presOf" srcId="{E50FAB2F-5B55-485A-9E4F-9EF6F4F131CF}" destId="{4EFD4CB6-2B3A-44D2-B5C3-24268C804AFB}" srcOrd="0" destOrd="0" presId="urn:microsoft.com/office/officeart/2005/8/layout/vList2"/>
    <dgm:cxn modelId="{00D8EAC4-40A4-45CA-94F7-137218E2EBA2}" srcId="{3309444E-76B2-48DB-A686-3413EA8B2258}" destId="{934C09CF-340F-40A0-A18B-FA614B96DB0A}" srcOrd="0" destOrd="0" parTransId="{4F7EDFB5-D7DE-4E7D-AA6C-1D3A1D58492C}" sibTransId="{5C24927E-7106-46AA-A10E-6DFFD19A73C6}"/>
    <dgm:cxn modelId="{077819E6-9E30-4269-A317-99F3194A30F8}" type="presOf" srcId="{ABDA872E-1BB9-4192-A39B-3576FFDD8CFD}" destId="{89F465B2-DCDA-481D-A6DB-1ADBE8C80C6A}" srcOrd="0" destOrd="0" presId="urn:microsoft.com/office/officeart/2005/8/layout/vList2"/>
    <dgm:cxn modelId="{393409E8-9D02-404A-AB77-8675CB5805D6}" type="presOf" srcId="{6CB5A63F-B6A1-4E0D-9C7F-62264FE88946}" destId="{63A2ABD7-65E0-46AE-BFE1-AA850C599409}" srcOrd="0" destOrd="0" presId="urn:microsoft.com/office/officeart/2005/8/layout/vList2"/>
    <dgm:cxn modelId="{BB940BFD-EF5D-4F1C-A962-5DA53EFF1CED}" srcId="{3309444E-76B2-48DB-A686-3413EA8B2258}" destId="{6CB5A63F-B6A1-4E0D-9C7F-62264FE88946}" srcOrd="2" destOrd="0" parTransId="{A0C2F917-DE99-47DD-86C6-D451840F4A55}" sibTransId="{18CF3ED4-077B-4632-B0F9-A8C5193DC9E4}"/>
    <dgm:cxn modelId="{C6F7D5FD-542E-43B0-852C-B96B9E249A50}" type="presOf" srcId="{934C09CF-340F-40A0-A18B-FA614B96DB0A}" destId="{E1CFDD47-96EB-435C-9D98-3C07044B5249}" srcOrd="0" destOrd="0" presId="urn:microsoft.com/office/officeart/2005/8/layout/vList2"/>
    <dgm:cxn modelId="{B641C1E0-27A6-46C2-A37A-24CF964840B3}" type="presParOf" srcId="{A308DD12-28A7-464F-83A4-DDCB2E4B72D4}" destId="{E1CFDD47-96EB-435C-9D98-3C07044B5249}" srcOrd="0" destOrd="0" presId="urn:microsoft.com/office/officeart/2005/8/layout/vList2"/>
    <dgm:cxn modelId="{98DD9B7D-E92F-4B94-9E4D-9B5D32875F9B}" type="presParOf" srcId="{A308DD12-28A7-464F-83A4-DDCB2E4B72D4}" destId="{B0AF006A-4073-4BF2-851D-849AAAD85663}" srcOrd="1" destOrd="0" presId="urn:microsoft.com/office/officeart/2005/8/layout/vList2"/>
    <dgm:cxn modelId="{C82448F4-C031-42D4-8D36-2D8391188EE3}" type="presParOf" srcId="{A308DD12-28A7-464F-83A4-DDCB2E4B72D4}" destId="{4EFD4CB6-2B3A-44D2-B5C3-24268C804AFB}" srcOrd="2" destOrd="0" presId="urn:microsoft.com/office/officeart/2005/8/layout/vList2"/>
    <dgm:cxn modelId="{0A7DE32D-64FB-4BCB-B28F-1D3A1191FF76}" type="presParOf" srcId="{A308DD12-28A7-464F-83A4-DDCB2E4B72D4}" destId="{3ED41833-8518-4406-83D8-B3A014D06602}" srcOrd="3" destOrd="0" presId="urn:microsoft.com/office/officeart/2005/8/layout/vList2"/>
    <dgm:cxn modelId="{C4E0CEDD-E805-47B5-807C-DF6C84EFEF53}" type="presParOf" srcId="{A308DD12-28A7-464F-83A4-DDCB2E4B72D4}" destId="{63A2ABD7-65E0-46AE-BFE1-AA850C599409}" srcOrd="4" destOrd="0" presId="urn:microsoft.com/office/officeart/2005/8/layout/vList2"/>
    <dgm:cxn modelId="{D470145D-9C04-463A-BFC4-A92CE8723EBF}" type="presParOf" srcId="{A308DD12-28A7-464F-83A4-DDCB2E4B72D4}" destId="{D3FC6911-64B8-4ADA-B77F-55499D39C220}" srcOrd="5" destOrd="0" presId="urn:microsoft.com/office/officeart/2005/8/layout/vList2"/>
    <dgm:cxn modelId="{2ED531A4-2453-445E-A8C9-30BB334BE77A}" type="presParOf" srcId="{A308DD12-28A7-464F-83A4-DDCB2E4B72D4}" destId="{89F465B2-DCDA-481D-A6DB-1ADBE8C80C6A}"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CFDD47-96EB-435C-9D98-3C07044B5249}">
      <dsp:nvSpPr>
        <dsp:cNvPr id="0" name=""/>
        <dsp:cNvSpPr/>
      </dsp:nvSpPr>
      <dsp:spPr>
        <a:xfrm>
          <a:off x="0" y="50703"/>
          <a:ext cx="6290226" cy="1304184"/>
        </a:xfrm>
        <a:prstGeom prst="roundRect">
          <a:avLst/>
        </a:prstGeom>
        <a:gradFill rotWithShape="0">
          <a:gsLst>
            <a:gs pos="0">
              <a:schemeClr val="accent5">
                <a:hueOff val="0"/>
                <a:satOff val="0"/>
                <a:lumOff val="0"/>
                <a:alphaOff val="0"/>
                <a:tint val="96000"/>
                <a:satMod val="100000"/>
                <a:lumMod val="104000"/>
              </a:schemeClr>
            </a:gs>
            <a:gs pos="78000">
              <a:schemeClr val="accent5">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MX" sz="1500" b="1" kern="1200" dirty="0"/>
            <a:t>PLANTEAMIENTO DEL PROBLEMA:</a:t>
          </a:r>
          <a:endParaRPr lang="en-US" sz="1500" kern="1200" dirty="0"/>
        </a:p>
      </dsp:txBody>
      <dsp:txXfrm>
        <a:off x="63665" y="114368"/>
        <a:ext cx="6162896" cy="1176854"/>
      </dsp:txXfrm>
    </dsp:sp>
    <dsp:sp modelId="{4EFD4CB6-2B3A-44D2-B5C3-24268C804AFB}">
      <dsp:nvSpPr>
        <dsp:cNvPr id="0" name=""/>
        <dsp:cNvSpPr/>
      </dsp:nvSpPr>
      <dsp:spPr>
        <a:xfrm>
          <a:off x="0" y="1398088"/>
          <a:ext cx="6290226" cy="1304184"/>
        </a:xfrm>
        <a:prstGeom prst="roundRect">
          <a:avLst/>
        </a:prstGeom>
        <a:gradFill rotWithShape="0">
          <a:gsLst>
            <a:gs pos="0">
              <a:schemeClr val="accent5">
                <a:hueOff val="613786"/>
                <a:satOff val="10227"/>
                <a:lumOff val="-5034"/>
                <a:alphaOff val="0"/>
                <a:tint val="96000"/>
                <a:satMod val="100000"/>
                <a:lumMod val="104000"/>
              </a:schemeClr>
            </a:gs>
            <a:gs pos="78000">
              <a:schemeClr val="accent5">
                <a:hueOff val="613786"/>
                <a:satOff val="10227"/>
                <a:lumOff val="-5034"/>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MX" sz="1500" kern="1200" dirty="0">
              <a:solidFill>
                <a:schemeClr val="tx1"/>
              </a:solidFill>
            </a:rPr>
            <a:t>En la actualidad el teléfono celular es un centro de información, comunicación, entretenimiento, incluso útil para navegar por el mundo de las transiciones bursátiles. En junio de 2022 67.4% de la población de 18 años y más, consideró inseguro vivir en su ciudad. </a:t>
          </a:r>
          <a:endParaRPr lang="en-US" sz="1500" kern="1200" dirty="0">
            <a:solidFill>
              <a:schemeClr val="tx1"/>
            </a:solidFill>
          </a:endParaRPr>
        </a:p>
      </dsp:txBody>
      <dsp:txXfrm>
        <a:off x="63665" y="1461753"/>
        <a:ext cx="6162896" cy="1176854"/>
      </dsp:txXfrm>
    </dsp:sp>
    <dsp:sp modelId="{63A2ABD7-65E0-46AE-BFE1-AA850C599409}">
      <dsp:nvSpPr>
        <dsp:cNvPr id="0" name=""/>
        <dsp:cNvSpPr/>
      </dsp:nvSpPr>
      <dsp:spPr>
        <a:xfrm>
          <a:off x="0" y="2745472"/>
          <a:ext cx="6290226" cy="1304184"/>
        </a:xfrm>
        <a:prstGeom prst="roundRect">
          <a:avLst/>
        </a:prstGeom>
        <a:gradFill rotWithShape="0">
          <a:gsLst>
            <a:gs pos="0">
              <a:schemeClr val="accent5">
                <a:hueOff val="1227572"/>
                <a:satOff val="20453"/>
                <a:lumOff val="-10067"/>
                <a:alphaOff val="0"/>
                <a:tint val="96000"/>
                <a:satMod val="100000"/>
                <a:lumMod val="104000"/>
              </a:schemeClr>
            </a:gs>
            <a:gs pos="78000">
              <a:schemeClr val="accent5">
                <a:hueOff val="1227572"/>
                <a:satOff val="20453"/>
                <a:lumOff val="-10067"/>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MX" sz="1500" kern="1200" dirty="0">
              <a:solidFill>
                <a:schemeClr val="tx1"/>
              </a:solidFill>
            </a:rPr>
            <a:t>Este porcentaje representa un aumento, estadísticamente significativo con relación al porcentaje registrado en marzo de 2022 ,72,09% de mujeres y 69.9% de los hombres consideraron que es inseguro vivir en una ciudad. </a:t>
          </a:r>
          <a:endParaRPr lang="en-US" sz="1500" kern="1200" dirty="0">
            <a:solidFill>
              <a:schemeClr val="tx1"/>
            </a:solidFill>
          </a:endParaRPr>
        </a:p>
      </dsp:txBody>
      <dsp:txXfrm>
        <a:off x="63665" y="2809137"/>
        <a:ext cx="6162896" cy="1176854"/>
      </dsp:txXfrm>
    </dsp:sp>
    <dsp:sp modelId="{89F465B2-DCDA-481D-A6DB-1ADBE8C80C6A}">
      <dsp:nvSpPr>
        <dsp:cNvPr id="0" name=""/>
        <dsp:cNvSpPr/>
      </dsp:nvSpPr>
      <dsp:spPr>
        <a:xfrm>
          <a:off x="0" y="4092856"/>
          <a:ext cx="6290226" cy="1304184"/>
        </a:xfrm>
        <a:prstGeom prst="roundRect">
          <a:avLst/>
        </a:prstGeom>
        <a:gradFill rotWithShape="0">
          <a:gsLst>
            <a:gs pos="0">
              <a:schemeClr val="accent5">
                <a:hueOff val="1841358"/>
                <a:satOff val="30680"/>
                <a:lumOff val="-15101"/>
                <a:alphaOff val="0"/>
                <a:tint val="96000"/>
                <a:satMod val="100000"/>
                <a:lumMod val="104000"/>
              </a:schemeClr>
            </a:gs>
            <a:gs pos="78000">
              <a:schemeClr val="accent5">
                <a:hueOff val="1841358"/>
                <a:satOff val="30680"/>
                <a:lumOff val="-15101"/>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MX" sz="1500" kern="1200"/>
            <a:t>Debido al interior se genera la siguiente pregunta de investigación. ¿Se podrá hacer una app de seguridad para el teléfono que detecta el movimiento mediante un sensor?</a:t>
          </a:r>
          <a:endParaRPr lang="en-US" sz="1500" kern="1200"/>
        </a:p>
      </dsp:txBody>
      <dsp:txXfrm>
        <a:off x="63665" y="4156521"/>
        <a:ext cx="6162896" cy="117685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821F9389-5853-4DA6-9F13-4191A6451EB3}" type="datetimeFigureOut">
              <a:rPr lang="es-MX" smtClean="0"/>
              <a:t>26/10/2022</a:t>
            </a:fld>
            <a:endParaRPr lang="es-MX"/>
          </a:p>
        </p:txBody>
      </p:sp>
      <p:sp>
        <p:nvSpPr>
          <p:cNvPr id="5" name="Footer Placeholder 4"/>
          <p:cNvSpPr>
            <a:spLocks noGrp="1"/>
          </p:cNvSpPr>
          <p:nvPr>
            <p:ph type="ftr" sz="quarter" idx="11"/>
          </p:nvPr>
        </p:nvSpPr>
        <p:spPr>
          <a:xfrm>
            <a:off x="1371600" y="4323845"/>
            <a:ext cx="6400800" cy="365125"/>
          </a:xfrm>
        </p:spPr>
        <p:txBody>
          <a:bodyPr/>
          <a:lstStyle/>
          <a:p>
            <a:endParaRPr lang="es-MX"/>
          </a:p>
        </p:txBody>
      </p:sp>
      <p:sp>
        <p:nvSpPr>
          <p:cNvPr id="6" name="Slide Number Placeholder 5"/>
          <p:cNvSpPr>
            <a:spLocks noGrp="1"/>
          </p:cNvSpPr>
          <p:nvPr>
            <p:ph type="sldNum" sz="quarter" idx="12"/>
          </p:nvPr>
        </p:nvSpPr>
        <p:spPr>
          <a:xfrm>
            <a:off x="8077200" y="1430866"/>
            <a:ext cx="2743200" cy="365125"/>
          </a:xfrm>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3478072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1F9389-5853-4DA6-9F13-4191A6451EB3}" type="datetimeFigureOut">
              <a:rPr lang="es-MX" smtClean="0"/>
              <a:t>26/10/2022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2646726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821F9389-5853-4DA6-9F13-4191A6451EB3}" type="datetimeFigureOut">
              <a:rPr lang="es-MX" smtClean="0"/>
              <a:t>26/10/2022</a:t>
            </a:fld>
            <a:endParaRPr lang="es-MX"/>
          </a:p>
        </p:txBody>
      </p:sp>
      <p:sp>
        <p:nvSpPr>
          <p:cNvPr id="6" name="Footer Placeholder 5"/>
          <p:cNvSpPr>
            <a:spLocks noGrp="1"/>
          </p:cNvSpPr>
          <p:nvPr>
            <p:ph type="ftr" sz="quarter" idx="11"/>
          </p:nvPr>
        </p:nvSpPr>
        <p:spPr>
          <a:xfrm>
            <a:off x="685800" y="379941"/>
            <a:ext cx="6991492" cy="365125"/>
          </a:xfrm>
        </p:spPr>
        <p:txBody>
          <a:bodyPr/>
          <a:lstStyle/>
          <a:p>
            <a:endParaRPr lang="es-MX"/>
          </a:p>
        </p:txBody>
      </p:sp>
      <p:sp>
        <p:nvSpPr>
          <p:cNvPr id="7" name="Slide Number Placeholder 6"/>
          <p:cNvSpPr>
            <a:spLocks noGrp="1"/>
          </p:cNvSpPr>
          <p:nvPr>
            <p:ph type="sldNum" sz="quarter" idx="12"/>
          </p:nvPr>
        </p:nvSpPr>
        <p:spPr>
          <a:xfrm>
            <a:off x="10862452" y="381000"/>
            <a:ext cx="643748" cy="365125"/>
          </a:xfrm>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25864807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821F9389-5853-4DA6-9F13-4191A6451EB3}" type="datetimeFigureOut">
              <a:rPr lang="es-MX" smtClean="0"/>
              <a:t>26/10/2022</a:t>
            </a:fld>
            <a:endParaRPr lang="es-MX"/>
          </a:p>
        </p:txBody>
      </p:sp>
      <p:sp>
        <p:nvSpPr>
          <p:cNvPr id="6" name="Footer Placeholder 5"/>
          <p:cNvSpPr>
            <a:spLocks noGrp="1"/>
          </p:cNvSpPr>
          <p:nvPr>
            <p:ph type="ftr" sz="quarter" idx="11"/>
          </p:nvPr>
        </p:nvSpPr>
        <p:spPr>
          <a:xfrm>
            <a:off x="685800" y="379941"/>
            <a:ext cx="6991492" cy="365125"/>
          </a:xfrm>
        </p:spPr>
        <p:txBody>
          <a:bodyPr/>
          <a:lstStyle/>
          <a:p>
            <a:endParaRPr lang="es-MX"/>
          </a:p>
        </p:txBody>
      </p:sp>
      <p:sp>
        <p:nvSpPr>
          <p:cNvPr id="7" name="Slide Number Placeholder 6"/>
          <p:cNvSpPr>
            <a:spLocks noGrp="1"/>
          </p:cNvSpPr>
          <p:nvPr>
            <p:ph type="sldNum" sz="quarter" idx="12"/>
          </p:nvPr>
        </p:nvSpPr>
        <p:spPr>
          <a:xfrm>
            <a:off x="10862452" y="381000"/>
            <a:ext cx="643748" cy="365125"/>
          </a:xfrm>
        </p:spPr>
        <p:txBody>
          <a:bodyPr/>
          <a:lstStyle/>
          <a:p>
            <a:fld id="{8A155E43-6FAE-406E-B7FE-3907FD835157}" type="slidenum">
              <a:rPr lang="es-MX" smtClean="0"/>
              <a:t>‹#›</a:t>
            </a:fld>
            <a:endParaRPr lang="es-MX"/>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1862365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821F9389-5853-4DA6-9F13-4191A6451EB3}" type="datetimeFigureOut">
              <a:rPr lang="es-MX" smtClean="0"/>
              <a:t>26/10/2022</a:t>
            </a:fld>
            <a:endParaRPr lang="es-MX"/>
          </a:p>
        </p:txBody>
      </p:sp>
      <p:sp>
        <p:nvSpPr>
          <p:cNvPr id="6" name="Footer Placeholder 5"/>
          <p:cNvSpPr>
            <a:spLocks noGrp="1"/>
          </p:cNvSpPr>
          <p:nvPr>
            <p:ph type="ftr" sz="quarter" idx="11"/>
          </p:nvPr>
        </p:nvSpPr>
        <p:spPr>
          <a:xfrm>
            <a:off x="685800" y="378883"/>
            <a:ext cx="6991492" cy="365125"/>
          </a:xfrm>
        </p:spPr>
        <p:txBody>
          <a:bodyPr/>
          <a:lstStyle/>
          <a:p>
            <a:endParaRPr lang="es-MX"/>
          </a:p>
        </p:txBody>
      </p:sp>
      <p:sp>
        <p:nvSpPr>
          <p:cNvPr id="7" name="Slide Number Placeholder 6"/>
          <p:cNvSpPr>
            <a:spLocks noGrp="1"/>
          </p:cNvSpPr>
          <p:nvPr>
            <p:ph type="sldNum" sz="quarter" idx="12"/>
          </p:nvPr>
        </p:nvSpPr>
        <p:spPr>
          <a:xfrm>
            <a:off x="10862452" y="381000"/>
            <a:ext cx="643748" cy="365125"/>
          </a:xfrm>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4118611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21F9389-5853-4DA6-9F13-4191A6451EB3}" type="datetimeFigureOut">
              <a:rPr lang="es-MX" smtClean="0"/>
              <a:t>26/10/2022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35056231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21F9389-5853-4DA6-9F13-4191A6451EB3}" type="datetimeFigureOut">
              <a:rPr lang="es-MX" smtClean="0"/>
              <a:t>26/10/2022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11462906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1F9389-5853-4DA6-9F13-4191A6451EB3}" type="datetimeFigureOut">
              <a:rPr lang="es-MX" smtClean="0"/>
              <a:t>26/10/2022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39675509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821F9389-5853-4DA6-9F13-4191A6451EB3}" type="datetimeFigureOut">
              <a:rPr lang="es-MX" smtClean="0"/>
              <a:t>26/10/2022</a:t>
            </a:fld>
            <a:endParaRPr lang="es-MX"/>
          </a:p>
        </p:txBody>
      </p:sp>
      <p:sp>
        <p:nvSpPr>
          <p:cNvPr id="5" name="Footer Placeholder 4"/>
          <p:cNvSpPr>
            <a:spLocks noGrp="1"/>
          </p:cNvSpPr>
          <p:nvPr>
            <p:ph type="ftr" sz="quarter" idx="11"/>
          </p:nvPr>
        </p:nvSpPr>
        <p:spPr>
          <a:xfrm>
            <a:off x="685800" y="381000"/>
            <a:ext cx="6991492" cy="365125"/>
          </a:xfrm>
        </p:spPr>
        <p:txBody>
          <a:bodyPr/>
          <a:lstStyle/>
          <a:p>
            <a:endParaRPr lang="es-MX"/>
          </a:p>
        </p:txBody>
      </p:sp>
      <p:sp>
        <p:nvSpPr>
          <p:cNvPr id="6" name="Slide Number Placeholder 5"/>
          <p:cNvSpPr>
            <a:spLocks noGrp="1"/>
          </p:cNvSpPr>
          <p:nvPr>
            <p:ph type="sldNum" sz="quarter" idx="12"/>
          </p:nvPr>
        </p:nvSpPr>
        <p:spPr>
          <a:xfrm>
            <a:off x="10862452" y="381000"/>
            <a:ext cx="643748" cy="365125"/>
          </a:xfrm>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538781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1F9389-5853-4DA6-9F13-4191A6451EB3}" type="datetimeFigureOut">
              <a:rPr lang="es-MX" smtClean="0"/>
              <a:t>26/10/2022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3239120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821F9389-5853-4DA6-9F13-4191A6451EB3}" type="datetimeFigureOut">
              <a:rPr lang="es-MX" smtClean="0"/>
              <a:t>26/10/2022</a:t>
            </a:fld>
            <a:endParaRPr lang="es-MX"/>
          </a:p>
        </p:txBody>
      </p:sp>
      <p:sp>
        <p:nvSpPr>
          <p:cNvPr id="5" name="Footer Placeholder 4"/>
          <p:cNvSpPr>
            <a:spLocks noGrp="1"/>
          </p:cNvSpPr>
          <p:nvPr>
            <p:ph type="ftr" sz="quarter" idx="11"/>
          </p:nvPr>
        </p:nvSpPr>
        <p:spPr>
          <a:xfrm>
            <a:off x="685800" y="381001"/>
            <a:ext cx="6991492" cy="364065"/>
          </a:xfrm>
        </p:spPr>
        <p:txBody>
          <a:bodyPr/>
          <a:lstStyle/>
          <a:p>
            <a:endParaRPr lang="es-MX"/>
          </a:p>
        </p:txBody>
      </p:sp>
      <p:sp>
        <p:nvSpPr>
          <p:cNvPr id="6" name="Slide Number Placeholder 5"/>
          <p:cNvSpPr>
            <a:spLocks noGrp="1"/>
          </p:cNvSpPr>
          <p:nvPr>
            <p:ph type="sldNum" sz="quarter" idx="12"/>
          </p:nvPr>
        </p:nvSpPr>
        <p:spPr>
          <a:xfrm>
            <a:off x="10862452" y="381000"/>
            <a:ext cx="643748" cy="365125"/>
          </a:xfrm>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1459675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1F9389-5853-4DA6-9F13-4191A6451EB3}" type="datetimeFigureOut">
              <a:rPr lang="es-MX" smtClean="0"/>
              <a:t>26/10/2022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1569197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1F9389-5853-4DA6-9F13-4191A6451EB3}" type="datetimeFigureOut">
              <a:rPr lang="es-MX" smtClean="0"/>
              <a:t>26/10/2022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2358934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1F9389-5853-4DA6-9F13-4191A6451EB3}" type="datetimeFigureOut">
              <a:rPr lang="es-MX" smtClean="0"/>
              <a:t>26/10/2022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56894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1F9389-5853-4DA6-9F13-4191A6451EB3}" type="datetimeFigureOut">
              <a:rPr lang="es-MX" smtClean="0"/>
              <a:t>26/10/2022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1140610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1F9389-5853-4DA6-9F13-4191A6451EB3}" type="datetimeFigureOut">
              <a:rPr lang="es-MX" smtClean="0"/>
              <a:t>26/10/2022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775297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1F9389-5853-4DA6-9F13-4191A6451EB3}" type="datetimeFigureOut">
              <a:rPr lang="es-MX" smtClean="0"/>
              <a:t>26/10/2022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8A155E43-6FAE-406E-B7FE-3907FD835157}" type="slidenum">
              <a:rPr lang="es-MX" smtClean="0"/>
              <a:t>‹#›</a:t>
            </a:fld>
            <a:endParaRPr lang="es-MX"/>
          </a:p>
        </p:txBody>
      </p:sp>
    </p:spTree>
    <p:extLst>
      <p:ext uri="{BB962C8B-B14F-4D97-AF65-F5344CB8AC3E}">
        <p14:creationId xmlns:p14="http://schemas.microsoft.com/office/powerpoint/2010/main" val="2903712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21F9389-5853-4DA6-9F13-4191A6451EB3}" type="datetimeFigureOut">
              <a:rPr lang="es-MX" smtClean="0"/>
              <a:t>26/10/2022</a:t>
            </a:fld>
            <a:endParaRPr lang="es-MX"/>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A155E43-6FAE-406E-B7FE-3907FD835157}" type="slidenum">
              <a:rPr lang="es-MX" smtClean="0"/>
              <a:t>‹#›</a:t>
            </a:fld>
            <a:endParaRPr lang="es-MX"/>
          </a:p>
        </p:txBody>
      </p:sp>
    </p:spTree>
    <p:extLst>
      <p:ext uri="{BB962C8B-B14F-4D97-AF65-F5344CB8AC3E}">
        <p14:creationId xmlns:p14="http://schemas.microsoft.com/office/powerpoint/2010/main" val="4153059872"/>
      </p:ext>
    </p:extLst>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 id="2147483970" r:id="rId4"/>
    <p:sldLayoutId id="2147483971" r:id="rId5"/>
    <p:sldLayoutId id="2147483972" r:id="rId6"/>
    <p:sldLayoutId id="2147483973" r:id="rId7"/>
    <p:sldLayoutId id="2147483974" r:id="rId8"/>
    <p:sldLayoutId id="2147483975" r:id="rId9"/>
    <p:sldLayoutId id="2147483976" r:id="rId10"/>
    <p:sldLayoutId id="2147483977" r:id="rId11"/>
    <p:sldLayoutId id="2147483978" r:id="rId12"/>
    <p:sldLayoutId id="2147483979" r:id="rId13"/>
    <p:sldLayoutId id="2147483980" r:id="rId14"/>
    <p:sldLayoutId id="2147483981" r:id="rId15"/>
    <p:sldLayoutId id="2147483982" r:id="rId16"/>
    <p:sldLayoutId id="2147483983"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icture 4" descr="Una persona que está viendo un oso polar en un acuario">
            <a:extLst>
              <a:ext uri="{FF2B5EF4-FFF2-40B4-BE49-F238E27FC236}">
                <a16:creationId xmlns:a16="http://schemas.microsoft.com/office/drawing/2014/main" id="{A8437EF2-44B0-DF11-AB09-7DD5201A72A1}"/>
              </a:ext>
            </a:extLst>
          </p:cNvPr>
          <p:cNvPicPr>
            <a:picLocks noChangeAspect="1"/>
          </p:cNvPicPr>
          <p:nvPr/>
        </p:nvPicPr>
        <p:blipFill rotWithShape="1">
          <a:blip r:embed="rId2">
            <a:duotone>
              <a:schemeClr val="bg2">
                <a:shade val="45000"/>
                <a:satMod val="135000"/>
              </a:schemeClr>
              <a:prstClr val="white"/>
            </a:duotone>
            <a:alphaModFix amt="30000"/>
          </a:blip>
          <a:srcRect t="5832" b="9899"/>
          <a:stretch/>
        </p:blipFill>
        <p:spPr>
          <a:xfrm>
            <a:off x="20" y="10"/>
            <a:ext cx="12191980" cy="6857990"/>
          </a:xfrm>
          <a:prstGeom prst="rect">
            <a:avLst/>
          </a:prstGeom>
        </p:spPr>
      </p:pic>
      <p:sp>
        <p:nvSpPr>
          <p:cNvPr id="2" name="Title 1">
            <a:extLst>
              <a:ext uri="{FF2B5EF4-FFF2-40B4-BE49-F238E27FC236}">
                <a16:creationId xmlns:a16="http://schemas.microsoft.com/office/drawing/2014/main" id="{A71D9791-E850-953C-A8B9-2EB92DECDCC9}"/>
              </a:ext>
            </a:extLst>
          </p:cNvPr>
          <p:cNvSpPr>
            <a:spLocks noGrp="1"/>
          </p:cNvSpPr>
          <p:nvPr>
            <p:ph type="ctrTitle"/>
          </p:nvPr>
        </p:nvSpPr>
        <p:spPr>
          <a:xfrm>
            <a:off x="2895600" y="764373"/>
            <a:ext cx="8610600" cy="1293028"/>
          </a:xfrm>
        </p:spPr>
        <p:txBody>
          <a:bodyPr vert="horz" lIns="91440" tIns="45720" rIns="91440" bIns="45720" rtlCol="0" anchor="ctr">
            <a:normAutofit/>
          </a:bodyPr>
          <a:lstStyle/>
          <a:p>
            <a:pPr algn="r"/>
            <a:r>
              <a:rPr lang="en-US" sz="4000"/>
              <a:t>Patrulla sensorial </a:t>
            </a:r>
          </a:p>
        </p:txBody>
      </p:sp>
      <p:sp>
        <p:nvSpPr>
          <p:cNvPr id="3" name="Subtitle 2">
            <a:extLst>
              <a:ext uri="{FF2B5EF4-FFF2-40B4-BE49-F238E27FC236}">
                <a16:creationId xmlns:a16="http://schemas.microsoft.com/office/drawing/2014/main" id="{1CF5DD01-C8BD-06C3-0273-35DD896B3F63}"/>
              </a:ext>
            </a:extLst>
          </p:cNvPr>
          <p:cNvSpPr>
            <a:spLocks noGrp="1"/>
          </p:cNvSpPr>
          <p:nvPr>
            <p:ph type="subTitle" idx="1"/>
          </p:nvPr>
        </p:nvSpPr>
        <p:spPr>
          <a:xfrm>
            <a:off x="685800" y="2194560"/>
            <a:ext cx="10820400" cy="4024125"/>
          </a:xfrm>
        </p:spPr>
        <p:txBody>
          <a:bodyPr vert="horz" lIns="91440" tIns="45720" rIns="91440" bIns="45720" rtlCol="0">
            <a:normAutofit/>
          </a:bodyPr>
          <a:lstStyle/>
          <a:p>
            <a:pPr indent="-228600">
              <a:buFont typeface="Arial" panose="020B0604020202020204" pitchFamily="34" charset="0"/>
              <a:buChar char="•"/>
            </a:pPr>
            <a:r>
              <a:rPr lang="en-US" dirty="0" err="1"/>
              <a:t>Alumnos</a:t>
            </a:r>
            <a:r>
              <a:rPr lang="en-US" dirty="0"/>
              <a:t>: Jalid y Emmanuel</a:t>
            </a:r>
          </a:p>
          <a:p>
            <a:pPr indent="-228600">
              <a:buFont typeface="Arial" panose="020B0604020202020204" pitchFamily="34" charset="0"/>
              <a:buChar char="•"/>
            </a:pPr>
            <a:r>
              <a:rPr lang="en-US" dirty="0"/>
              <a:t>Maestra: Arely </a:t>
            </a:r>
            <a:r>
              <a:rPr lang="en-US" dirty="0" err="1"/>
              <a:t>Soberanes</a:t>
            </a:r>
            <a:endParaRPr lang="en-US" dirty="0"/>
          </a:p>
          <a:p>
            <a:pPr indent="-228600">
              <a:buFont typeface="Arial" panose="020B0604020202020204" pitchFamily="34" charset="0"/>
              <a:buChar char="•"/>
            </a:pPr>
            <a:r>
              <a:rPr lang="en-US" dirty="0"/>
              <a:t>Materia: Desarrollo de </a:t>
            </a:r>
            <a:r>
              <a:rPr lang="en-US" dirty="0" err="1"/>
              <a:t>proyectos</a:t>
            </a:r>
            <a:r>
              <a:rPr lang="en-US" dirty="0"/>
              <a:t> </a:t>
            </a:r>
          </a:p>
          <a:p>
            <a:pPr indent="-228600">
              <a:buFont typeface="Arial" panose="020B0604020202020204" pitchFamily="34" charset="0"/>
              <a:buChar char="•"/>
            </a:pPr>
            <a:endParaRPr lang="en-US" dirty="0"/>
          </a:p>
        </p:txBody>
      </p:sp>
    </p:spTree>
    <p:extLst>
      <p:ext uri="{BB962C8B-B14F-4D97-AF65-F5344CB8AC3E}">
        <p14:creationId xmlns:p14="http://schemas.microsoft.com/office/powerpoint/2010/main" val="235906705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4D25B57-AED1-1668-94CC-2323F68CA908}"/>
              </a:ext>
            </a:extLst>
          </p:cNvPr>
          <p:cNvSpPr>
            <a:spLocks noGrp="1"/>
          </p:cNvSpPr>
          <p:nvPr>
            <p:ph idx="1"/>
          </p:nvPr>
        </p:nvSpPr>
        <p:spPr>
          <a:xfrm>
            <a:off x="204186" y="301842"/>
            <a:ext cx="11302014" cy="5916844"/>
          </a:xfrm>
        </p:spPr>
        <p:txBody>
          <a:bodyPr>
            <a:normAutofit/>
          </a:bodyPr>
          <a:lstStyle/>
          <a:p>
            <a:r>
              <a:rPr lang="es-MX" sz="3200" dirty="0"/>
              <a:t>Con la ayuda del profe Víctor programamos el sensor de movimiento y el sensor de vibración y golpeo después  de eso el profe Víctor nos ayudo a formar el prototipo armando el sensor de movimiento y el sensor de vibración y golpeo junto con el buzzer también nos ayudo a crear la app la cual programaremos con el sensor de movimiento y el sensor de vibración y golpeo y el buzzer. Comprobamos si funcionaba el prototipo y en efecto si funciona y le pusimos el nombre ´´</a:t>
            </a:r>
            <a:r>
              <a:rPr lang="es-MX" sz="3200"/>
              <a:t>patrulla sensorial´´.</a:t>
            </a:r>
            <a:endParaRPr lang="es-MX" sz="3200" dirty="0"/>
          </a:p>
        </p:txBody>
      </p:sp>
    </p:spTree>
    <p:extLst>
      <p:ext uri="{BB962C8B-B14F-4D97-AF65-F5344CB8AC3E}">
        <p14:creationId xmlns:p14="http://schemas.microsoft.com/office/powerpoint/2010/main" val="17677140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ounded Rectangle 14">
            <a:extLst>
              <a:ext uri="{FF2B5EF4-FFF2-40B4-BE49-F238E27FC236}">
                <a16:creationId xmlns:a16="http://schemas.microsoft.com/office/drawing/2014/main" id="{637BD688-14A6-4B96-B8A2-3CD81C054F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008" y="0"/>
            <a:ext cx="7555992" cy="6858000"/>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useBgFill="1">
        <p:nvSpPr>
          <p:cNvPr id="7" name="Rectangle 10">
            <a:extLst>
              <a:ext uri="{FF2B5EF4-FFF2-40B4-BE49-F238E27FC236}">
                <a16:creationId xmlns:a16="http://schemas.microsoft.com/office/drawing/2014/main" id="{B7B2544F-CA5E-40F6-9525-716A90C83F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8" name="Picture 12">
            <a:extLst>
              <a:ext uri="{FF2B5EF4-FFF2-40B4-BE49-F238E27FC236}">
                <a16:creationId xmlns:a16="http://schemas.microsoft.com/office/drawing/2014/main" id="{7A771FBF-1693-4446-977C-DBF8387D19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70792"/>
          <a:stretch/>
        </p:blipFill>
        <p:spPr>
          <a:xfrm rot="10800000" flipH="1" flipV="1">
            <a:off x="0" y="4102768"/>
            <a:ext cx="4642202" cy="2755232"/>
          </a:xfrm>
          <a:prstGeom prst="rect">
            <a:avLst/>
          </a:prstGeom>
        </p:spPr>
      </p:pic>
      <p:sp>
        <p:nvSpPr>
          <p:cNvPr id="2" name="Title 1">
            <a:extLst>
              <a:ext uri="{FF2B5EF4-FFF2-40B4-BE49-F238E27FC236}">
                <a16:creationId xmlns:a16="http://schemas.microsoft.com/office/drawing/2014/main" id="{F14EFB0F-19E8-995C-D458-F1F95D04B33F}"/>
              </a:ext>
            </a:extLst>
          </p:cNvPr>
          <p:cNvSpPr>
            <a:spLocks noGrp="1"/>
          </p:cNvSpPr>
          <p:nvPr>
            <p:ph type="title"/>
          </p:nvPr>
        </p:nvSpPr>
        <p:spPr>
          <a:xfrm>
            <a:off x="665922" y="987287"/>
            <a:ext cx="3548269" cy="4697896"/>
          </a:xfrm>
        </p:spPr>
        <p:txBody>
          <a:bodyPr>
            <a:normAutofit/>
          </a:bodyPr>
          <a:lstStyle/>
          <a:p>
            <a:r>
              <a:rPr lang="es-MX" sz="3600"/>
              <a:t>Antecedentes </a:t>
            </a:r>
          </a:p>
        </p:txBody>
      </p:sp>
      <p:sp>
        <p:nvSpPr>
          <p:cNvPr id="4" name="Content Placeholder 3">
            <a:extLst>
              <a:ext uri="{FF2B5EF4-FFF2-40B4-BE49-F238E27FC236}">
                <a16:creationId xmlns:a16="http://schemas.microsoft.com/office/drawing/2014/main" id="{1AF04944-4DD3-A227-D1AC-D0CC7991042C}"/>
              </a:ext>
            </a:extLst>
          </p:cNvPr>
          <p:cNvSpPr txBox="1">
            <a:spLocks noGrp="1"/>
          </p:cNvSpPr>
          <p:nvPr>
            <p:ph idx="1"/>
          </p:nvPr>
        </p:nvSpPr>
        <p:spPr>
          <a:xfrm>
            <a:off x="5057825" y="987287"/>
            <a:ext cx="5755949" cy="4697895"/>
          </a:xfrm>
          <a:prstGeom prst="rect">
            <a:avLst/>
          </a:prstGeom>
        </p:spPr>
        <p:txBody>
          <a:bodyPr anchor="ctr">
            <a:normAutofit/>
          </a:bodyPr>
          <a:lstStyle/>
          <a:p>
            <a:pPr marL="0" indent="0">
              <a:spcAft>
                <a:spcPts val="800"/>
              </a:spcAft>
              <a:buNone/>
            </a:pPr>
            <a:endParaRPr lang="es-MX" sz="170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s-MX" sz="1700">
                <a:effectLst/>
                <a:latin typeface="Arial" panose="020B0604020202020204" pitchFamily="34" charset="0"/>
                <a:ea typeface="Calibri" panose="020F0502020204030204" pitchFamily="34" charset="0"/>
                <a:cs typeface="Times New Roman" panose="02020603050405020304" pitchFamily="18" charset="0"/>
              </a:rPr>
              <a:t>El concepto de seguridad se remonta a miles de años atrás, cuando los perros se usaban para alertar a las personas sobre intrusos y protegerse con armas letales era la norma. </a:t>
            </a:r>
          </a:p>
          <a:p>
            <a:pPr>
              <a:spcAft>
                <a:spcPts val="800"/>
              </a:spcAft>
            </a:pPr>
            <a:r>
              <a:rPr lang="es-MX" sz="1700">
                <a:effectLst/>
                <a:latin typeface="Arial" panose="020B0604020202020204" pitchFamily="34" charset="0"/>
                <a:ea typeface="Calibri" panose="020F0502020204030204" pitchFamily="34" charset="0"/>
                <a:cs typeface="Times New Roman" panose="02020603050405020304" pitchFamily="18" charset="0"/>
              </a:rPr>
              <a:t>Hoy la seguridad se ha vuelto extremadamente elaborada gracias a los avances tecnológicos y las innovaciones. </a:t>
            </a:r>
          </a:p>
          <a:p>
            <a:pPr>
              <a:spcAft>
                <a:spcPts val="800"/>
              </a:spcAft>
            </a:pPr>
            <a:r>
              <a:rPr lang="es-MX" sz="1700">
                <a:effectLst/>
                <a:latin typeface="Arial" panose="020B0604020202020204" pitchFamily="34" charset="0"/>
                <a:ea typeface="Calibri" panose="020F0502020204030204" pitchFamily="34" charset="0"/>
                <a:cs typeface="Times New Roman" panose="02020603050405020304" pitchFamily="18" charset="0"/>
              </a:rPr>
              <a:t>Un inventor ingles conocido como MR Tildesley fue el primero en ser acreditado con la creación del primer modelo aceptable para un sistema de alarma de intrusión al unir mecánicamente un juego de campanas a un cerrojo de puerta, por lo tanto, tras este descubrimiento las personas han estado creando mas y mas métodos para que tu hogar u negocio este mas protegido de los saqueadores</a:t>
            </a:r>
          </a:p>
          <a:p>
            <a:pPr>
              <a:spcAft>
                <a:spcPts val="800"/>
              </a:spcAft>
            </a:pPr>
            <a:endParaRPr lang="es-MX" sz="17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3799444"/>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8" name="Picture 20">
            <a:extLst>
              <a:ext uri="{FF2B5EF4-FFF2-40B4-BE49-F238E27FC236}">
                <a16:creationId xmlns:a16="http://schemas.microsoft.com/office/drawing/2014/main" id="{DA9F4773-7113-47E3-991C-193DDD611C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useBgFill="1">
        <p:nvSpPr>
          <p:cNvPr id="19" name="Rounded Rectangle 14">
            <a:extLst>
              <a:ext uri="{FF2B5EF4-FFF2-40B4-BE49-F238E27FC236}">
                <a16:creationId xmlns:a16="http://schemas.microsoft.com/office/drawing/2014/main" id="{B781DC51-1D15-43A2-AB4F-2051C5F1C4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008" y="0"/>
            <a:ext cx="7555992" cy="6858000"/>
          </a:xfrm>
          <a:prstGeom prst="roundRect">
            <a:avLst>
              <a:gd name="adj" fmla="val 0"/>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4">
            <a:extLst>
              <a:ext uri="{FF2B5EF4-FFF2-40B4-BE49-F238E27FC236}">
                <a16:creationId xmlns:a16="http://schemas.microsoft.com/office/drawing/2014/main" id="{41008B81-C8A4-4EEF-A211-877A35E98A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solidFill>
            <a:schemeClr val="tx1"/>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6">
            <a:extLst>
              <a:ext uri="{FF2B5EF4-FFF2-40B4-BE49-F238E27FC236}">
                <a16:creationId xmlns:a16="http://schemas.microsoft.com/office/drawing/2014/main" id="{C82B94A0-9C04-497F-9F2A-234AC715BC1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1975"/>
          <a:stretch/>
        </p:blipFill>
        <p:spPr>
          <a:xfrm>
            <a:off x="0" y="0"/>
            <a:ext cx="4636008" cy="1441450"/>
          </a:xfrm>
          <a:prstGeom prst="rect">
            <a:avLst/>
          </a:prstGeom>
        </p:spPr>
      </p:pic>
      <p:pic>
        <p:nvPicPr>
          <p:cNvPr id="24" name="Picture 28">
            <a:extLst>
              <a:ext uri="{FF2B5EF4-FFF2-40B4-BE49-F238E27FC236}">
                <a16:creationId xmlns:a16="http://schemas.microsoft.com/office/drawing/2014/main" id="{369CB58F-9DB1-495E-8241-D899410449C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975"/>
          <a:stretch/>
        </p:blipFill>
        <p:spPr>
          <a:xfrm>
            <a:off x="0" y="4375150"/>
            <a:ext cx="4636008" cy="2482850"/>
          </a:xfrm>
          <a:prstGeom prst="rect">
            <a:avLst/>
          </a:prstGeom>
        </p:spPr>
      </p:pic>
      <p:graphicFrame>
        <p:nvGraphicFramePr>
          <p:cNvPr id="16" name="TextBox 5">
            <a:extLst>
              <a:ext uri="{FF2B5EF4-FFF2-40B4-BE49-F238E27FC236}">
                <a16:creationId xmlns:a16="http://schemas.microsoft.com/office/drawing/2014/main" id="{A4545910-E05A-8627-8B8D-A5D614827603}"/>
              </a:ext>
            </a:extLst>
          </p:cNvPr>
          <p:cNvGraphicFramePr/>
          <p:nvPr>
            <p:extLst>
              <p:ext uri="{D42A27DB-BD31-4B8C-83A1-F6EECF244321}">
                <p14:modId xmlns:p14="http://schemas.microsoft.com/office/powerpoint/2010/main" val="2229435205"/>
              </p:ext>
            </p:extLst>
          </p:nvPr>
        </p:nvGraphicFramePr>
        <p:xfrm>
          <a:off x="5279472" y="746125"/>
          <a:ext cx="6290226" cy="54477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19655809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E06A0B8-B92D-20D4-574A-F15843612650}"/>
              </a:ext>
            </a:extLst>
          </p:cNvPr>
          <p:cNvSpPr txBox="1"/>
          <p:nvPr/>
        </p:nvSpPr>
        <p:spPr>
          <a:xfrm>
            <a:off x="559293" y="825624"/>
            <a:ext cx="8583967" cy="2915478"/>
          </a:xfrm>
          <a:prstGeom prst="rect">
            <a:avLst/>
          </a:prstGeom>
          <a:noFill/>
        </p:spPr>
        <p:txBody>
          <a:bodyPr wrap="square">
            <a:spAutoFit/>
          </a:bodyPr>
          <a:lstStyle/>
          <a:p>
            <a:pPr marL="342900" indent="-342900">
              <a:lnSpc>
                <a:spcPct val="107000"/>
              </a:lnSpc>
              <a:spcAft>
                <a:spcPts val="800"/>
              </a:spcAft>
              <a:buFont typeface="Wingdings" panose="05000000000000000000" pitchFamily="2" charset="2"/>
              <a:buChar char="Ø"/>
            </a:pPr>
            <a:r>
              <a:rPr lang="es-MX" sz="2000" b="1" dirty="0">
                <a:effectLst/>
                <a:latin typeface="Arial" panose="020B0604020202020204" pitchFamily="34" charset="0"/>
                <a:ea typeface="Calibri" panose="020F0502020204030204" pitchFamily="34" charset="0"/>
                <a:cs typeface="Times New Roman" panose="02020603050405020304" pitchFamily="18" charset="0"/>
              </a:rPr>
              <a:t>JUSTIFICACION</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 La inseguridad en México en la actualidad es muy alta por ejemplo en 2020 hubo alrededor de 7000 víctimas de robo en las casa o negocios.</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Debido a esto si se pudiera incrementar seguridad sería menos robos, por eso pensamos en un patrulla sensorial, donde un sensor de movimiento va a estar conectado a una app de seguridad, donde te va a mandar una notificación cuando entre una persona a tu casa o negocio, o donde se ocupe.</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126145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DA8414-EFD5-E693-3871-FDFD455E3F98}"/>
              </a:ext>
            </a:extLst>
          </p:cNvPr>
          <p:cNvSpPr txBox="1"/>
          <p:nvPr/>
        </p:nvSpPr>
        <p:spPr>
          <a:xfrm>
            <a:off x="230819" y="470517"/>
            <a:ext cx="8910961" cy="2154244"/>
          </a:xfrm>
          <a:prstGeom prst="rect">
            <a:avLst/>
          </a:prstGeom>
          <a:noFill/>
        </p:spPr>
        <p:txBody>
          <a:bodyPr wrap="square">
            <a:spAutoFit/>
          </a:bodyPr>
          <a:lstStyle/>
          <a:p>
            <a:pPr marL="342900" indent="-342900">
              <a:lnSpc>
                <a:spcPct val="107000"/>
              </a:lnSpc>
              <a:spcAft>
                <a:spcPts val="800"/>
              </a:spcAft>
              <a:buFont typeface="Wingdings" panose="05000000000000000000" pitchFamily="2" charset="2"/>
              <a:buChar char="Ø"/>
            </a:pPr>
            <a:r>
              <a:rPr lang="es-MX" sz="2000" b="1" dirty="0">
                <a:effectLst/>
                <a:latin typeface="Arial" panose="020B0604020202020204" pitchFamily="34" charset="0"/>
                <a:ea typeface="Calibri" panose="020F0502020204030204" pitchFamily="34" charset="0"/>
                <a:cs typeface="Times New Roman" panose="02020603050405020304" pitchFamily="18" charset="0"/>
              </a:rPr>
              <a:t>OBJETIVO GENERAL:</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 El objetivo de este proyecto es realizar una patrulla sensorial mediante un sensor de movimiento que detecte a las personas que quieran entrar a tu casa, cuando el sensor de movimiento detecte a una persona queriendo irrumpir en tu hogar te mandara un mensaje a tu teléfono para que puedas defender tu hogar.</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663393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8F81203-7408-CBB1-C4E6-B9A873B7DD30}"/>
              </a:ext>
            </a:extLst>
          </p:cNvPr>
          <p:cNvSpPr txBox="1"/>
          <p:nvPr/>
        </p:nvSpPr>
        <p:spPr>
          <a:xfrm>
            <a:off x="863353" y="987910"/>
            <a:ext cx="6094520" cy="3325847"/>
          </a:xfrm>
          <a:prstGeom prst="rect">
            <a:avLst/>
          </a:prstGeom>
          <a:noFill/>
        </p:spPr>
        <p:txBody>
          <a:bodyPr wrap="square">
            <a:spAutoFit/>
          </a:bodyPr>
          <a:lstStyle/>
          <a:p>
            <a:pPr marL="342900" indent="-342900">
              <a:lnSpc>
                <a:spcPct val="107000"/>
              </a:lnSpc>
              <a:spcAft>
                <a:spcPts val="800"/>
              </a:spcAft>
              <a:buFont typeface="Wingdings" panose="05000000000000000000" pitchFamily="2" charset="2"/>
              <a:buChar char="Ø"/>
            </a:pPr>
            <a:r>
              <a:rPr lang="es-MX" sz="2000" b="1" dirty="0">
                <a:effectLst/>
                <a:latin typeface="Arial" panose="020B0604020202020204" pitchFamily="34" charset="0"/>
                <a:ea typeface="Calibri" panose="020F0502020204030204" pitchFamily="34" charset="0"/>
                <a:cs typeface="Times New Roman" panose="02020603050405020304" pitchFamily="18" charset="0"/>
              </a:rPr>
              <a:t>OBJETVOS ESPECÍFICOS</a:t>
            </a:r>
            <a:r>
              <a:rPr lang="es-MX" sz="2000" dirty="0">
                <a:effectLst/>
                <a:latin typeface="Arial" panose="020B0604020202020204" pitchFamily="34" charset="0"/>
                <a:ea typeface="Calibri" panose="020F0502020204030204" pitchFamily="34" charset="0"/>
                <a:cs typeface="Times New Roman" panose="02020603050405020304" pitchFamily="18" charset="0"/>
              </a:rPr>
              <a:t>:</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 1. Buscar información de sensores de movimiento</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 2. Comprar los materiales a utilizar</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 3. Buscar un programador que nos ayude a realizar la app </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4. Diseñar la app</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 5. </a:t>
            </a:r>
            <a:r>
              <a:rPr lang="es-MX" sz="2000" dirty="0">
                <a:latin typeface="Arial" panose="020B0604020202020204" pitchFamily="34" charset="0"/>
                <a:ea typeface="Calibri" panose="020F0502020204030204" pitchFamily="34" charset="0"/>
                <a:cs typeface="Times New Roman" panose="02020603050405020304" pitchFamily="18" charset="0"/>
              </a:rPr>
              <a:t>Programar </a:t>
            </a:r>
            <a:r>
              <a:rPr lang="es-MX" sz="2000" dirty="0">
                <a:effectLst/>
                <a:latin typeface="Arial" panose="020B0604020202020204" pitchFamily="34" charset="0"/>
                <a:ea typeface="Calibri" panose="020F0502020204030204" pitchFamily="34" charset="0"/>
                <a:cs typeface="Times New Roman" panose="02020603050405020304" pitchFamily="18" charset="0"/>
              </a:rPr>
              <a:t>el sensor con la app </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6. Probar la app con las personas</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3520997"/>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73A3EC-C75B-AF62-B741-4F890A4923A8}"/>
              </a:ext>
            </a:extLst>
          </p:cNvPr>
          <p:cNvSpPr txBox="1"/>
          <p:nvPr/>
        </p:nvSpPr>
        <p:spPr>
          <a:xfrm>
            <a:off x="612559" y="683581"/>
            <a:ext cx="8529221" cy="2276136"/>
          </a:xfrm>
          <a:prstGeom prst="rect">
            <a:avLst/>
          </a:prstGeom>
          <a:noFill/>
        </p:spPr>
        <p:txBody>
          <a:bodyPr wrap="square">
            <a:spAutoFit/>
          </a:bodyPr>
          <a:lstStyle/>
          <a:p>
            <a:pPr marL="457200" indent="-457200">
              <a:lnSpc>
                <a:spcPct val="107000"/>
              </a:lnSpc>
              <a:spcAft>
                <a:spcPts val="800"/>
              </a:spcAft>
              <a:buFont typeface="Wingdings" panose="05000000000000000000" pitchFamily="2" charset="2"/>
              <a:buChar char="Ø"/>
            </a:pPr>
            <a:r>
              <a:rPr lang="es-MX" sz="3200" b="1" dirty="0">
                <a:effectLst/>
                <a:latin typeface="Arial" panose="020B0604020202020204" pitchFamily="34" charset="0"/>
                <a:ea typeface="Calibri" panose="020F0502020204030204" pitchFamily="34" charset="0"/>
                <a:cs typeface="Times New Roman" panose="02020603050405020304" pitchFamily="18" charset="0"/>
              </a:rPr>
              <a:t>HIPÓTESIS: </a:t>
            </a:r>
            <a:endParaRPr lang="es-MX"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3200" dirty="0">
                <a:effectLst/>
                <a:latin typeface="Arial" panose="020B0604020202020204" pitchFamily="34" charset="0"/>
                <a:ea typeface="Calibri" panose="020F0502020204030204" pitchFamily="34" charset="0"/>
                <a:cs typeface="Times New Roman" panose="02020603050405020304" pitchFamily="18" charset="0"/>
              </a:rPr>
              <a:t>Se puede hacer una app de seguridad para el teléfono que detecta el movimiento mediante un sensor</a:t>
            </a:r>
            <a:endParaRPr lang="es-MX"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41452717"/>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8F7CF1-1C0F-73B8-28FA-6AF72CD0CC0A}"/>
              </a:ext>
            </a:extLst>
          </p:cNvPr>
          <p:cNvSpPr txBox="1"/>
          <p:nvPr/>
        </p:nvSpPr>
        <p:spPr>
          <a:xfrm>
            <a:off x="727969" y="621437"/>
            <a:ext cx="8413811" cy="5499647"/>
          </a:xfrm>
          <a:prstGeom prst="rect">
            <a:avLst/>
          </a:prstGeom>
          <a:noFill/>
        </p:spPr>
        <p:txBody>
          <a:bodyPr wrap="square">
            <a:spAutoFit/>
          </a:bodyPr>
          <a:lstStyle/>
          <a:p>
            <a:pPr marL="342900" indent="-342900">
              <a:lnSpc>
                <a:spcPct val="107000"/>
              </a:lnSpc>
              <a:spcAft>
                <a:spcPts val="800"/>
              </a:spcAft>
              <a:buFont typeface="Wingdings" panose="05000000000000000000" pitchFamily="2" charset="2"/>
              <a:buChar char="Ø"/>
            </a:pPr>
            <a:r>
              <a:rPr lang="es-MX" sz="2000" b="1" dirty="0">
                <a:effectLst/>
                <a:latin typeface="Arial" panose="020B0604020202020204" pitchFamily="34" charset="0"/>
                <a:ea typeface="Calibri" panose="020F0502020204030204" pitchFamily="34" charset="0"/>
                <a:cs typeface="Times New Roman" panose="02020603050405020304" pitchFamily="18" charset="0"/>
              </a:rPr>
              <a:t>MARCO TEÓRICO:</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 </a:t>
            </a:r>
            <a:r>
              <a:rPr lang="es-MX" sz="2000" dirty="0">
                <a:effectLst/>
                <a:latin typeface="Arial Black" panose="020B0A04020102020204" pitchFamily="34" charset="0"/>
                <a:ea typeface="Calibri" panose="020F0502020204030204" pitchFamily="34" charset="0"/>
                <a:cs typeface="Times New Roman" panose="02020603050405020304" pitchFamily="18" charset="0"/>
              </a:rPr>
              <a:t>Seguridad:</a:t>
            </a:r>
            <a:r>
              <a:rPr lang="es-MX" sz="2000" dirty="0">
                <a:effectLst/>
                <a:latin typeface="Arial" panose="020B0604020202020204" pitchFamily="34" charset="0"/>
                <a:ea typeface="Calibri" panose="020F0502020204030204" pitchFamily="34" charset="0"/>
                <a:cs typeface="Times New Roman" panose="02020603050405020304" pitchFamily="18" charset="0"/>
              </a:rPr>
              <a:t> Es el estado del bienestar que el ser humano percibe y disfruta.</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 </a:t>
            </a:r>
            <a:r>
              <a:rPr lang="es-MX" sz="2000" b="1" dirty="0">
                <a:effectLst/>
                <a:latin typeface="Arial Black" panose="020B0A04020102020204" pitchFamily="34" charset="0"/>
                <a:ea typeface="Calibri" panose="020F0502020204030204" pitchFamily="34" charset="0"/>
                <a:cs typeface="Times New Roman" panose="02020603050405020304" pitchFamily="18" charset="0"/>
              </a:rPr>
              <a:t>Alarma:</a:t>
            </a:r>
            <a:r>
              <a:rPr lang="es-MX" sz="2000" dirty="0">
                <a:effectLst/>
                <a:latin typeface="Arial" panose="020B0604020202020204" pitchFamily="34" charset="0"/>
                <a:ea typeface="Calibri" panose="020F0502020204030204" pitchFamily="34" charset="0"/>
                <a:cs typeface="Times New Roman" panose="02020603050405020304" pitchFamily="18" charset="0"/>
              </a:rPr>
              <a:t> informa a la comunidad en general o a una identidad.</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b="1" dirty="0">
                <a:effectLst/>
                <a:latin typeface="Arial Black" panose="020B0A04020102020204" pitchFamily="34" charset="0"/>
                <a:ea typeface="Calibri" panose="020F0502020204030204" pitchFamily="34" charset="0"/>
                <a:cs typeface="Times New Roman" panose="02020603050405020304" pitchFamily="18" charset="0"/>
              </a:rPr>
              <a:t> Inseguridad: </a:t>
            </a:r>
            <a:r>
              <a:rPr lang="es-MX" sz="2000" dirty="0">
                <a:effectLst/>
                <a:latin typeface="Arial" panose="020B0604020202020204" pitchFamily="34" charset="0"/>
                <a:ea typeface="Calibri" panose="020F0502020204030204" pitchFamily="34" charset="0"/>
                <a:cs typeface="Times New Roman" panose="02020603050405020304" pitchFamily="18" charset="0"/>
              </a:rPr>
              <a:t>es una sensación de nerviosismo o temeridad asociada a multitud de contextos.</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 </a:t>
            </a:r>
            <a:r>
              <a:rPr lang="es-MX" sz="2000" b="1" dirty="0">
                <a:effectLst/>
                <a:latin typeface="Arial Black" panose="020B0A04020102020204" pitchFamily="34" charset="0"/>
                <a:ea typeface="Calibri" panose="020F0502020204030204" pitchFamily="34" charset="0"/>
                <a:cs typeface="Times New Roman" panose="02020603050405020304" pitchFamily="18" charset="0"/>
              </a:rPr>
              <a:t>App:</a:t>
            </a:r>
            <a:r>
              <a:rPr lang="es-MX" sz="2000" dirty="0">
                <a:effectLst/>
                <a:latin typeface="Arial" panose="020B0604020202020204" pitchFamily="34" charset="0"/>
                <a:ea typeface="Calibri" panose="020F0502020204030204" pitchFamily="34" charset="0"/>
                <a:cs typeface="Times New Roman" panose="02020603050405020304" pitchFamily="18" charset="0"/>
              </a:rPr>
              <a:t> una aplicación informática diseñada para ser ejecutada en teléfonos inteligentes Sensor de.</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dirty="0">
                <a:effectLst/>
                <a:latin typeface="Arial" panose="020B0604020202020204" pitchFamily="34" charset="0"/>
                <a:ea typeface="Calibri" panose="020F0502020204030204" pitchFamily="34" charset="0"/>
                <a:cs typeface="Times New Roman" panose="02020603050405020304" pitchFamily="18" charset="0"/>
              </a:rPr>
              <a:t> </a:t>
            </a:r>
            <a:r>
              <a:rPr lang="es-MX" sz="2000" b="1" dirty="0">
                <a:effectLst/>
                <a:latin typeface="Arial Black" panose="020B0A04020102020204" pitchFamily="34" charset="0"/>
                <a:ea typeface="Calibri" panose="020F0502020204030204" pitchFamily="34" charset="0"/>
                <a:cs typeface="Times New Roman" panose="02020603050405020304" pitchFamily="18" charset="0"/>
              </a:rPr>
              <a:t>Movimiento:</a:t>
            </a:r>
            <a:r>
              <a:rPr lang="es-MX" sz="2000" dirty="0">
                <a:effectLst/>
                <a:latin typeface="Arial" panose="020B0604020202020204" pitchFamily="34" charset="0"/>
                <a:ea typeface="Calibri" panose="020F0502020204030204" pitchFamily="34" charset="0"/>
                <a:cs typeface="Times New Roman" panose="02020603050405020304" pitchFamily="18" charset="0"/>
              </a:rPr>
              <a:t> Un detector de movimiento, o sensor de presencia.</a:t>
            </a:r>
            <a:endParaRPr lang="es-MX"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b="1" dirty="0">
                <a:effectLst/>
                <a:latin typeface="Arial Black" panose="020B0A04020102020204" pitchFamily="34" charset="0"/>
                <a:ea typeface="Calibri" panose="020F0502020204030204" pitchFamily="34" charset="0"/>
                <a:cs typeface="Times New Roman" panose="02020603050405020304" pitchFamily="18" charset="0"/>
              </a:rPr>
              <a:t>Sensor de movimiento: </a:t>
            </a:r>
            <a:r>
              <a:rPr lang="es-MX" sz="2000" dirty="0">
                <a:effectLst/>
                <a:latin typeface="Calibri" panose="020F0502020204030204" pitchFamily="34" charset="0"/>
                <a:ea typeface="Calibri" panose="020F0502020204030204" pitchFamily="34" charset="0"/>
                <a:cs typeface="Times New Roman" panose="02020603050405020304" pitchFamily="18" charset="0"/>
              </a:rPr>
              <a:t>Un detector de movimiento, o sensor de presencia.</a:t>
            </a:r>
          </a:p>
          <a:p>
            <a:pPr>
              <a:lnSpc>
                <a:spcPct val="107000"/>
              </a:lnSpc>
              <a:spcAft>
                <a:spcPts val="800"/>
              </a:spcAft>
            </a:pPr>
            <a:r>
              <a:rPr lang="es-MX" sz="2000" b="1" dirty="0">
                <a:latin typeface="Arial Black" panose="020B0A04020102020204" pitchFamily="34" charset="0"/>
                <a:ea typeface="Calibri" panose="020F0502020204030204" pitchFamily="34" charset="0"/>
                <a:cs typeface="Times New Roman" panose="02020603050405020304" pitchFamily="18" charset="0"/>
              </a:rPr>
              <a:t>Vibración y golpeo: </a:t>
            </a:r>
            <a:r>
              <a:rPr lang="es-MX" sz="2000" dirty="0">
                <a:latin typeface="Arial" panose="020B0604020202020204" pitchFamily="34" charset="0"/>
                <a:ea typeface="Calibri" panose="020F0502020204030204" pitchFamily="34" charset="0"/>
                <a:cs typeface="Arial" panose="020B0604020202020204" pitchFamily="34" charset="0"/>
              </a:rPr>
              <a:t>Es un sensor de vibración y golpeo que detecta forcejeo al abrir una puerta que no se autorice el paso.</a:t>
            </a:r>
            <a:endParaRPr lang="es-MX" sz="2000" b="1" dirty="0">
              <a:latin typeface="Arial Black" panose="020B0A040201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MX" sz="2000" b="1" dirty="0">
                <a:latin typeface="Arial Black" panose="020B0A04020102020204" pitchFamily="34" charset="0"/>
                <a:ea typeface="Calibri" panose="020F0502020204030204" pitchFamily="34" charset="0"/>
                <a:cs typeface="Times New Roman" panose="02020603050405020304" pitchFamily="18" charset="0"/>
              </a:rPr>
              <a:t>Buzzer: </a:t>
            </a:r>
            <a:r>
              <a:rPr lang="es-MX" sz="2000" dirty="0">
                <a:latin typeface="Arial" panose="020B0604020202020204" pitchFamily="34" charset="0"/>
                <a:ea typeface="Calibri" panose="020F0502020204030204" pitchFamily="34" charset="0"/>
                <a:cs typeface="Arial" panose="020B0604020202020204" pitchFamily="34" charset="0"/>
              </a:rPr>
              <a:t>emite un sonido capaz de ahuyentar a los ladrones.</a:t>
            </a:r>
          </a:p>
        </p:txBody>
      </p:sp>
    </p:spTree>
    <p:extLst>
      <p:ext uri="{BB962C8B-B14F-4D97-AF65-F5344CB8AC3E}">
        <p14:creationId xmlns:p14="http://schemas.microsoft.com/office/powerpoint/2010/main" val="4066391028"/>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3A721A-BEDB-B9A6-4080-4E3CE1727323}"/>
              </a:ext>
            </a:extLst>
          </p:cNvPr>
          <p:cNvSpPr>
            <a:spLocks noGrp="1"/>
          </p:cNvSpPr>
          <p:nvPr>
            <p:ph idx="1"/>
          </p:nvPr>
        </p:nvSpPr>
        <p:spPr>
          <a:xfrm>
            <a:off x="195309" y="355108"/>
            <a:ext cx="11310891" cy="5863578"/>
          </a:xfrm>
        </p:spPr>
        <p:txBody>
          <a:bodyPr/>
          <a:lstStyle/>
          <a:p>
            <a:pPr>
              <a:buFont typeface="Wingdings" panose="05000000000000000000" pitchFamily="2" charset="2"/>
              <a:buChar char="Ø"/>
            </a:pPr>
            <a:r>
              <a:rPr lang="es-MX" sz="3200" dirty="0"/>
              <a:t>METODOLOGIA</a:t>
            </a:r>
          </a:p>
          <a:p>
            <a:pPr marL="0" indent="0">
              <a:buNone/>
            </a:pPr>
            <a:r>
              <a:rPr lang="es-MX" sz="3200" dirty="0"/>
              <a:t>Lo primero que hicimos para crear nuestro proyecto fue buscar información la cual nos ayudara a desarrollar nuestro proyecto, en una hoja de papel hicimos un diseño de nuestro proyecto luego de eso compramos las cosas que ocuparemos para desarrollar nuestro proyecto. Buscamos a alguien que nos pudiera ayudar a programar el sensor de movimiento, el sensor de vibración y golpeo y a crear la app.</a:t>
            </a:r>
          </a:p>
          <a:p>
            <a:pPr marL="457200" indent="-457200">
              <a:buFont typeface="+mj-lt"/>
              <a:buAutoNum type="arabicPeriod"/>
            </a:pPr>
            <a:endParaRPr lang="es-MX" dirty="0"/>
          </a:p>
        </p:txBody>
      </p:sp>
    </p:spTree>
    <p:extLst>
      <p:ext uri="{BB962C8B-B14F-4D97-AF65-F5344CB8AC3E}">
        <p14:creationId xmlns:p14="http://schemas.microsoft.com/office/powerpoint/2010/main" val="1724885736"/>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Organic</Template>
  <TotalTime>88</TotalTime>
  <Words>766</Words>
  <Application>Microsoft Office PowerPoint</Application>
  <PresentationFormat>Widescreen</PresentationFormat>
  <Paragraphs>39</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Black</vt:lpstr>
      <vt:lpstr>Calibri</vt:lpstr>
      <vt:lpstr>Century Gothic</vt:lpstr>
      <vt:lpstr>Wingdings</vt:lpstr>
      <vt:lpstr>Vapor Trail</vt:lpstr>
      <vt:lpstr>Patrulla sensorial </vt:lpstr>
      <vt:lpstr>Antecedentes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Jalid Haro</dc:creator>
  <cp:lastModifiedBy>Jalid Haro</cp:lastModifiedBy>
  <cp:revision>1</cp:revision>
  <dcterms:created xsi:type="dcterms:W3CDTF">2022-10-23T21:40:46Z</dcterms:created>
  <dcterms:modified xsi:type="dcterms:W3CDTF">2022-10-26T16:30:53Z</dcterms:modified>
</cp:coreProperties>
</file>