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9209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067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09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293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2772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689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358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48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440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416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126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255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39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713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280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47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487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804466-75C6-489E-A36A-F1F09875161F}" type="datetimeFigureOut">
              <a:rPr lang="es-MX" smtClean="0"/>
              <a:t>28/10/2022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54F2DC8-91D0-46A9-AC66-A623DAE1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7671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5400" dirty="0"/>
              <a:t>English </a:t>
            </a:r>
            <a:r>
              <a:rPr lang="es-MX" sz="5400" dirty="0" err="1"/>
              <a:t>presentation</a:t>
            </a:r>
            <a:endParaRPr lang="es-MX" sz="5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62399" y="4385731"/>
            <a:ext cx="7197726" cy="1405467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Carolina Rubio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2860627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5800" y="2218544"/>
            <a:ext cx="6164653" cy="2582056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This saga of books are from the Author </a:t>
            </a:r>
            <a:r>
              <a:rPr lang="es-MX" sz="2400" dirty="0" err="1" smtClean="0"/>
              <a:t>Scarlett</a:t>
            </a:r>
            <a:r>
              <a:rPr lang="es-MX" sz="2400" dirty="0" smtClean="0"/>
              <a:t> St. Clair; </a:t>
            </a:r>
            <a:r>
              <a:rPr lang="en-US" sz="2400" dirty="0" smtClean="0"/>
              <a:t>she </a:t>
            </a:r>
            <a:r>
              <a:rPr lang="en-US" sz="2400" dirty="0"/>
              <a:t>was born in the Muscogee Nation. She is also the author of the King Of Battle &amp; Blood saga and When Stars Come Out. She has a master's degree in Library Science and a degree in Creative Writing.</a:t>
            </a:r>
            <a:endParaRPr lang="es-MX" sz="2400" dirty="0"/>
          </a:p>
        </p:txBody>
      </p:sp>
      <p:sp>
        <p:nvSpPr>
          <p:cNvPr id="6" name="AutoShape 4" descr="Libros de Scarlett St. Clair - Poeta Inexperto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685800" y="1600200"/>
            <a:ext cx="6164653" cy="618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MX" dirty="0" err="1" smtClean="0"/>
              <a:t>ScarletT</a:t>
            </a:r>
            <a:r>
              <a:rPr lang="es-MX" dirty="0" smtClean="0"/>
              <a:t> ST. CLAIR</a:t>
            </a:r>
            <a:endParaRPr lang="es-MX" dirty="0"/>
          </a:p>
        </p:txBody>
      </p:sp>
      <p:pic>
        <p:nvPicPr>
          <p:cNvPr id="1030" name="Picture 6" descr="Scarlett St. Clair | Autorin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" b="355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6805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166" y="202358"/>
            <a:ext cx="663314" cy="157406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0" y="4519686"/>
            <a:ext cx="12060834" cy="2121110"/>
          </a:xfrm>
        </p:spPr>
        <p:txBody>
          <a:bodyPr>
            <a:noAutofit/>
          </a:bodyPr>
          <a:lstStyle/>
          <a:p>
            <a:pPr algn="just"/>
            <a:r>
              <a:rPr lang="es-MX" sz="2400" dirty="0" err="1"/>
              <a:t>This</a:t>
            </a:r>
            <a:r>
              <a:rPr lang="es-MX" sz="2400" dirty="0"/>
              <a:t> </a:t>
            </a:r>
            <a:r>
              <a:rPr lang="es-MX" sz="2400" dirty="0" err="1"/>
              <a:t>is</a:t>
            </a:r>
            <a:r>
              <a:rPr lang="es-MX" sz="2400" dirty="0"/>
              <a:t> a series </a:t>
            </a:r>
            <a:r>
              <a:rPr lang="es-MX" sz="2400" dirty="0" err="1"/>
              <a:t>called</a:t>
            </a:r>
            <a:r>
              <a:rPr lang="es-MX" sz="2400" dirty="0"/>
              <a:t> of Hades X </a:t>
            </a:r>
            <a:r>
              <a:rPr lang="es-MX" sz="2400" dirty="0" err="1"/>
              <a:t>Persephone</a:t>
            </a:r>
            <a:r>
              <a:rPr lang="es-MX" sz="2400" dirty="0"/>
              <a:t> </a:t>
            </a:r>
            <a:r>
              <a:rPr lang="es-MX" sz="2400" dirty="0" err="1"/>
              <a:t>it´s</a:t>
            </a:r>
            <a:r>
              <a:rPr lang="es-MX" sz="2400" dirty="0"/>
              <a:t> </a:t>
            </a:r>
            <a:r>
              <a:rPr lang="es-MX" sz="2400" dirty="0" err="1"/>
              <a:t>conformed</a:t>
            </a:r>
            <a:r>
              <a:rPr lang="es-MX" sz="2400" dirty="0"/>
              <a:t> </a:t>
            </a:r>
            <a:r>
              <a:rPr lang="es-MX" sz="2400" dirty="0" err="1" smtClean="0"/>
              <a:t>mainly</a:t>
            </a:r>
            <a:r>
              <a:rPr lang="es-MX" sz="2400" dirty="0" smtClean="0"/>
              <a:t> </a:t>
            </a:r>
            <a:r>
              <a:rPr lang="es-MX" sz="2400" dirty="0" err="1" smtClean="0"/>
              <a:t>by</a:t>
            </a:r>
            <a:r>
              <a:rPr lang="es-MX" sz="2400" dirty="0"/>
              <a:t>... </a:t>
            </a:r>
            <a:r>
              <a:rPr lang="es-MX" sz="2400" dirty="0" err="1"/>
              <a:t>it</a:t>
            </a:r>
            <a:r>
              <a:rPr lang="es-MX" sz="2400" dirty="0"/>
              <a:t> </a:t>
            </a:r>
            <a:r>
              <a:rPr lang="es-MX" sz="2400" dirty="0" err="1"/>
              <a:t>tells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story</a:t>
            </a:r>
            <a:r>
              <a:rPr lang="es-MX" sz="2400" dirty="0"/>
              <a:t> of </a:t>
            </a:r>
            <a:r>
              <a:rPr lang="es-MX" sz="2400" dirty="0" err="1"/>
              <a:t>why</a:t>
            </a:r>
            <a:r>
              <a:rPr lang="es-MX" sz="2400" dirty="0"/>
              <a:t> </a:t>
            </a:r>
            <a:r>
              <a:rPr lang="es-MX" sz="2400" dirty="0" err="1"/>
              <a:t>seasons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year</a:t>
            </a:r>
            <a:r>
              <a:rPr lang="es-MX" sz="2400" dirty="0"/>
              <a:t> </a:t>
            </a:r>
            <a:r>
              <a:rPr lang="es-MX" sz="2400" dirty="0" err="1"/>
              <a:t>exist</a:t>
            </a:r>
            <a:r>
              <a:rPr lang="es-MX" sz="2400" dirty="0"/>
              <a:t> in </a:t>
            </a:r>
            <a:r>
              <a:rPr lang="es-MX" sz="2400" dirty="0" err="1"/>
              <a:t>the</a:t>
            </a:r>
            <a:r>
              <a:rPr lang="es-MX" sz="2400" dirty="0"/>
              <a:t> normal </a:t>
            </a:r>
            <a:r>
              <a:rPr lang="es-MX" sz="2400" dirty="0" err="1"/>
              <a:t>world</a:t>
            </a:r>
            <a:r>
              <a:rPr lang="es-MX" sz="2400" dirty="0"/>
              <a:t> </a:t>
            </a:r>
            <a:r>
              <a:rPr lang="es-MX" sz="2400" dirty="0" err="1"/>
              <a:t>also</a:t>
            </a:r>
            <a:r>
              <a:rPr lang="es-MX" sz="2400" dirty="0"/>
              <a:t> </a:t>
            </a:r>
            <a:r>
              <a:rPr lang="es-MX" sz="2400" dirty="0" err="1"/>
              <a:t>why</a:t>
            </a:r>
            <a:r>
              <a:rPr lang="es-MX" sz="2400" dirty="0"/>
              <a:t> </a:t>
            </a:r>
            <a:r>
              <a:rPr lang="es-MX" sz="2400" dirty="0" err="1"/>
              <a:t>winter</a:t>
            </a:r>
            <a:r>
              <a:rPr lang="es-MX" sz="2400" dirty="0"/>
              <a:t> </a:t>
            </a:r>
            <a:r>
              <a:rPr lang="es-MX" sz="2400" dirty="0" err="1"/>
              <a:t>exists</a:t>
            </a:r>
            <a:r>
              <a:rPr lang="es-MX" sz="2400" dirty="0"/>
              <a:t> in </a:t>
            </a:r>
            <a:r>
              <a:rPr lang="es-MX" sz="2400" dirty="0" err="1"/>
              <a:t>our</a:t>
            </a:r>
            <a:r>
              <a:rPr lang="es-MX" sz="2400" dirty="0"/>
              <a:t> </a:t>
            </a:r>
            <a:r>
              <a:rPr lang="es-MX" sz="2400" dirty="0" err="1"/>
              <a:t>world</a:t>
            </a:r>
            <a:r>
              <a:rPr lang="es-MX" sz="2400" dirty="0"/>
              <a:t>... </a:t>
            </a:r>
            <a:r>
              <a:rPr lang="es-MX" sz="2400" dirty="0" err="1"/>
              <a:t>well</a:t>
            </a:r>
            <a:r>
              <a:rPr lang="es-MX" sz="2400" dirty="0"/>
              <a:t>, </a:t>
            </a:r>
            <a:r>
              <a:rPr lang="es-MX" sz="2400" dirty="0" err="1"/>
              <a:t>obviously</a:t>
            </a:r>
            <a:r>
              <a:rPr lang="es-MX" sz="2400" dirty="0"/>
              <a:t> </a:t>
            </a:r>
            <a:r>
              <a:rPr lang="es-MX" sz="2400" dirty="0" err="1"/>
              <a:t>it's</a:t>
            </a:r>
            <a:r>
              <a:rPr lang="es-MX" sz="2400" dirty="0"/>
              <a:t> </a:t>
            </a:r>
            <a:r>
              <a:rPr lang="es-MX" sz="2400" dirty="0" err="1"/>
              <a:t>about</a:t>
            </a:r>
            <a:r>
              <a:rPr lang="es-MX" sz="2400" dirty="0"/>
              <a:t> </a:t>
            </a:r>
            <a:r>
              <a:rPr lang="es-MX" sz="2400" dirty="0" err="1"/>
              <a:t>from</a:t>
            </a:r>
            <a:r>
              <a:rPr lang="es-MX" sz="2400" dirty="0"/>
              <a:t> </a:t>
            </a:r>
            <a:r>
              <a:rPr lang="es-MX" sz="2400" dirty="0" err="1"/>
              <a:t>Greek</a:t>
            </a:r>
            <a:r>
              <a:rPr lang="es-MX" sz="2400" dirty="0"/>
              <a:t> </a:t>
            </a:r>
            <a:r>
              <a:rPr lang="es-MX" sz="2400" dirty="0" err="1"/>
              <a:t>mythology</a:t>
            </a:r>
            <a:r>
              <a:rPr lang="es-MX" sz="2400" dirty="0"/>
              <a:t>, </a:t>
            </a:r>
            <a:r>
              <a:rPr lang="es-MX" sz="2400" dirty="0" err="1"/>
              <a:t>this</a:t>
            </a:r>
            <a:r>
              <a:rPr lang="es-MX" sz="2400" dirty="0"/>
              <a:t> </a:t>
            </a:r>
            <a:r>
              <a:rPr lang="es-MX" sz="2400" dirty="0" err="1"/>
              <a:t>originates</a:t>
            </a:r>
            <a:r>
              <a:rPr lang="es-MX" sz="2400" dirty="0"/>
              <a:t> </a:t>
            </a:r>
            <a:r>
              <a:rPr lang="es-MX" sz="2400" dirty="0" err="1"/>
              <a:t>from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love</a:t>
            </a:r>
            <a:r>
              <a:rPr lang="es-MX" sz="2400" dirty="0"/>
              <a:t> </a:t>
            </a:r>
            <a:r>
              <a:rPr lang="es-MX" sz="2400" dirty="0" err="1"/>
              <a:t>story</a:t>
            </a:r>
            <a:r>
              <a:rPr lang="es-MX" sz="2400" dirty="0"/>
              <a:t> of Hades and </a:t>
            </a:r>
            <a:r>
              <a:rPr lang="es-MX" sz="2400" dirty="0" err="1"/>
              <a:t>Persephone</a:t>
            </a:r>
            <a:r>
              <a:rPr lang="es-MX" sz="2400" dirty="0"/>
              <a:t>... </a:t>
            </a:r>
            <a:r>
              <a:rPr lang="es-MX" sz="2400" dirty="0" err="1"/>
              <a:t>This</a:t>
            </a:r>
            <a:r>
              <a:rPr lang="es-MX" sz="2400" dirty="0"/>
              <a:t> saga of 7 </a:t>
            </a:r>
            <a:r>
              <a:rPr lang="es-MX" sz="2400" dirty="0" err="1"/>
              <a:t>books</a:t>
            </a:r>
            <a:r>
              <a:rPr lang="es-MX" sz="2400" dirty="0"/>
              <a:t>; </a:t>
            </a:r>
            <a:r>
              <a:rPr lang="es-MX" sz="2400" dirty="0" err="1"/>
              <a:t>tells</a:t>
            </a:r>
            <a:r>
              <a:rPr lang="es-MX" sz="2400" dirty="0"/>
              <a:t> </a:t>
            </a:r>
            <a:r>
              <a:rPr lang="es-MX" sz="2400" dirty="0" err="1"/>
              <a:t>us</a:t>
            </a:r>
            <a:r>
              <a:rPr lang="es-MX" sz="2400" dirty="0"/>
              <a:t> </a:t>
            </a:r>
            <a:r>
              <a:rPr lang="es-MX" sz="2400" dirty="0" err="1"/>
              <a:t>their</a:t>
            </a:r>
            <a:r>
              <a:rPr lang="es-MX" sz="2400" dirty="0"/>
              <a:t> </a:t>
            </a:r>
            <a:r>
              <a:rPr lang="es-MX" sz="2400" dirty="0" err="1"/>
              <a:t>most</a:t>
            </a:r>
            <a:r>
              <a:rPr lang="es-MX" sz="2400" dirty="0"/>
              <a:t> </a:t>
            </a:r>
            <a:r>
              <a:rPr lang="es-MX" sz="2400" dirty="0" err="1"/>
              <a:t>detailed</a:t>
            </a:r>
            <a:r>
              <a:rPr lang="es-MX" sz="2400" dirty="0"/>
              <a:t> </a:t>
            </a:r>
            <a:r>
              <a:rPr lang="es-MX" sz="2400" dirty="0" err="1"/>
              <a:t>story</a:t>
            </a:r>
            <a:r>
              <a:rPr lang="es-MX" sz="2400" dirty="0"/>
              <a:t> of </a:t>
            </a:r>
            <a:r>
              <a:rPr lang="es-MX" sz="2400" dirty="0" err="1"/>
              <a:t>how</a:t>
            </a:r>
            <a:r>
              <a:rPr lang="es-MX" sz="2400" dirty="0"/>
              <a:t> </a:t>
            </a:r>
            <a:r>
              <a:rPr lang="es-MX" sz="2400" dirty="0" err="1"/>
              <a:t>they</a:t>
            </a:r>
            <a:r>
              <a:rPr lang="es-MX" sz="2400" dirty="0"/>
              <a:t> </a:t>
            </a:r>
            <a:r>
              <a:rPr lang="es-MX" sz="2400" dirty="0" err="1"/>
              <a:t>met</a:t>
            </a:r>
            <a:r>
              <a:rPr lang="es-MX" sz="2400" dirty="0"/>
              <a:t>, </a:t>
            </a:r>
            <a:r>
              <a:rPr lang="es-MX" sz="2400" dirty="0" err="1"/>
              <a:t>how</a:t>
            </a:r>
            <a:r>
              <a:rPr lang="es-MX" sz="2400" dirty="0"/>
              <a:t> </a:t>
            </a:r>
            <a:r>
              <a:rPr lang="es-MX" sz="2400" dirty="0" err="1"/>
              <a:t>they</a:t>
            </a:r>
            <a:r>
              <a:rPr lang="es-MX" sz="2400" dirty="0"/>
              <a:t> </a:t>
            </a:r>
            <a:r>
              <a:rPr lang="es-MX" sz="2400" dirty="0" err="1"/>
              <a:t>fell</a:t>
            </a:r>
            <a:r>
              <a:rPr lang="es-MX" sz="2400" dirty="0"/>
              <a:t> in </a:t>
            </a:r>
            <a:r>
              <a:rPr lang="es-MX" sz="2400" dirty="0" err="1"/>
              <a:t>love</a:t>
            </a:r>
            <a:r>
              <a:rPr lang="es-MX" sz="2400" dirty="0"/>
              <a:t> and… </a:t>
            </a:r>
            <a:r>
              <a:rPr lang="es-MX" sz="2400" dirty="0" err="1"/>
              <a:t>all</a:t>
            </a:r>
            <a:r>
              <a:rPr lang="es-MX" sz="2400" dirty="0"/>
              <a:t> </a:t>
            </a:r>
            <a:r>
              <a:rPr lang="es-MX" sz="2400" dirty="0" err="1"/>
              <a:t>those</a:t>
            </a:r>
            <a:r>
              <a:rPr lang="es-MX" sz="2400" dirty="0"/>
              <a:t> </a:t>
            </a:r>
            <a:r>
              <a:rPr lang="es-MX" sz="2400" dirty="0" err="1"/>
              <a:t>things</a:t>
            </a:r>
            <a:r>
              <a:rPr lang="es-MX" sz="2400" dirty="0"/>
              <a:t>; </a:t>
            </a:r>
            <a:r>
              <a:rPr lang="es-MX" sz="2400" dirty="0" err="1"/>
              <a:t>But</a:t>
            </a:r>
            <a:r>
              <a:rPr lang="es-MX" sz="2400" dirty="0"/>
              <a:t> at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same</a:t>
            </a:r>
            <a:r>
              <a:rPr lang="es-MX" sz="2400" dirty="0"/>
              <a:t> time </a:t>
            </a:r>
            <a:r>
              <a:rPr lang="es-MX" sz="2400" dirty="0" err="1"/>
              <a:t>it's</a:t>
            </a:r>
            <a:r>
              <a:rPr lang="es-MX" sz="2400" dirty="0"/>
              <a:t> </a:t>
            </a:r>
            <a:r>
              <a:rPr lang="es-MX" sz="2400" dirty="0" err="1"/>
              <a:t>not</a:t>
            </a:r>
            <a:r>
              <a:rPr lang="es-MX" sz="2400" dirty="0"/>
              <a:t> a </a:t>
            </a:r>
            <a:r>
              <a:rPr lang="es-MX" sz="2400" dirty="0" err="1"/>
              <a:t>cliche</a:t>
            </a:r>
            <a:r>
              <a:rPr lang="es-MX" sz="2400" dirty="0"/>
              <a:t> </a:t>
            </a:r>
            <a:r>
              <a:rPr lang="es-MX" sz="2400" dirty="0" err="1"/>
              <a:t>story</a:t>
            </a:r>
            <a:r>
              <a:rPr lang="es-MX" sz="2400" dirty="0"/>
              <a:t>, </a:t>
            </a:r>
            <a:r>
              <a:rPr lang="es-MX" sz="2400" dirty="0" err="1"/>
              <a:t>it's</a:t>
            </a:r>
            <a:r>
              <a:rPr lang="es-MX" sz="2400" dirty="0"/>
              <a:t> a </a:t>
            </a:r>
            <a:r>
              <a:rPr lang="es-MX" sz="2400" dirty="0" err="1"/>
              <a:t>love</a:t>
            </a:r>
            <a:r>
              <a:rPr lang="es-MX" sz="2400" dirty="0"/>
              <a:t> </a:t>
            </a:r>
            <a:r>
              <a:rPr lang="es-MX" sz="2400" dirty="0" err="1"/>
              <a:t>story</a:t>
            </a:r>
            <a:r>
              <a:rPr lang="es-MX" sz="2400" dirty="0"/>
              <a:t> </a:t>
            </a:r>
            <a:r>
              <a:rPr lang="es-MX" sz="2400" dirty="0" err="1"/>
              <a:t>different</a:t>
            </a:r>
            <a:r>
              <a:rPr lang="es-MX" sz="2400" dirty="0"/>
              <a:t>, </a:t>
            </a:r>
            <a:r>
              <a:rPr lang="es-MX" sz="2400" dirty="0" err="1"/>
              <a:t>that's</a:t>
            </a:r>
            <a:r>
              <a:rPr lang="es-MX" sz="2400" dirty="0"/>
              <a:t> </a:t>
            </a:r>
            <a:r>
              <a:rPr lang="es-MX" sz="2400" dirty="0" err="1"/>
              <a:t>why</a:t>
            </a:r>
            <a:r>
              <a:rPr lang="es-MX" sz="2400" dirty="0"/>
              <a:t> I </a:t>
            </a:r>
            <a:r>
              <a:rPr lang="es-MX" sz="2400" dirty="0" err="1"/>
              <a:t>liked</a:t>
            </a:r>
            <a:r>
              <a:rPr lang="es-MX" sz="2400" dirty="0"/>
              <a:t> </a:t>
            </a:r>
            <a:r>
              <a:rPr lang="es-MX" sz="2400" dirty="0" err="1"/>
              <a:t>it</a:t>
            </a:r>
            <a:r>
              <a:rPr lang="es-MX" sz="2400" dirty="0"/>
              <a:t>.</a:t>
            </a:r>
          </a:p>
        </p:txBody>
      </p:sp>
      <p:pic>
        <p:nvPicPr>
          <p:cNvPr id="5" name="Marcador de contenido 4" descr="A Touch of Darkness (Hades X Persephone Book 1) (English Edition) eBook : St.  Clair, Scarlett: Amazon.com.mx: Tienda Kindl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67" y="281061"/>
            <a:ext cx="2657475" cy="423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A Touch of Ruin by Scarlett St. Clair – Trigger Warning Databas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041" y="281061"/>
            <a:ext cx="2510957" cy="423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Libro A Touch of Malice: 3 (Hades x Persephone) (libro en Inglés), Scarlett  St Clair, ISBN 9781728258478. Comprar en Buscalibr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998" y="281061"/>
            <a:ext cx="2488367" cy="4238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When Will A Touch Of Chaos (Hades &amp; Persephone #4) Release? Scarlett St.  Clair 2023 New Book - Books Release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365" y="281061"/>
            <a:ext cx="2763237" cy="42386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2582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736" y="125612"/>
            <a:ext cx="948128" cy="294113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11735" y="4345343"/>
            <a:ext cx="11735425" cy="2355260"/>
          </a:xfrm>
        </p:spPr>
        <p:txBody>
          <a:bodyPr>
            <a:noAutofit/>
          </a:bodyPr>
          <a:lstStyle/>
          <a:p>
            <a:r>
              <a:rPr lang="en-US" sz="2400" dirty="0"/>
              <a:t>These are the other </a:t>
            </a:r>
            <a:r>
              <a:rPr lang="en-US" sz="2400" dirty="0" smtClean="0"/>
              <a:t>books…</a:t>
            </a:r>
            <a:r>
              <a:rPr lang="es-MX" sz="2400" dirty="0" err="1" smtClean="0"/>
              <a:t>It</a:t>
            </a:r>
            <a:r>
              <a:rPr lang="es-MX" sz="2400" dirty="0" smtClean="0"/>
              <a:t> </a:t>
            </a:r>
            <a:r>
              <a:rPr lang="es-MX" sz="2400" dirty="0" err="1"/>
              <a:t>is</a:t>
            </a:r>
            <a:r>
              <a:rPr lang="es-MX" sz="2400" dirty="0"/>
              <a:t> </a:t>
            </a:r>
            <a:r>
              <a:rPr lang="es-MX" sz="2400" dirty="0" err="1"/>
              <a:t>very</a:t>
            </a:r>
            <a:r>
              <a:rPr lang="es-MX" sz="2400" dirty="0"/>
              <a:t> </a:t>
            </a:r>
            <a:r>
              <a:rPr lang="es-MX" sz="2400" dirty="0" err="1"/>
              <a:t>entertaining</a:t>
            </a:r>
            <a:r>
              <a:rPr lang="es-MX" sz="2400" dirty="0"/>
              <a:t> </a:t>
            </a:r>
            <a:r>
              <a:rPr lang="es-MX" sz="2400" dirty="0" err="1"/>
              <a:t>because</a:t>
            </a:r>
            <a:r>
              <a:rPr lang="es-MX" sz="2400" dirty="0"/>
              <a:t> </a:t>
            </a:r>
            <a:r>
              <a:rPr lang="es-MX" sz="2400" dirty="0" err="1"/>
              <a:t>it</a:t>
            </a:r>
            <a:r>
              <a:rPr lang="es-MX" sz="2400" dirty="0"/>
              <a:t> </a:t>
            </a:r>
            <a:r>
              <a:rPr lang="es-MX" sz="2400" dirty="0" err="1"/>
              <a:t>is</a:t>
            </a:r>
            <a:r>
              <a:rPr lang="es-MX" sz="2400" dirty="0"/>
              <a:t> </a:t>
            </a:r>
            <a:r>
              <a:rPr lang="es-MX" sz="2400" dirty="0" err="1"/>
              <a:t>based</a:t>
            </a:r>
            <a:r>
              <a:rPr lang="es-MX" sz="2400" dirty="0"/>
              <a:t> </a:t>
            </a:r>
            <a:r>
              <a:rPr lang="es-MX" sz="2400" dirty="0" err="1"/>
              <a:t>on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ancient</a:t>
            </a:r>
            <a:r>
              <a:rPr lang="es-MX" sz="2400" dirty="0"/>
              <a:t> </a:t>
            </a:r>
            <a:r>
              <a:rPr lang="es-MX" sz="2400" dirty="0" err="1"/>
              <a:t>city</a:t>
            </a:r>
            <a:r>
              <a:rPr lang="es-MX" sz="2400" dirty="0"/>
              <a:t> of Athens, </a:t>
            </a:r>
            <a:r>
              <a:rPr lang="es-MX" sz="2400" dirty="0" err="1"/>
              <a:t>but</a:t>
            </a:r>
            <a:r>
              <a:rPr lang="es-MX" sz="2400" dirty="0"/>
              <a:t> at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same</a:t>
            </a:r>
            <a:r>
              <a:rPr lang="es-MX" sz="2400" dirty="0"/>
              <a:t> time, </a:t>
            </a:r>
            <a:r>
              <a:rPr lang="es-MX" sz="2400" dirty="0" err="1"/>
              <a:t>there</a:t>
            </a:r>
            <a:r>
              <a:rPr lang="es-MX" sz="2400" dirty="0"/>
              <a:t> are </a:t>
            </a:r>
            <a:r>
              <a:rPr lang="es-MX" sz="2400" dirty="0" err="1"/>
              <a:t>cell</a:t>
            </a:r>
            <a:r>
              <a:rPr lang="es-MX" sz="2400" dirty="0"/>
              <a:t> </a:t>
            </a:r>
            <a:r>
              <a:rPr lang="es-MX" sz="2400" dirty="0" err="1"/>
              <a:t>phones</a:t>
            </a:r>
            <a:r>
              <a:rPr lang="es-MX" sz="2400" dirty="0"/>
              <a:t>, </a:t>
            </a:r>
            <a:r>
              <a:rPr lang="es-MX" sz="2400" dirty="0" err="1"/>
              <a:t>there</a:t>
            </a:r>
            <a:r>
              <a:rPr lang="es-MX" sz="2400" dirty="0"/>
              <a:t> are clubs, </a:t>
            </a:r>
            <a:r>
              <a:rPr lang="es-MX" sz="2400" dirty="0" err="1"/>
              <a:t>universities</a:t>
            </a:r>
            <a:r>
              <a:rPr lang="es-MX" sz="2400" dirty="0"/>
              <a:t>, restaurants</a:t>
            </a:r>
            <a:r>
              <a:rPr lang="es-MX" sz="2400" dirty="0" smtClean="0"/>
              <a:t>, </a:t>
            </a:r>
            <a:r>
              <a:rPr lang="es-MX" sz="2400" dirty="0" err="1"/>
              <a:t>clothing</a:t>
            </a:r>
            <a:r>
              <a:rPr lang="es-MX" sz="2400" dirty="0"/>
              <a:t> </a:t>
            </a:r>
            <a:r>
              <a:rPr lang="es-MX" sz="2400" dirty="0" err="1"/>
              <a:t>stores</a:t>
            </a:r>
            <a:r>
              <a:rPr lang="es-MX" sz="2400" dirty="0"/>
              <a:t>, cars, etc.</a:t>
            </a:r>
          </a:p>
          <a:p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truth</a:t>
            </a:r>
            <a:r>
              <a:rPr lang="es-MX" sz="2400" dirty="0"/>
              <a:t> </a:t>
            </a:r>
            <a:r>
              <a:rPr lang="es-MX" sz="2400" dirty="0" err="1"/>
              <a:t>is</a:t>
            </a:r>
            <a:r>
              <a:rPr lang="es-MX" sz="2400" dirty="0"/>
              <a:t> </a:t>
            </a:r>
            <a:r>
              <a:rPr lang="es-MX" sz="2400" dirty="0" err="1"/>
              <a:t>that</a:t>
            </a:r>
            <a:r>
              <a:rPr lang="es-MX" sz="2400" dirty="0"/>
              <a:t> I </a:t>
            </a:r>
            <a:r>
              <a:rPr lang="es-MX" sz="2400" dirty="0" err="1"/>
              <a:t>highly</a:t>
            </a:r>
            <a:r>
              <a:rPr lang="es-MX" sz="2400" dirty="0"/>
              <a:t> </a:t>
            </a:r>
            <a:r>
              <a:rPr lang="es-MX" sz="2400" dirty="0" err="1"/>
              <a:t>recommend</a:t>
            </a:r>
            <a:r>
              <a:rPr lang="es-MX" sz="2400" dirty="0"/>
              <a:t> </a:t>
            </a:r>
            <a:r>
              <a:rPr lang="es-MX" sz="2400" dirty="0" err="1"/>
              <a:t>them</a:t>
            </a:r>
            <a:r>
              <a:rPr lang="es-MX" sz="2400" dirty="0"/>
              <a:t> </a:t>
            </a:r>
            <a:r>
              <a:rPr lang="es-MX" sz="2400" dirty="0" err="1"/>
              <a:t>if</a:t>
            </a:r>
            <a:r>
              <a:rPr lang="es-MX" sz="2400" dirty="0"/>
              <a:t> </a:t>
            </a:r>
            <a:r>
              <a:rPr lang="es-MX" sz="2400" dirty="0" err="1"/>
              <a:t>you</a:t>
            </a:r>
            <a:r>
              <a:rPr lang="es-MX" sz="2400" dirty="0"/>
              <a:t> </a:t>
            </a:r>
            <a:r>
              <a:rPr lang="es-MX" sz="2400" dirty="0" err="1"/>
              <a:t>like</a:t>
            </a:r>
            <a:r>
              <a:rPr lang="es-MX" sz="2400" dirty="0"/>
              <a:t> </a:t>
            </a:r>
            <a:r>
              <a:rPr lang="es-MX" sz="2400" dirty="0" err="1"/>
              <a:t>Greek</a:t>
            </a:r>
            <a:r>
              <a:rPr lang="es-MX" sz="2400" dirty="0"/>
              <a:t> </a:t>
            </a:r>
            <a:r>
              <a:rPr lang="es-MX" sz="2400" dirty="0" err="1"/>
              <a:t>mythology</a:t>
            </a:r>
            <a:r>
              <a:rPr lang="es-MX" sz="2400" dirty="0"/>
              <a:t>, </a:t>
            </a:r>
            <a:r>
              <a:rPr lang="es-MX" sz="2400" dirty="0" err="1"/>
              <a:t>if</a:t>
            </a:r>
            <a:r>
              <a:rPr lang="es-MX" sz="2400" dirty="0"/>
              <a:t> </a:t>
            </a:r>
            <a:r>
              <a:rPr lang="es-MX" sz="2400" dirty="0" err="1"/>
              <a:t>you</a:t>
            </a:r>
            <a:r>
              <a:rPr lang="es-MX" sz="2400" dirty="0"/>
              <a:t> </a:t>
            </a:r>
            <a:r>
              <a:rPr lang="es-MX" sz="2400" dirty="0" err="1"/>
              <a:t>want</a:t>
            </a:r>
            <a:r>
              <a:rPr lang="es-MX" sz="2400" dirty="0"/>
              <a:t> to </a:t>
            </a:r>
            <a:r>
              <a:rPr lang="es-MX" sz="2400" dirty="0" err="1"/>
              <a:t>learn</a:t>
            </a:r>
            <a:r>
              <a:rPr lang="es-MX" sz="2400" dirty="0"/>
              <a:t> </a:t>
            </a:r>
            <a:r>
              <a:rPr lang="es-MX" sz="2400" dirty="0" err="1"/>
              <a:t>Greek</a:t>
            </a:r>
            <a:r>
              <a:rPr lang="es-MX" sz="2400" dirty="0"/>
              <a:t> </a:t>
            </a:r>
            <a:r>
              <a:rPr lang="es-MX" sz="2400" dirty="0" err="1"/>
              <a:t>mythology</a:t>
            </a:r>
            <a:r>
              <a:rPr lang="es-MX" sz="2400" dirty="0"/>
              <a:t> </a:t>
            </a:r>
            <a:r>
              <a:rPr lang="es-MX" sz="2400" dirty="0" err="1"/>
              <a:t>or</a:t>
            </a:r>
            <a:r>
              <a:rPr lang="es-MX" sz="2400" dirty="0"/>
              <a:t> </a:t>
            </a:r>
            <a:r>
              <a:rPr lang="es-MX" sz="2400" dirty="0" err="1"/>
              <a:t>if</a:t>
            </a:r>
            <a:r>
              <a:rPr lang="es-MX" sz="2400" dirty="0"/>
              <a:t> </a:t>
            </a:r>
            <a:r>
              <a:rPr lang="es-MX" sz="2400" dirty="0" err="1"/>
              <a:t>you</a:t>
            </a:r>
            <a:r>
              <a:rPr lang="es-MX" sz="2400" dirty="0"/>
              <a:t> </a:t>
            </a:r>
            <a:r>
              <a:rPr lang="es-MX" sz="2400" dirty="0" err="1"/>
              <a:t>simply</a:t>
            </a:r>
            <a:r>
              <a:rPr lang="es-MX" sz="2400" dirty="0"/>
              <a:t> </a:t>
            </a:r>
            <a:r>
              <a:rPr lang="es-MX" sz="2400" dirty="0" err="1"/>
              <a:t>want</a:t>
            </a:r>
            <a:r>
              <a:rPr lang="es-MX" sz="2400" dirty="0"/>
              <a:t> to </a:t>
            </a:r>
            <a:r>
              <a:rPr lang="es-MX" sz="2400" dirty="0" err="1"/>
              <a:t>entertain</a:t>
            </a:r>
            <a:r>
              <a:rPr lang="es-MX" sz="2400" dirty="0"/>
              <a:t> </a:t>
            </a:r>
            <a:r>
              <a:rPr lang="es-MX" sz="2400" dirty="0" err="1"/>
              <a:t>yourself</a:t>
            </a:r>
            <a:r>
              <a:rPr lang="es-MX" sz="2400" dirty="0"/>
              <a:t> </a:t>
            </a:r>
            <a:r>
              <a:rPr lang="es-MX" sz="2400" dirty="0" err="1"/>
              <a:t>with</a:t>
            </a:r>
            <a:r>
              <a:rPr lang="es-MX" sz="2400" dirty="0"/>
              <a:t> a </a:t>
            </a:r>
            <a:r>
              <a:rPr lang="es-MX" sz="2400" dirty="0" err="1"/>
              <a:t>very</a:t>
            </a:r>
            <a:r>
              <a:rPr lang="es-MX" sz="2400" dirty="0"/>
              <a:t> </a:t>
            </a:r>
            <a:r>
              <a:rPr lang="es-MX" sz="2400" dirty="0" err="1"/>
              <a:t>good</a:t>
            </a:r>
            <a:r>
              <a:rPr lang="es-MX" sz="2400" dirty="0"/>
              <a:t> </a:t>
            </a:r>
            <a:r>
              <a:rPr lang="es-MX" sz="2400" dirty="0" err="1"/>
              <a:t>book</a:t>
            </a:r>
            <a:r>
              <a:rPr lang="es-MX" sz="2400" dirty="0"/>
              <a:t>, </a:t>
            </a:r>
            <a:r>
              <a:rPr lang="es-MX" sz="2400" dirty="0" err="1"/>
              <a:t>highly</a:t>
            </a:r>
            <a:r>
              <a:rPr lang="es-MX" sz="2400" dirty="0"/>
              <a:t> </a:t>
            </a:r>
            <a:r>
              <a:rPr lang="es-MX" sz="2400" dirty="0" err="1"/>
              <a:t>recommended</a:t>
            </a:r>
            <a:r>
              <a:rPr lang="es-MX" sz="2400" dirty="0"/>
              <a:t>.</a:t>
            </a:r>
          </a:p>
        </p:txBody>
      </p:sp>
      <p:pic>
        <p:nvPicPr>
          <p:cNvPr id="5" name="Marcador de contenido 4" descr="Scarlett St. Clair anuncia sus próximas publicaciones para 2021 y 202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594" y="272668"/>
            <a:ext cx="2594500" cy="3908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Read NSFW 'A Game of Retribution' Scarlett St. Clair Excerp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094" y="272668"/>
            <a:ext cx="2413416" cy="3908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C:\Users\Hp\Downloads\A-game-of-go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510" y="272668"/>
            <a:ext cx="2398427" cy="39085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6220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59</TotalTime>
  <Words>254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English presentation</vt:lpstr>
      <vt:lpstr>ScarletT ST. CLAIR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presentation</dc:title>
  <dc:creator>Hp</dc:creator>
  <cp:lastModifiedBy>Hp</cp:lastModifiedBy>
  <cp:revision>4</cp:revision>
  <dcterms:created xsi:type="dcterms:W3CDTF">2022-10-28T17:18:26Z</dcterms:created>
  <dcterms:modified xsi:type="dcterms:W3CDTF">2022-10-28T18:18:18Z</dcterms:modified>
</cp:coreProperties>
</file>