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6" r:id="rId7"/>
    <p:sldId id="269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1B70E8D-BAD2-4F59-B164-6321585E4A37}">
          <p14:sldIdLst>
            <p14:sldId id="256"/>
            <p14:sldId id="257"/>
            <p14:sldId id="261"/>
            <p14:sldId id="262"/>
            <p14:sldId id="264"/>
            <p14:sldId id="266"/>
            <p14:sldId id="269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63F3B-4A82-B8E1-D736-14CB03B87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4DE7E8-51B3-DBE5-B389-176036747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303B2-F22E-0F9D-1F39-00EF327A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C7A7FB-9567-E930-2828-9570351D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C2E05-F285-5401-E228-0C25D3EF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04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4A839-50C8-87EC-3F76-162FBF6C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A0041A-A1E2-2BF5-769D-6C50958B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37D0E-4500-CA03-3393-3CAF019E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A0E10C-BF83-948F-8684-EBDB856E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86426E-0C79-E29D-A670-D2F7EDAA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22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EB24BF-CC86-8B28-FC6B-05756144C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F68FDC-846B-1F91-8B7D-12AEEDA8F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D69638-A202-C7EC-2DD1-D957327B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F590C4-78BB-CE8C-0698-2FADDE44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8BE95-F65E-E6E5-193E-688A7D5C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87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BBFDF-F030-E66B-4E43-1E41E6D8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90FB5-E641-0AE3-8676-0166369F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BB919C-F2AC-D415-6AF2-72CF1604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CAEB6-CAF0-2D34-44FA-ECDBC087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6EB467-7B57-0348-A271-34D923A7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50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5B398-F70F-2365-E692-E12A3FF8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9CCD6D-99A1-5D73-E6BE-AC3EDBABC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8AEA24-E7E0-4418-FE97-28400C8F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020A9E-F246-19E5-15A3-90EFBF31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38724-D4BC-C062-9A1B-D260F1F1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9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471A-8BEC-192E-5294-D09CF05B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5D720-7FA9-EA91-D007-76B23E2F3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83B75A-4426-9051-6AF9-D6D5D91A9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8B3B2F-4EC5-5024-E187-A7E093E9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443530-4425-2AD5-08BA-A2F7EA0E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EACEA4-6329-2CBB-CC36-5CDB15E9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6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4C33D-A89C-FE1A-ADE8-05468FC7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144001-33ED-E83E-1C95-6DB3AEC42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43ABA1-0E8F-3588-5954-888D3CC94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A4E623-3DA4-7BBF-633B-1126BC967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979D77-7B74-9549-BAEE-84FFC02E5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B9DE14-2364-F399-BEF1-93F108DC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5F3743-EA4B-1826-7DD2-E92E8CF4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2B9E46-00D7-5D6C-09F6-D12421D4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529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11C61-5C32-8D58-3A1D-B1BB0FDD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6A416F-A46F-C3A7-044E-FB027426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B81BCB-0BB9-0EA1-2631-9872180E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799580-4188-DBA4-3B67-B95B24A9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0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ECE2F2-8832-6384-1161-28ACEDC8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774350-480E-8404-F46B-6CF88FA4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FAE5BD-3B6B-E29D-4846-4F77DE50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00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E5287-E75B-F40E-381E-B36714AD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89FB0E-0398-AD27-3A21-EB585CF4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E8078E-DE47-44F0-72F2-B27007908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B59817-7B37-EFED-CD70-8BDAC327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324551-B73A-3E42-FE28-D4F094EB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F98CAA-9541-034A-3398-864879F6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16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CC09E-6FB7-4DD0-B17C-EB04B87C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C784C6-2C83-31AD-E21F-186B53636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F58DE0-2B89-3B06-3689-A0C2DA828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FCF533-EB30-C73C-2EF4-6AECEA9D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59835E-0136-73FF-0352-EE2C659D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7E21D8-EE4C-4927-0AA5-F53B1007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97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EE13E8-02D8-AA3A-DC32-87469A01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5665F2-A1F8-5438-6638-47656D4C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10480D-938F-F764-5D37-464268751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F817-FD89-470A-BB87-2E60420C7A58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F8294-3EF4-E209-47D2-B27E79C40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A55B5F-034F-D122-A9C8-3AA1444BF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732E-BB18-4D1C-A312-F3CC5D3E33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53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s://es.wikipedia.org/wiki/Flecha_(s%C3%ADmbolo)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21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s://es.wikipedia.org/wiki/Flecha_(s%C3%ADmbolo)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21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Signo_de_interrogaci%C3%B3n" TargetMode="External"/><Relationship Id="rId13" Type="http://schemas.openxmlformats.org/officeDocument/2006/relationships/image" Target="../media/image10.jpg"/><Relationship Id="rId3" Type="http://schemas.openxmlformats.org/officeDocument/2006/relationships/hyperlink" Target="https://pixabay.com/es/illustrations/pregunta-signo-de-interrogaci%C3%B3n-1015308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svgsilh.com/es/image/955919.html" TargetMode="External"/><Relationship Id="rId2" Type="http://schemas.openxmlformats.org/officeDocument/2006/relationships/image" Target="../media/image4.jpg"/><Relationship Id="rId16" Type="http://schemas.openxmlformats.org/officeDocument/2006/relationships/hyperlink" Target="https://pixabay.com/es/illustrations/signo-de-interrogaci%C3%B3n-verde-icono-213692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vgsilh.com/es/673ab7/image/1106309.html" TargetMode="External"/><Relationship Id="rId11" Type="http://schemas.openxmlformats.org/officeDocument/2006/relationships/image" Target="../media/image9.svg"/><Relationship Id="rId5" Type="http://schemas.openxmlformats.org/officeDocument/2006/relationships/image" Target="../media/image6.svg"/><Relationship Id="rId15" Type="http://schemas.openxmlformats.org/officeDocument/2006/relationships/image" Target="../media/image11.jp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pixabay.com/es/illustrations/signo-de-interrogaci%C3%B3n-pregunta-101982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00D1F-675D-A626-5605-91C183B5A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MEGAMIND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1E733E-F685-825A-22B5-290F72073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Hannah </a:t>
            </a:r>
            <a:r>
              <a:rPr lang="es-MX" dirty="0" err="1"/>
              <a:t>Citlallitl</a:t>
            </a:r>
            <a:r>
              <a:rPr lang="es-MX" dirty="0"/>
              <a:t> Pájaro Villegas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AB452B3B-8829-DBA6-01B3-0A830BB22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4" r="23973"/>
          <a:stretch/>
        </p:blipFill>
        <p:spPr>
          <a:xfrm>
            <a:off x="1398164" y="489706"/>
            <a:ext cx="2348919" cy="2526135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8E0B1A54-00CC-9AA2-C748-DB5A8FF5FC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D6F0BAC-EFDB-8FBC-2581-E026538EA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BD5302E-C376-32DB-F7C3-ED7F2CCC9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64" y="2678285"/>
            <a:ext cx="2197236" cy="32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GAMENTE - Trailer Español Latino - FULL HD - YouTube">
            <a:extLst>
              <a:ext uri="{FF2B5EF4-FFF2-40B4-BE49-F238E27FC236}">
                <a16:creationId xmlns:a16="http://schemas.microsoft.com/office/drawing/2014/main" id="{8432B3F2-841C-1D26-F419-35B76401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589909"/>
            <a:ext cx="6621710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ubre tu Propósito: Megamente">
            <a:extLst>
              <a:ext uri="{FF2B5EF4-FFF2-40B4-BE49-F238E27FC236}">
                <a16:creationId xmlns:a16="http://schemas.microsoft.com/office/drawing/2014/main" id="{C779882E-52AB-7414-8A72-73C6986C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37" y="1842782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grupo de personas posando junto a un niño&#10;&#10;Descripción generada automáticamente con confianza baja">
            <a:extLst>
              <a:ext uri="{FF2B5EF4-FFF2-40B4-BE49-F238E27FC236}">
                <a16:creationId xmlns:a16="http://schemas.microsoft.com/office/drawing/2014/main" id="{36F3EF6D-8041-56AC-562F-A702C44CB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50" y="2501708"/>
            <a:ext cx="8632272" cy="36258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4166D1-F077-21C0-B9B7-648E56DD2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00" y="253989"/>
            <a:ext cx="7626489" cy="63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5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GAMENTE - Trailer Español Latino - FULL HD - YouTube">
            <a:extLst>
              <a:ext uri="{FF2B5EF4-FFF2-40B4-BE49-F238E27FC236}">
                <a16:creationId xmlns:a16="http://schemas.microsoft.com/office/drawing/2014/main" id="{8432B3F2-841C-1D26-F419-35B76401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589909"/>
            <a:ext cx="6621710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ubre tu Propósito: Megamente">
            <a:extLst>
              <a:ext uri="{FF2B5EF4-FFF2-40B4-BE49-F238E27FC236}">
                <a16:creationId xmlns:a16="http://schemas.microsoft.com/office/drawing/2014/main" id="{C779882E-52AB-7414-8A72-73C6986C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37" y="1842782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grupo de personas posando junto a un niño&#10;&#10;Descripción generada automáticamente con confianza baja">
            <a:extLst>
              <a:ext uri="{FF2B5EF4-FFF2-40B4-BE49-F238E27FC236}">
                <a16:creationId xmlns:a16="http://schemas.microsoft.com/office/drawing/2014/main" id="{36F3EF6D-8041-56AC-562F-A702C44CB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50" y="2501708"/>
            <a:ext cx="8632272" cy="36258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4166D1-F077-21C0-B9B7-648E56DD2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00" y="253989"/>
            <a:ext cx="7626489" cy="6350022"/>
          </a:xfrm>
          <a:prstGeom prst="rect">
            <a:avLst/>
          </a:prstGeom>
        </p:spPr>
      </p:pic>
      <p:pic>
        <p:nvPicPr>
          <p:cNvPr id="9218" name="Picture 2" descr="Hal Stewart / Titán | Wiki Megamente Latinoamérica | Fandom">
            <a:extLst>
              <a:ext uri="{FF2B5EF4-FFF2-40B4-BE49-F238E27FC236}">
                <a16:creationId xmlns:a16="http://schemas.microsoft.com/office/drawing/2014/main" id="{960F629D-73E1-3568-D6E7-A19D15C0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4" y="1480374"/>
            <a:ext cx="2874283" cy="33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9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GAMENTE - Trailer Español Latino - FULL HD - YouTube">
            <a:extLst>
              <a:ext uri="{FF2B5EF4-FFF2-40B4-BE49-F238E27FC236}">
                <a16:creationId xmlns:a16="http://schemas.microsoft.com/office/drawing/2014/main" id="{8432B3F2-841C-1D26-F419-35B76401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589909"/>
            <a:ext cx="6621710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ubre tu Propósito: Megamente">
            <a:extLst>
              <a:ext uri="{FF2B5EF4-FFF2-40B4-BE49-F238E27FC236}">
                <a16:creationId xmlns:a16="http://schemas.microsoft.com/office/drawing/2014/main" id="{C779882E-52AB-7414-8A72-73C6986C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37" y="1842782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grupo de personas posando junto a un niño&#10;&#10;Descripción generada automáticamente con confianza baja">
            <a:extLst>
              <a:ext uri="{FF2B5EF4-FFF2-40B4-BE49-F238E27FC236}">
                <a16:creationId xmlns:a16="http://schemas.microsoft.com/office/drawing/2014/main" id="{36F3EF6D-8041-56AC-562F-A702C44CB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50" y="2501708"/>
            <a:ext cx="8632272" cy="36258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4166D1-F077-21C0-B9B7-648E56DD2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00" y="253989"/>
            <a:ext cx="7626489" cy="6350022"/>
          </a:xfrm>
          <a:prstGeom prst="rect">
            <a:avLst/>
          </a:prstGeom>
        </p:spPr>
      </p:pic>
      <p:pic>
        <p:nvPicPr>
          <p:cNvPr id="9218" name="Picture 2" descr="Hal Stewart / Titán | Wiki Megamente Latinoamérica | Fandom">
            <a:extLst>
              <a:ext uri="{FF2B5EF4-FFF2-40B4-BE49-F238E27FC236}">
                <a16:creationId xmlns:a16="http://schemas.microsoft.com/office/drawing/2014/main" id="{960F629D-73E1-3568-D6E7-A19D15C0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4" y="1480374"/>
            <a:ext cx="2874283" cy="33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Forma, Flecha&#10;&#10;Descripción generada automáticamente">
            <a:extLst>
              <a:ext uri="{FF2B5EF4-FFF2-40B4-BE49-F238E27FC236}">
                <a16:creationId xmlns:a16="http://schemas.microsoft.com/office/drawing/2014/main" id="{2EFF03A3-EA14-0B98-3C73-B0192652DE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347078" y="2680997"/>
            <a:ext cx="1877042" cy="9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GAMENTE - Trailer Español Latino - FULL HD - YouTube">
            <a:extLst>
              <a:ext uri="{FF2B5EF4-FFF2-40B4-BE49-F238E27FC236}">
                <a16:creationId xmlns:a16="http://schemas.microsoft.com/office/drawing/2014/main" id="{8432B3F2-841C-1D26-F419-35B76401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589909"/>
            <a:ext cx="6621710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ubre tu Propósito: Megamente">
            <a:extLst>
              <a:ext uri="{FF2B5EF4-FFF2-40B4-BE49-F238E27FC236}">
                <a16:creationId xmlns:a16="http://schemas.microsoft.com/office/drawing/2014/main" id="{C779882E-52AB-7414-8A72-73C6986C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37" y="1842782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grupo de personas posando junto a un niño&#10;&#10;Descripción generada automáticamente con confianza baja">
            <a:extLst>
              <a:ext uri="{FF2B5EF4-FFF2-40B4-BE49-F238E27FC236}">
                <a16:creationId xmlns:a16="http://schemas.microsoft.com/office/drawing/2014/main" id="{36F3EF6D-8041-56AC-562F-A702C44CB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50" y="2501708"/>
            <a:ext cx="8632272" cy="36258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4166D1-F077-21C0-B9B7-648E56DD2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00" y="253989"/>
            <a:ext cx="7626489" cy="6350022"/>
          </a:xfrm>
          <a:prstGeom prst="rect">
            <a:avLst/>
          </a:prstGeom>
        </p:spPr>
      </p:pic>
      <p:pic>
        <p:nvPicPr>
          <p:cNvPr id="9218" name="Picture 2" descr="Hal Stewart / Titán | Wiki Megamente Latinoamérica | Fandom">
            <a:extLst>
              <a:ext uri="{FF2B5EF4-FFF2-40B4-BE49-F238E27FC236}">
                <a16:creationId xmlns:a16="http://schemas.microsoft.com/office/drawing/2014/main" id="{960F629D-73E1-3568-D6E7-A19D15C0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4" y="1480374"/>
            <a:ext cx="2874283" cy="33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Forma, Flecha&#10;&#10;Descripción generada automáticamente">
            <a:extLst>
              <a:ext uri="{FF2B5EF4-FFF2-40B4-BE49-F238E27FC236}">
                <a16:creationId xmlns:a16="http://schemas.microsoft.com/office/drawing/2014/main" id="{2EFF03A3-EA14-0B98-3C73-B0192652DE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347078" y="2680997"/>
            <a:ext cx="1877042" cy="932387"/>
          </a:xfrm>
          <a:prstGeom prst="rect">
            <a:avLst/>
          </a:prstGeom>
        </p:spPr>
      </p:pic>
      <p:pic>
        <p:nvPicPr>
          <p:cNvPr id="11266" name="Picture 2" descr="Hal Stewart / Titán | Wiki Megamente Latinoamérica | Fandom">
            <a:extLst>
              <a:ext uri="{FF2B5EF4-FFF2-40B4-BE49-F238E27FC236}">
                <a16:creationId xmlns:a16="http://schemas.microsoft.com/office/drawing/2014/main" id="{3FF1C773-3B0E-B62F-5FD1-52F5E6DDC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87" y="1731279"/>
            <a:ext cx="3902124" cy="29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4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FADDBF-42C9-F1C5-9B2B-354EB0B3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valoration</a:t>
            </a: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A64768-D7F3-F991-7C48-C1E8EDCB32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-</a:t>
            </a:r>
            <a:r>
              <a:rPr lang="es-MX" dirty="0" err="1"/>
              <a:t>puntuation</a:t>
            </a:r>
            <a:r>
              <a:rPr lang="es-MX" dirty="0"/>
              <a:t> 10/10</a:t>
            </a:r>
          </a:p>
          <a:p>
            <a:pPr marL="0" indent="0">
              <a:buNone/>
            </a:pPr>
            <a:r>
              <a:rPr lang="es-MX" dirty="0"/>
              <a:t>-</a:t>
            </a:r>
            <a:r>
              <a:rPr lang="es-MX" dirty="0" err="1"/>
              <a:t>good</a:t>
            </a:r>
            <a:r>
              <a:rPr lang="es-MX" dirty="0"/>
              <a:t> </a:t>
            </a:r>
            <a:r>
              <a:rPr lang="es-MX" dirty="0" err="1"/>
              <a:t>animation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-</a:t>
            </a:r>
            <a:r>
              <a:rPr lang="es-MX" dirty="0" err="1"/>
              <a:t>good</a:t>
            </a:r>
            <a:r>
              <a:rPr lang="es-MX" dirty="0"/>
              <a:t> </a:t>
            </a:r>
            <a:r>
              <a:rPr lang="es-MX" dirty="0" err="1"/>
              <a:t>soundtrack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-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best</a:t>
            </a:r>
            <a:r>
              <a:rPr lang="es-MX" dirty="0"/>
              <a:t> </a:t>
            </a:r>
            <a:r>
              <a:rPr lang="es-MX" dirty="0" err="1"/>
              <a:t>scene</a:t>
            </a:r>
            <a:r>
              <a:rPr lang="es-MX" dirty="0"/>
              <a:t> in </a:t>
            </a:r>
            <a:r>
              <a:rPr lang="es-MX" dirty="0" err="1"/>
              <a:t>animation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</a:t>
            </a:r>
          </a:p>
        </p:txBody>
      </p:sp>
      <p:pic>
        <p:nvPicPr>
          <p:cNvPr id="13314" name="Picture 2" descr="Letralia 247 | Artículos y reportajes | Megamente o de la forma como se  cambian los papeles | John Harold Giraldo Herrera">
            <a:extLst>
              <a:ext uri="{FF2B5EF4-FFF2-40B4-BE49-F238E27FC236}">
                <a16:creationId xmlns:a16="http://schemas.microsoft.com/office/drawing/2014/main" id="{9876C47E-3386-D344-734F-E772AC00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5" y="3905819"/>
            <a:ext cx="3595644" cy="24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eliz bola amarilla abrazando un corazón: vector de stock (libre de  regalías) 1734125849 | Shutterstock">
            <a:extLst>
              <a:ext uri="{FF2B5EF4-FFF2-40B4-BE49-F238E27FC236}">
                <a16:creationId xmlns:a16="http://schemas.microsoft.com/office/drawing/2014/main" id="{6AE7BD62-768C-F1C7-03A3-0CFE3C7FBA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12" y="3759282"/>
            <a:ext cx="2385138" cy="23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commended fotos de stock, imágenes de Recommended sin royalties |  Depositphotos">
            <a:extLst>
              <a:ext uri="{FF2B5EF4-FFF2-40B4-BE49-F238E27FC236}">
                <a16:creationId xmlns:a16="http://schemas.microsoft.com/office/drawing/2014/main" id="{456D74E2-CF81-2942-9DF1-6B8F355B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21" y="1458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8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7515E-B504-97B2-DBA4-748E37867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4779"/>
            <a:ext cx="9144000" cy="1008441"/>
          </a:xfrm>
        </p:spPr>
        <p:txBody>
          <a:bodyPr/>
          <a:lstStyle/>
          <a:p>
            <a:r>
              <a:rPr lang="es-MX" dirty="0" err="1"/>
              <a:t>Thank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!!</a:t>
            </a:r>
          </a:p>
        </p:txBody>
      </p:sp>
      <p:pic>
        <p:nvPicPr>
          <p:cNvPr id="8" name="Imagen 7" descr="Interfaz de usuario gráfica, Texto, Sitio web&#10;&#10;Descripción generada automáticamente con confianza media">
            <a:extLst>
              <a:ext uri="{FF2B5EF4-FFF2-40B4-BE49-F238E27FC236}">
                <a16:creationId xmlns:a16="http://schemas.microsoft.com/office/drawing/2014/main" id="{05047AB9-B82D-DB53-20F1-FF37206B7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5" y="1148592"/>
            <a:ext cx="1888921" cy="1888921"/>
          </a:xfrm>
          <a:prstGeom prst="rect">
            <a:avLst/>
          </a:prstGeom>
        </p:spPr>
      </p:pic>
      <p:pic>
        <p:nvPicPr>
          <p:cNvPr id="14344" name="Picture 8" descr="Megamente x Rapunzel - Colgando en tus manos - YouTube">
            <a:extLst>
              <a:ext uri="{FF2B5EF4-FFF2-40B4-BE49-F238E27FC236}">
                <a16:creationId xmlns:a16="http://schemas.microsoft.com/office/drawing/2014/main" id="{F6C0FC2F-2CAF-4BBC-4453-28688031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78" y="4500619"/>
            <a:ext cx="2915772" cy="16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😊 Cara Feliz Con Ojos Sonrientes Emoji">
            <a:extLst>
              <a:ext uri="{FF2B5EF4-FFF2-40B4-BE49-F238E27FC236}">
                <a16:creationId xmlns:a16="http://schemas.microsoft.com/office/drawing/2014/main" id="{901223CE-F922-D6B9-6BFA-3A7CF335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73" y="457988"/>
            <a:ext cx="3270127" cy="3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6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5C5FD-EC70-D464-E751-A257259C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production</a:t>
            </a:r>
            <a:r>
              <a:rPr lang="es-MX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03011-933A-2FE3-9045-EF988BD1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-</a:t>
            </a:r>
            <a:r>
              <a:rPr lang="es-MX" dirty="0" err="1"/>
              <a:t>Produced</a:t>
            </a:r>
            <a:r>
              <a:rPr lang="es-MX" dirty="0"/>
              <a:t> in </a:t>
            </a:r>
            <a:r>
              <a:rPr lang="es-MX" dirty="0" err="1"/>
              <a:t>october</a:t>
            </a:r>
            <a:r>
              <a:rPr lang="es-MX" dirty="0"/>
              <a:t> 30 </a:t>
            </a:r>
            <a:r>
              <a:rPr lang="es-MX" dirty="0" err="1"/>
              <a:t>of</a:t>
            </a:r>
            <a:r>
              <a:rPr lang="es-MX" dirty="0"/>
              <a:t> 2010</a:t>
            </a:r>
          </a:p>
          <a:p>
            <a:pPr marL="0" indent="0">
              <a:buNone/>
            </a:pPr>
            <a:r>
              <a:rPr lang="es-MX" dirty="0"/>
              <a:t>-Director: Tom McGrath</a:t>
            </a:r>
          </a:p>
          <a:p>
            <a:pPr marL="0" indent="0">
              <a:buNone/>
            </a:pPr>
            <a:r>
              <a:rPr lang="es-MX" dirty="0"/>
              <a:t>-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had</a:t>
            </a:r>
            <a:r>
              <a:rPr lang="es-MX" dirty="0"/>
              <a:t> a </a:t>
            </a:r>
            <a:r>
              <a:rPr lang="es-MX" dirty="0" err="1"/>
              <a:t>recaudation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321 </a:t>
            </a:r>
            <a:r>
              <a:rPr lang="es-MX" dirty="0" err="1"/>
              <a:t>million</a:t>
            </a:r>
            <a:r>
              <a:rPr lang="es-MX" dirty="0"/>
              <a:t> USD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2" name="Picture 4" descr="Bolsa amarilla llena de billetes de: vector de stock (libre de regalías)  197508515 | Shutterstock">
            <a:extLst>
              <a:ext uri="{FF2B5EF4-FFF2-40B4-BE49-F238E27FC236}">
                <a16:creationId xmlns:a16="http://schemas.microsoft.com/office/drawing/2014/main" id="{A5FE5366-3BC9-7F08-342E-33B4670C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15" y="3374165"/>
            <a:ext cx="4003995" cy="28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7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000C2-35E2-9EA3-557E-B63E86DE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7227"/>
          </a:xfrm>
        </p:spPr>
        <p:txBody>
          <a:bodyPr/>
          <a:lstStyle/>
          <a:p>
            <a:pPr algn="ctr"/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movie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59DF2B-F381-215E-4C89-28F74CCC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6474" y="3787630"/>
            <a:ext cx="2344722" cy="234472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DCA44033-BA14-CB19-1F1D-709623199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11481" y="3612027"/>
            <a:ext cx="5120983" cy="29279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64C7C75-190E-A72B-64BB-D3D66FE2FC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86877" y="3942827"/>
            <a:ext cx="1970920" cy="270344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8075774-014B-419A-065B-99784294F253}"/>
              </a:ext>
            </a:extLst>
          </p:cNvPr>
          <p:cNvSpPr txBox="1"/>
          <p:nvPr/>
        </p:nvSpPr>
        <p:spPr>
          <a:xfrm>
            <a:off x="4085439" y="7160192"/>
            <a:ext cx="4860773" cy="22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8" tooltip="https://es.wikipedia.org/wiki/Signo_de_interrogaci%C3%B3n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9" tooltip="https://creativecommons.org/licenses/by-sa/3.0/"/>
              </a:rPr>
              <a:t>CC BY-SA</a:t>
            </a:r>
            <a:endParaRPr lang="es-MX" sz="90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F0B1D0AB-CDE2-0D96-F0F3-B72BE098A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18825" y="52154"/>
            <a:ext cx="2736104" cy="27361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5CB2734-1B87-B214-FDE0-A006797CF6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631399" y="52155"/>
            <a:ext cx="2939698" cy="2939698"/>
          </a:xfrm>
          <a:prstGeom prst="rect">
            <a:avLst/>
          </a:prstGeom>
        </p:spPr>
      </p:pic>
      <p:pic>
        <p:nvPicPr>
          <p:cNvPr id="18" name="Imagen 1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7D3E8A6-FCC3-8D1D-1C01-53449507A1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906473" y="247844"/>
            <a:ext cx="1804719" cy="23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1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2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9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GAMENTE - Trailer Español Latino - FULL HD - YouTube">
            <a:extLst>
              <a:ext uri="{FF2B5EF4-FFF2-40B4-BE49-F238E27FC236}">
                <a16:creationId xmlns:a16="http://schemas.microsoft.com/office/drawing/2014/main" id="{8432B3F2-841C-1D26-F419-35B76401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589909"/>
            <a:ext cx="6621710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5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GAMENTE - Trailer Español Latino - FULL HD - YouTube">
            <a:extLst>
              <a:ext uri="{FF2B5EF4-FFF2-40B4-BE49-F238E27FC236}">
                <a16:creationId xmlns:a16="http://schemas.microsoft.com/office/drawing/2014/main" id="{8432B3F2-841C-1D26-F419-35B76401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589909"/>
            <a:ext cx="6621710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egamind - De Fan a Fan">
            <a:extLst>
              <a:ext uri="{FF2B5EF4-FFF2-40B4-BE49-F238E27FC236}">
                <a16:creationId xmlns:a16="http://schemas.microsoft.com/office/drawing/2014/main" id="{C517AC52-E313-7D0E-A880-83A04A7C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04" y="2059236"/>
            <a:ext cx="3810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8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GAMENTE - Trailer Español Latino - FULL HD - YouTube">
            <a:extLst>
              <a:ext uri="{FF2B5EF4-FFF2-40B4-BE49-F238E27FC236}">
                <a16:creationId xmlns:a16="http://schemas.microsoft.com/office/drawing/2014/main" id="{8432B3F2-841C-1D26-F419-35B76401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589909"/>
            <a:ext cx="6621710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ubre tu Propósito: Megamente">
            <a:extLst>
              <a:ext uri="{FF2B5EF4-FFF2-40B4-BE49-F238E27FC236}">
                <a16:creationId xmlns:a16="http://schemas.microsoft.com/office/drawing/2014/main" id="{C779882E-52AB-7414-8A72-73C6986C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37" y="1842782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5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gamente | Wiki Megamente Latinoamérica | Fandom">
            <a:extLst>
              <a:ext uri="{FF2B5EF4-FFF2-40B4-BE49-F238E27FC236}">
                <a16:creationId xmlns:a16="http://schemas.microsoft.com/office/drawing/2014/main" id="{5128F320-7614-701F-B659-4AC56C4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2" y="2452265"/>
            <a:ext cx="3486412" cy="22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gamente | Megamind movie, Animated movies, Movie wallpapers">
            <a:extLst>
              <a:ext uri="{FF2B5EF4-FFF2-40B4-BE49-F238E27FC236}">
                <a16:creationId xmlns:a16="http://schemas.microsoft.com/office/drawing/2014/main" id="{A1951D5B-32F0-925F-6B3B-74F356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9" y="1731279"/>
            <a:ext cx="3904250" cy="21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gamente | Wiki Megamente Latinoamérica | Fandom">
            <a:extLst>
              <a:ext uri="{FF2B5EF4-FFF2-40B4-BE49-F238E27FC236}">
                <a16:creationId xmlns:a16="http://schemas.microsoft.com/office/drawing/2014/main" id="{E772B211-67A1-43B8-C8DF-C0FBE8D6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3979310"/>
            <a:ext cx="2874283" cy="18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GAMENTE - Trailer Español Latino - FULL HD - YouTube">
            <a:extLst>
              <a:ext uri="{FF2B5EF4-FFF2-40B4-BE49-F238E27FC236}">
                <a16:creationId xmlns:a16="http://schemas.microsoft.com/office/drawing/2014/main" id="{8432B3F2-841C-1D26-F419-35B76401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589909"/>
            <a:ext cx="6621710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ubre tu Propósito: Megamente">
            <a:extLst>
              <a:ext uri="{FF2B5EF4-FFF2-40B4-BE49-F238E27FC236}">
                <a16:creationId xmlns:a16="http://schemas.microsoft.com/office/drawing/2014/main" id="{C779882E-52AB-7414-8A72-73C6986C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37" y="1842782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grupo de personas posando junto a un niño&#10;&#10;Descripción generada automáticamente con confianza baja">
            <a:extLst>
              <a:ext uri="{FF2B5EF4-FFF2-40B4-BE49-F238E27FC236}">
                <a16:creationId xmlns:a16="http://schemas.microsoft.com/office/drawing/2014/main" id="{36F3EF6D-8041-56AC-562F-A702C44CB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50" y="2501708"/>
            <a:ext cx="8632272" cy="36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3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67</Words>
  <Application>Microsoft Office PowerPoint</Application>
  <PresentationFormat>Panorámica</PresentationFormat>
  <Paragraphs>16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MEGAMIND</vt:lpstr>
      <vt:lpstr>What about the production?</vt:lpstr>
      <vt:lpstr>What is the movie about?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valoration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MEGAMIND</dc:title>
  <dc:creator>Annah Villegas</dc:creator>
  <cp:lastModifiedBy>Jorge Ivan Montiel Lopez</cp:lastModifiedBy>
  <cp:revision>2</cp:revision>
  <dcterms:created xsi:type="dcterms:W3CDTF">2022-10-28T01:11:11Z</dcterms:created>
  <dcterms:modified xsi:type="dcterms:W3CDTF">2022-10-28T15:56:48Z</dcterms:modified>
</cp:coreProperties>
</file>