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1"/>
  </p:sldMasterIdLst>
  <p:notesMasterIdLst>
    <p:notesMasterId r:id="rId6"/>
  </p:notesMasterIdLst>
  <p:sldIdLst>
    <p:sldId id="256" r:id="rId2"/>
    <p:sldId id="257" r:id="rId3"/>
    <p:sldId id="263" r:id="rId4"/>
    <p:sldId id="259" r:id="rId5"/>
  </p:sldIdLst>
  <p:sldSz cx="9144000" cy="5143500" type="screen16x9"/>
  <p:notesSz cx="6858000" cy="9144000"/>
  <p:embeddedFontLst>
    <p:embeddedFont>
      <p:font typeface="Roboto Slab Light" panose="020B0604020202020204" charset="0"/>
      <p:regular r:id="rId7"/>
      <p:bold r:id="rId8"/>
    </p:embeddedFont>
    <p:embeddedFont>
      <p:font typeface="Sorts Mill Goudy" panose="020B0604020202020204" charset="0"/>
      <p:regular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5AA84-E6CC-4562-9884-E1FAE45757B3}" v="4" dt="2022-10-28T05:00:17.242"/>
  </p1510:revLst>
</p1510:revInfo>
</file>

<file path=ppt/tableStyles.xml><?xml version="1.0" encoding="utf-8"?>
<a:tblStyleLst xmlns:a="http://schemas.openxmlformats.org/drawingml/2006/main" def="{2D6128D0-952E-4AB4-B4E2-340A578F8E74}">
  <a:tblStyle styleId="{2D6128D0-952E-4AB4-B4E2-340A578F8E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 guadalupe leal felix" userId="82af184a02dac0ac" providerId="LiveId" clId="{0A55AA84-E6CC-4562-9884-E1FAE45757B3}"/>
    <pc:docChg chg="undo custSel addSld delSld modSld sldOrd delMainMaster">
      <pc:chgData name="evelyn guadalupe leal felix" userId="82af184a02dac0ac" providerId="LiveId" clId="{0A55AA84-E6CC-4562-9884-E1FAE45757B3}" dt="2022-10-28T05:08:43.657" v="968" actId="47"/>
      <pc:docMkLst>
        <pc:docMk/>
      </pc:docMkLst>
      <pc:sldChg chg="modSp mod">
        <pc:chgData name="evelyn guadalupe leal felix" userId="82af184a02dac0ac" providerId="LiveId" clId="{0A55AA84-E6CC-4562-9884-E1FAE45757B3}" dt="2022-10-28T04:29:47.089" v="70" actId="1076"/>
        <pc:sldMkLst>
          <pc:docMk/>
          <pc:sldMk cId="0" sldId="256"/>
        </pc:sldMkLst>
        <pc:spChg chg="mod">
          <ac:chgData name="evelyn guadalupe leal felix" userId="82af184a02dac0ac" providerId="LiveId" clId="{0A55AA84-E6CC-4562-9884-E1FAE45757B3}" dt="2022-10-28T04:29:35.434" v="68" actId="20577"/>
          <ac:spMkLst>
            <pc:docMk/>
            <pc:sldMk cId="0" sldId="256"/>
            <ac:spMk id="5130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4:29:47.089" v="70" actId="1076"/>
          <ac:spMkLst>
            <pc:docMk/>
            <pc:sldMk cId="0" sldId="256"/>
            <ac:spMk id="5131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4:29:44.407" v="69" actId="1076"/>
          <ac:spMkLst>
            <pc:docMk/>
            <pc:sldMk cId="0" sldId="256"/>
            <ac:spMk id="5133" creationId="{00000000-0000-0000-0000-000000000000}"/>
          </ac:spMkLst>
        </pc:spChg>
      </pc:sldChg>
      <pc:sldChg chg="addSp modSp mod">
        <pc:chgData name="evelyn guadalupe leal felix" userId="82af184a02dac0ac" providerId="LiveId" clId="{0A55AA84-E6CC-4562-9884-E1FAE45757B3}" dt="2022-10-28T04:43:20.973" v="385" actId="1076"/>
        <pc:sldMkLst>
          <pc:docMk/>
          <pc:sldMk cId="0" sldId="257"/>
        </pc:sldMkLst>
        <pc:spChg chg="mod">
          <ac:chgData name="evelyn guadalupe leal felix" userId="82af184a02dac0ac" providerId="LiveId" clId="{0A55AA84-E6CC-4562-9884-E1FAE45757B3}" dt="2022-10-28T04:33:21.962" v="97" actId="20577"/>
          <ac:spMkLst>
            <pc:docMk/>
            <pc:sldMk cId="0" sldId="257"/>
            <ac:spMk id="5138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4:42:17.392" v="381" actId="20577"/>
          <ac:spMkLst>
            <pc:docMk/>
            <pc:sldMk cId="0" sldId="257"/>
            <ac:spMk id="5139" creationId="{00000000-0000-0000-0000-000000000000}"/>
          </ac:spMkLst>
        </pc:spChg>
        <pc:picChg chg="add mod">
          <ac:chgData name="evelyn guadalupe leal felix" userId="82af184a02dac0ac" providerId="LiveId" clId="{0A55AA84-E6CC-4562-9884-E1FAE45757B3}" dt="2022-10-28T04:43:20.973" v="385" actId="1076"/>
          <ac:picMkLst>
            <pc:docMk/>
            <pc:sldMk cId="0" sldId="257"/>
            <ac:picMk id="2" creationId="{F1C907A2-FC69-DE93-C4BC-52558438A330}"/>
          </ac:picMkLst>
        </pc:picChg>
      </pc:sldChg>
      <pc:sldChg chg="del">
        <pc:chgData name="evelyn guadalupe leal felix" userId="82af184a02dac0ac" providerId="LiveId" clId="{0A55AA84-E6CC-4562-9884-E1FAE45757B3}" dt="2022-10-28T04:43:34.716" v="386" actId="47"/>
        <pc:sldMkLst>
          <pc:docMk/>
          <pc:sldMk cId="0" sldId="258"/>
        </pc:sldMkLst>
      </pc:sldChg>
      <pc:sldChg chg="addSp delSp modSp mod">
        <pc:chgData name="evelyn guadalupe leal felix" userId="82af184a02dac0ac" providerId="LiveId" clId="{0A55AA84-E6CC-4562-9884-E1FAE45757B3}" dt="2022-10-28T05:05:33.092" v="892" actId="20577"/>
        <pc:sldMkLst>
          <pc:docMk/>
          <pc:sldMk cId="0" sldId="259"/>
        </pc:sldMkLst>
        <pc:spChg chg="add del mod">
          <ac:chgData name="evelyn guadalupe leal felix" userId="82af184a02dac0ac" providerId="LiveId" clId="{0A55AA84-E6CC-4562-9884-E1FAE45757B3}" dt="2022-10-28T05:00:08.375" v="647" actId="478"/>
          <ac:spMkLst>
            <pc:docMk/>
            <pc:sldMk cId="0" sldId="259"/>
            <ac:spMk id="2" creationId="{FB785A4E-4A5B-5FCE-3CF4-A8ED5BACC750}"/>
          </ac:spMkLst>
        </pc:spChg>
        <pc:spChg chg="add mod">
          <ac:chgData name="evelyn guadalupe leal felix" userId="82af184a02dac0ac" providerId="LiveId" clId="{0A55AA84-E6CC-4562-9884-E1FAE45757B3}" dt="2022-10-28T05:00:31.378" v="650" actId="1076"/>
          <ac:spMkLst>
            <pc:docMk/>
            <pc:sldMk cId="0" sldId="259"/>
            <ac:spMk id="3" creationId="{C7073D1C-6FCE-A955-105B-74EF03AA4570}"/>
          </ac:spMkLst>
        </pc:spChg>
        <pc:spChg chg="mod">
          <ac:chgData name="evelyn guadalupe leal felix" userId="82af184a02dac0ac" providerId="LiveId" clId="{0A55AA84-E6CC-4562-9884-E1FAE45757B3}" dt="2022-10-28T04:56:05.832" v="471" actId="20577"/>
          <ac:spMkLst>
            <pc:docMk/>
            <pc:sldMk cId="0" sldId="259"/>
            <ac:spMk id="5233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5:01:24.341" v="698" actId="20577"/>
          <ac:spMkLst>
            <pc:docMk/>
            <pc:sldMk cId="0" sldId="259"/>
            <ac:spMk id="5235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5:01:10.510" v="664" actId="20577"/>
          <ac:spMkLst>
            <pc:docMk/>
            <pc:sldMk cId="0" sldId="259"/>
            <ac:spMk id="5236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5:03:16.135" v="768" actId="20577"/>
          <ac:spMkLst>
            <pc:docMk/>
            <pc:sldMk cId="0" sldId="259"/>
            <ac:spMk id="5237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5:02:35.530" v="712" actId="20577"/>
          <ac:spMkLst>
            <pc:docMk/>
            <pc:sldMk cId="0" sldId="259"/>
            <ac:spMk id="5238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5:05:33.092" v="892" actId="20577"/>
          <ac:spMkLst>
            <pc:docMk/>
            <pc:sldMk cId="0" sldId="259"/>
            <ac:spMk id="5239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5:04:31.229" v="849" actId="20577"/>
          <ac:spMkLst>
            <pc:docMk/>
            <pc:sldMk cId="0" sldId="259"/>
            <ac:spMk id="5240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5:04:20.835" v="839" actId="20577"/>
          <ac:spMkLst>
            <pc:docMk/>
            <pc:sldMk cId="0" sldId="259"/>
            <ac:spMk id="5241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5:03:58.715" v="788" actId="20577"/>
          <ac:spMkLst>
            <pc:docMk/>
            <pc:sldMk cId="0" sldId="259"/>
            <ac:spMk id="5242" creationId="{00000000-0000-0000-0000-000000000000}"/>
          </ac:spMkLst>
        </pc:spChg>
      </pc:sldChg>
      <pc:sldChg chg="del">
        <pc:chgData name="evelyn guadalupe leal felix" userId="82af184a02dac0ac" providerId="LiveId" clId="{0A55AA84-E6CC-4562-9884-E1FAE45757B3}" dt="2022-10-28T04:43:36.260" v="387" actId="47"/>
        <pc:sldMkLst>
          <pc:docMk/>
          <pc:sldMk cId="0" sldId="260"/>
        </pc:sldMkLst>
      </pc:sldChg>
      <pc:sldChg chg="del">
        <pc:chgData name="evelyn guadalupe leal felix" userId="82af184a02dac0ac" providerId="LiveId" clId="{0A55AA84-E6CC-4562-9884-E1FAE45757B3}" dt="2022-10-28T04:43:36.867" v="388" actId="47"/>
        <pc:sldMkLst>
          <pc:docMk/>
          <pc:sldMk cId="0" sldId="261"/>
        </pc:sldMkLst>
      </pc:sldChg>
      <pc:sldChg chg="del">
        <pc:chgData name="evelyn guadalupe leal felix" userId="82af184a02dac0ac" providerId="LiveId" clId="{0A55AA84-E6CC-4562-9884-E1FAE45757B3}" dt="2022-10-28T05:08:43.657" v="968" actId="47"/>
        <pc:sldMkLst>
          <pc:docMk/>
          <pc:sldMk cId="0" sldId="262"/>
        </pc:sldMkLst>
      </pc:sldChg>
      <pc:sldChg chg="modSp mod ord modNotes">
        <pc:chgData name="evelyn guadalupe leal felix" userId="82af184a02dac0ac" providerId="LiveId" clId="{0A55AA84-E6CC-4562-9884-E1FAE45757B3}" dt="2022-10-28T04:52:31.493" v="465" actId="1076"/>
        <pc:sldMkLst>
          <pc:docMk/>
          <pc:sldMk cId="0" sldId="263"/>
        </pc:sldMkLst>
        <pc:spChg chg="mod">
          <ac:chgData name="evelyn guadalupe leal felix" userId="82af184a02dac0ac" providerId="LiveId" clId="{0A55AA84-E6CC-4562-9884-E1FAE45757B3}" dt="2022-10-28T04:52:27.674" v="464" actId="1076"/>
          <ac:spMkLst>
            <pc:docMk/>
            <pc:sldMk cId="0" sldId="263"/>
            <ac:spMk id="5293" creationId="{00000000-0000-0000-0000-000000000000}"/>
          </ac:spMkLst>
        </pc:spChg>
        <pc:spChg chg="mod">
          <ac:chgData name="evelyn guadalupe leal felix" userId="82af184a02dac0ac" providerId="LiveId" clId="{0A55AA84-E6CC-4562-9884-E1FAE45757B3}" dt="2022-10-28T04:52:31.493" v="465" actId="1076"/>
          <ac:spMkLst>
            <pc:docMk/>
            <pc:sldMk cId="0" sldId="263"/>
            <ac:spMk id="5294" creationId="{00000000-0000-0000-0000-000000000000}"/>
          </ac:spMkLst>
        </pc:spChg>
      </pc:sldChg>
      <pc:sldChg chg="del">
        <pc:chgData name="evelyn guadalupe leal felix" userId="82af184a02dac0ac" providerId="LiveId" clId="{0A55AA84-E6CC-4562-9884-E1FAE45757B3}" dt="2022-10-28T04:44:21.768" v="389" actId="47"/>
        <pc:sldMkLst>
          <pc:docMk/>
          <pc:sldMk cId="0" sldId="264"/>
        </pc:sldMkLst>
      </pc:sldChg>
      <pc:sldChg chg="del">
        <pc:chgData name="evelyn guadalupe leal felix" userId="82af184a02dac0ac" providerId="LiveId" clId="{0A55AA84-E6CC-4562-9884-E1FAE45757B3}" dt="2022-10-28T05:08:42.965" v="967" actId="47"/>
        <pc:sldMkLst>
          <pc:docMk/>
          <pc:sldMk cId="0" sldId="265"/>
        </pc:sldMkLst>
      </pc:sldChg>
      <pc:sldChg chg="del">
        <pc:chgData name="evelyn guadalupe leal felix" userId="82af184a02dac0ac" providerId="LiveId" clId="{0A55AA84-E6CC-4562-9884-E1FAE45757B3}" dt="2022-10-28T04:44:24.907" v="390" actId="47"/>
        <pc:sldMkLst>
          <pc:docMk/>
          <pc:sldMk cId="0" sldId="266"/>
        </pc:sldMkLst>
      </pc:sldChg>
      <pc:sldChg chg="del">
        <pc:chgData name="evelyn guadalupe leal felix" userId="82af184a02dac0ac" providerId="LiveId" clId="{0A55AA84-E6CC-4562-9884-E1FAE45757B3}" dt="2022-10-28T04:44:26.425" v="391" actId="47"/>
        <pc:sldMkLst>
          <pc:docMk/>
          <pc:sldMk cId="0" sldId="267"/>
        </pc:sldMkLst>
      </pc:sldChg>
      <pc:sldChg chg="del">
        <pc:chgData name="evelyn guadalupe leal felix" userId="82af184a02dac0ac" providerId="LiveId" clId="{0A55AA84-E6CC-4562-9884-E1FAE45757B3}" dt="2022-10-28T05:08:42.600" v="966" actId="47"/>
        <pc:sldMkLst>
          <pc:docMk/>
          <pc:sldMk cId="0" sldId="268"/>
        </pc:sldMkLst>
      </pc:sldChg>
      <pc:sldChg chg="del">
        <pc:chgData name="evelyn guadalupe leal felix" userId="82af184a02dac0ac" providerId="LiveId" clId="{0A55AA84-E6CC-4562-9884-E1FAE45757B3}" dt="2022-10-28T04:44:28.962" v="392" actId="47"/>
        <pc:sldMkLst>
          <pc:docMk/>
          <pc:sldMk cId="0" sldId="269"/>
        </pc:sldMkLst>
      </pc:sldChg>
      <pc:sldChg chg="del">
        <pc:chgData name="evelyn guadalupe leal felix" userId="82af184a02dac0ac" providerId="LiveId" clId="{0A55AA84-E6CC-4562-9884-E1FAE45757B3}" dt="2022-10-28T04:44:29.985" v="393" actId="47"/>
        <pc:sldMkLst>
          <pc:docMk/>
          <pc:sldMk cId="0" sldId="270"/>
        </pc:sldMkLst>
      </pc:sldChg>
      <pc:sldChg chg="del">
        <pc:chgData name="evelyn guadalupe leal felix" userId="82af184a02dac0ac" providerId="LiveId" clId="{0A55AA84-E6CC-4562-9884-E1FAE45757B3}" dt="2022-10-28T05:08:42.265" v="965" actId="47"/>
        <pc:sldMkLst>
          <pc:docMk/>
          <pc:sldMk cId="0" sldId="271"/>
        </pc:sldMkLst>
      </pc:sldChg>
      <pc:sldChg chg="del">
        <pc:chgData name="evelyn guadalupe leal felix" userId="82af184a02dac0ac" providerId="LiveId" clId="{0A55AA84-E6CC-4562-9884-E1FAE45757B3}" dt="2022-10-28T04:44:33.944" v="394" actId="47"/>
        <pc:sldMkLst>
          <pc:docMk/>
          <pc:sldMk cId="0" sldId="272"/>
        </pc:sldMkLst>
      </pc:sldChg>
      <pc:sldChg chg="del">
        <pc:chgData name="evelyn guadalupe leal felix" userId="82af184a02dac0ac" providerId="LiveId" clId="{0A55AA84-E6CC-4562-9884-E1FAE45757B3}" dt="2022-10-28T04:44:35.427" v="395" actId="47"/>
        <pc:sldMkLst>
          <pc:docMk/>
          <pc:sldMk cId="0" sldId="273"/>
        </pc:sldMkLst>
      </pc:sldChg>
      <pc:sldChg chg="del">
        <pc:chgData name="evelyn guadalupe leal felix" userId="82af184a02dac0ac" providerId="LiveId" clId="{0A55AA84-E6CC-4562-9884-E1FAE45757B3}" dt="2022-10-28T04:44:36.935" v="396" actId="47"/>
        <pc:sldMkLst>
          <pc:docMk/>
          <pc:sldMk cId="0" sldId="274"/>
        </pc:sldMkLst>
      </pc:sldChg>
      <pc:sldChg chg="del">
        <pc:chgData name="evelyn guadalupe leal felix" userId="82af184a02dac0ac" providerId="LiveId" clId="{0A55AA84-E6CC-4562-9884-E1FAE45757B3}" dt="2022-10-28T05:08:41.956" v="964" actId="47"/>
        <pc:sldMkLst>
          <pc:docMk/>
          <pc:sldMk cId="0" sldId="275"/>
        </pc:sldMkLst>
      </pc:sldChg>
      <pc:sldChg chg="del">
        <pc:chgData name="evelyn guadalupe leal felix" userId="82af184a02dac0ac" providerId="LiveId" clId="{0A55AA84-E6CC-4562-9884-E1FAE45757B3}" dt="2022-10-28T04:44:40.047" v="397" actId="47"/>
        <pc:sldMkLst>
          <pc:docMk/>
          <pc:sldMk cId="0" sldId="276"/>
        </pc:sldMkLst>
      </pc:sldChg>
      <pc:sldChg chg="del">
        <pc:chgData name="evelyn guadalupe leal felix" userId="82af184a02dac0ac" providerId="LiveId" clId="{0A55AA84-E6CC-4562-9884-E1FAE45757B3}" dt="2022-10-28T05:08:41.588" v="963" actId="47"/>
        <pc:sldMkLst>
          <pc:docMk/>
          <pc:sldMk cId="0" sldId="277"/>
        </pc:sldMkLst>
      </pc:sldChg>
      <pc:sldChg chg="add del">
        <pc:chgData name="evelyn guadalupe leal felix" userId="82af184a02dac0ac" providerId="LiveId" clId="{0A55AA84-E6CC-4562-9884-E1FAE45757B3}" dt="2022-10-28T05:07:53.389" v="950" actId="47"/>
        <pc:sldMkLst>
          <pc:docMk/>
          <pc:sldMk cId="0" sldId="278"/>
        </pc:sldMkLst>
      </pc:sldChg>
      <pc:sldChg chg="del">
        <pc:chgData name="evelyn guadalupe leal felix" userId="82af184a02dac0ac" providerId="LiveId" clId="{0A55AA84-E6CC-4562-9884-E1FAE45757B3}" dt="2022-10-28T05:08:41.215" v="962" actId="47"/>
        <pc:sldMkLst>
          <pc:docMk/>
          <pc:sldMk cId="0" sldId="279"/>
        </pc:sldMkLst>
      </pc:sldChg>
      <pc:sldChg chg="del">
        <pc:chgData name="evelyn guadalupe leal felix" userId="82af184a02dac0ac" providerId="LiveId" clId="{0A55AA84-E6CC-4562-9884-E1FAE45757B3}" dt="2022-10-28T05:07:40.021" v="947" actId="47"/>
        <pc:sldMkLst>
          <pc:docMk/>
          <pc:sldMk cId="0" sldId="280"/>
        </pc:sldMkLst>
      </pc:sldChg>
      <pc:sldChg chg="del">
        <pc:chgData name="evelyn guadalupe leal felix" userId="82af184a02dac0ac" providerId="LiveId" clId="{0A55AA84-E6CC-4562-9884-E1FAE45757B3}" dt="2022-10-28T05:08:40.802" v="961" actId="47"/>
        <pc:sldMkLst>
          <pc:docMk/>
          <pc:sldMk cId="0" sldId="281"/>
        </pc:sldMkLst>
      </pc:sldChg>
      <pc:sldChg chg="del">
        <pc:chgData name="evelyn guadalupe leal felix" userId="82af184a02dac0ac" providerId="LiveId" clId="{0A55AA84-E6CC-4562-9884-E1FAE45757B3}" dt="2022-10-28T05:07:34.969" v="946" actId="47"/>
        <pc:sldMkLst>
          <pc:docMk/>
          <pc:sldMk cId="0" sldId="282"/>
        </pc:sldMkLst>
      </pc:sldChg>
      <pc:sldChg chg="del">
        <pc:chgData name="evelyn guadalupe leal felix" userId="82af184a02dac0ac" providerId="LiveId" clId="{0A55AA84-E6CC-4562-9884-E1FAE45757B3}" dt="2022-10-28T05:08:40.378" v="960" actId="47"/>
        <pc:sldMkLst>
          <pc:docMk/>
          <pc:sldMk cId="0" sldId="283"/>
        </pc:sldMkLst>
      </pc:sldChg>
      <pc:sldChg chg="del">
        <pc:chgData name="evelyn guadalupe leal felix" userId="82af184a02dac0ac" providerId="LiveId" clId="{0A55AA84-E6CC-4562-9884-E1FAE45757B3}" dt="2022-10-28T05:07:31.292" v="945" actId="47"/>
        <pc:sldMkLst>
          <pc:docMk/>
          <pc:sldMk cId="0" sldId="284"/>
        </pc:sldMkLst>
      </pc:sldChg>
      <pc:sldChg chg="del">
        <pc:chgData name="evelyn guadalupe leal felix" userId="82af184a02dac0ac" providerId="LiveId" clId="{0A55AA84-E6CC-4562-9884-E1FAE45757B3}" dt="2022-10-28T05:07:29.922" v="944" actId="47"/>
        <pc:sldMkLst>
          <pc:docMk/>
          <pc:sldMk cId="0" sldId="285"/>
        </pc:sldMkLst>
      </pc:sldChg>
      <pc:sldChg chg="del">
        <pc:chgData name="evelyn guadalupe leal felix" userId="82af184a02dac0ac" providerId="LiveId" clId="{0A55AA84-E6CC-4562-9884-E1FAE45757B3}" dt="2022-10-28T05:08:40.084" v="959" actId="47"/>
        <pc:sldMkLst>
          <pc:docMk/>
          <pc:sldMk cId="0" sldId="286"/>
        </pc:sldMkLst>
      </pc:sldChg>
      <pc:sldChg chg="del">
        <pc:chgData name="evelyn guadalupe leal felix" userId="82af184a02dac0ac" providerId="LiveId" clId="{0A55AA84-E6CC-4562-9884-E1FAE45757B3}" dt="2022-10-28T05:07:27.065" v="943" actId="47"/>
        <pc:sldMkLst>
          <pc:docMk/>
          <pc:sldMk cId="0" sldId="287"/>
        </pc:sldMkLst>
      </pc:sldChg>
      <pc:sldChg chg="del">
        <pc:chgData name="evelyn guadalupe leal felix" userId="82af184a02dac0ac" providerId="LiveId" clId="{0A55AA84-E6CC-4562-9884-E1FAE45757B3}" dt="2022-10-28T05:07:24.977" v="942" actId="47"/>
        <pc:sldMkLst>
          <pc:docMk/>
          <pc:sldMk cId="0" sldId="288"/>
        </pc:sldMkLst>
      </pc:sldChg>
      <pc:sldChg chg="del">
        <pc:chgData name="evelyn guadalupe leal felix" userId="82af184a02dac0ac" providerId="LiveId" clId="{0A55AA84-E6CC-4562-9884-E1FAE45757B3}" dt="2022-10-28T05:07:23.687" v="941" actId="47"/>
        <pc:sldMkLst>
          <pc:docMk/>
          <pc:sldMk cId="0" sldId="289"/>
        </pc:sldMkLst>
      </pc:sldChg>
      <pc:sldChg chg="del">
        <pc:chgData name="evelyn guadalupe leal felix" userId="82af184a02dac0ac" providerId="LiveId" clId="{0A55AA84-E6CC-4562-9884-E1FAE45757B3}" dt="2022-10-28T05:07:21.785" v="940" actId="47"/>
        <pc:sldMkLst>
          <pc:docMk/>
          <pc:sldMk cId="0" sldId="290"/>
        </pc:sldMkLst>
      </pc:sldChg>
      <pc:sldChg chg="del">
        <pc:chgData name="evelyn guadalupe leal felix" userId="82af184a02dac0ac" providerId="LiveId" clId="{0A55AA84-E6CC-4562-9884-E1FAE45757B3}" dt="2022-10-28T05:07:18.054" v="939" actId="47"/>
        <pc:sldMkLst>
          <pc:docMk/>
          <pc:sldMk cId="0" sldId="291"/>
        </pc:sldMkLst>
      </pc:sldChg>
      <pc:sldChg chg="del">
        <pc:chgData name="evelyn guadalupe leal felix" userId="82af184a02dac0ac" providerId="LiveId" clId="{0A55AA84-E6CC-4562-9884-E1FAE45757B3}" dt="2022-10-28T05:07:15.992" v="938" actId="47"/>
        <pc:sldMkLst>
          <pc:docMk/>
          <pc:sldMk cId="0" sldId="292"/>
        </pc:sldMkLst>
      </pc:sldChg>
      <pc:sldChg chg="del">
        <pc:chgData name="evelyn guadalupe leal felix" userId="82af184a02dac0ac" providerId="LiveId" clId="{0A55AA84-E6CC-4562-9884-E1FAE45757B3}" dt="2022-10-28T05:08:39.749" v="958" actId="47"/>
        <pc:sldMkLst>
          <pc:docMk/>
          <pc:sldMk cId="0" sldId="293"/>
        </pc:sldMkLst>
      </pc:sldChg>
      <pc:sldChg chg="del">
        <pc:chgData name="evelyn guadalupe leal felix" userId="82af184a02dac0ac" providerId="LiveId" clId="{0A55AA84-E6CC-4562-9884-E1FAE45757B3}" dt="2022-10-28T05:08:39.307" v="957" actId="47"/>
        <pc:sldMkLst>
          <pc:docMk/>
          <pc:sldMk cId="0" sldId="294"/>
        </pc:sldMkLst>
      </pc:sldChg>
      <pc:sldChg chg="del">
        <pc:chgData name="evelyn guadalupe leal felix" userId="82af184a02dac0ac" providerId="LiveId" clId="{0A55AA84-E6CC-4562-9884-E1FAE45757B3}" dt="2022-10-28T05:07:05.825" v="937" actId="47"/>
        <pc:sldMkLst>
          <pc:docMk/>
          <pc:sldMk cId="0" sldId="295"/>
        </pc:sldMkLst>
      </pc:sldChg>
      <pc:sldChg chg="del">
        <pc:chgData name="evelyn guadalupe leal felix" userId="82af184a02dac0ac" providerId="LiveId" clId="{0A55AA84-E6CC-4562-9884-E1FAE45757B3}" dt="2022-10-28T05:07:05.100" v="936" actId="47"/>
        <pc:sldMkLst>
          <pc:docMk/>
          <pc:sldMk cId="0" sldId="296"/>
        </pc:sldMkLst>
      </pc:sldChg>
      <pc:sldChg chg="del">
        <pc:chgData name="evelyn guadalupe leal felix" userId="82af184a02dac0ac" providerId="LiveId" clId="{0A55AA84-E6CC-4562-9884-E1FAE45757B3}" dt="2022-10-28T05:07:03.888" v="935" actId="47"/>
        <pc:sldMkLst>
          <pc:docMk/>
          <pc:sldMk cId="0" sldId="297"/>
        </pc:sldMkLst>
      </pc:sldChg>
      <pc:sldChg chg="del">
        <pc:chgData name="evelyn guadalupe leal felix" userId="82af184a02dac0ac" providerId="LiveId" clId="{0A55AA84-E6CC-4562-9884-E1FAE45757B3}" dt="2022-10-28T05:07:02.401" v="934" actId="47"/>
        <pc:sldMkLst>
          <pc:docMk/>
          <pc:sldMk cId="0" sldId="298"/>
        </pc:sldMkLst>
      </pc:sldChg>
      <pc:sldChg chg="del">
        <pc:chgData name="evelyn guadalupe leal felix" userId="82af184a02dac0ac" providerId="LiveId" clId="{0A55AA84-E6CC-4562-9884-E1FAE45757B3}" dt="2022-10-28T05:08:38.869" v="956" actId="47"/>
        <pc:sldMkLst>
          <pc:docMk/>
          <pc:sldMk cId="0" sldId="299"/>
        </pc:sldMkLst>
      </pc:sldChg>
      <pc:sldChg chg="del">
        <pc:chgData name="evelyn guadalupe leal felix" userId="82af184a02dac0ac" providerId="LiveId" clId="{0A55AA84-E6CC-4562-9884-E1FAE45757B3}" dt="2022-10-28T05:06:55.378" v="931" actId="47"/>
        <pc:sldMkLst>
          <pc:docMk/>
          <pc:sldMk cId="0" sldId="300"/>
        </pc:sldMkLst>
      </pc:sldChg>
      <pc:sldChg chg="del">
        <pc:chgData name="evelyn guadalupe leal felix" userId="82af184a02dac0ac" providerId="LiveId" clId="{0A55AA84-E6CC-4562-9884-E1FAE45757B3}" dt="2022-10-28T05:06:52.895" v="930" actId="47"/>
        <pc:sldMkLst>
          <pc:docMk/>
          <pc:sldMk cId="0" sldId="301"/>
        </pc:sldMkLst>
      </pc:sldChg>
      <pc:sldChg chg="del">
        <pc:chgData name="evelyn guadalupe leal felix" userId="82af184a02dac0ac" providerId="LiveId" clId="{0A55AA84-E6CC-4562-9884-E1FAE45757B3}" dt="2022-10-28T05:06:51.693" v="929" actId="47"/>
        <pc:sldMkLst>
          <pc:docMk/>
          <pc:sldMk cId="0" sldId="302"/>
        </pc:sldMkLst>
      </pc:sldChg>
      <pc:sldChg chg="del">
        <pc:chgData name="evelyn guadalupe leal felix" userId="82af184a02dac0ac" providerId="LiveId" clId="{0A55AA84-E6CC-4562-9884-E1FAE45757B3}" dt="2022-10-28T05:06:57.814" v="932" actId="47"/>
        <pc:sldMkLst>
          <pc:docMk/>
          <pc:sldMk cId="0" sldId="303"/>
        </pc:sldMkLst>
      </pc:sldChg>
      <pc:sldChg chg="del">
        <pc:chgData name="evelyn guadalupe leal felix" userId="82af184a02dac0ac" providerId="LiveId" clId="{0A55AA84-E6CC-4562-9884-E1FAE45757B3}" dt="2022-10-28T05:06:49.445" v="928" actId="47"/>
        <pc:sldMkLst>
          <pc:docMk/>
          <pc:sldMk cId="0" sldId="304"/>
        </pc:sldMkLst>
      </pc:sldChg>
      <pc:sldChg chg="del">
        <pc:chgData name="evelyn guadalupe leal felix" userId="82af184a02dac0ac" providerId="LiveId" clId="{0A55AA84-E6CC-4562-9884-E1FAE45757B3}" dt="2022-10-28T05:06:47.710" v="927" actId="47"/>
        <pc:sldMkLst>
          <pc:docMk/>
          <pc:sldMk cId="0" sldId="305"/>
        </pc:sldMkLst>
      </pc:sldChg>
      <pc:sldChg chg="del">
        <pc:chgData name="evelyn guadalupe leal felix" userId="82af184a02dac0ac" providerId="LiveId" clId="{0A55AA84-E6CC-4562-9884-E1FAE45757B3}" dt="2022-10-28T05:06:59.453" v="933" actId="47"/>
        <pc:sldMkLst>
          <pc:docMk/>
          <pc:sldMk cId="0" sldId="306"/>
        </pc:sldMkLst>
      </pc:sldChg>
      <pc:sldChg chg="del">
        <pc:chgData name="evelyn guadalupe leal felix" userId="82af184a02dac0ac" providerId="LiveId" clId="{0A55AA84-E6CC-4562-9884-E1FAE45757B3}" dt="2022-10-28T05:06:43.856" v="926" actId="47"/>
        <pc:sldMkLst>
          <pc:docMk/>
          <pc:sldMk cId="0" sldId="307"/>
        </pc:sldMkLst>
      </pc:sldChg>
      <pc:sldChg chg="del">
        <pc:chgData name="evelyn guadalupe leal felix" userId="82af184a02dac0ac" providerId="LiveId" clId="{0A55AA84-E6CC-4562-9884-E1FAE45757B3}" dt="2022-10-28T05:06:42.465" v="925" actId="47"/>
        <pc:sldMkLst>
          <pc:docMk/>
          <pc:sldMk cId="0" sldId="308"/>
        </pc:sldMkLst>
      </pc:sldChg>
      <pc:sldChg chg="del">
        <pc:chgData name="evelyn guadalupe leal felix" userId="82af184a02dac0ac" providerId="LiveId" clId="{0A55AA84-E6CC-4562-9884-E1FAE45757B3}" dt="2022-10-28T05:06:40.929" v="924" actId="47"/>
        <pc:sldMkLst>
          <pc:docMk/>
          <pc:sldMk cId="0" sldId="309"/>
        </pc:sldMkLst>
      </pc:sldChg>
      <pc:sldChg chg="del">
        <pc:chgData name="evelyn guadalupe leal felix" userId="82af184a02dac0ac" providerId="LiveId" clId="{0A55AA84-E6CC-4562-9884-E1FAE45757B3}" dt="2022-10-28T05:06:39.377" v="923" actId="47"/>
        <pc:sldMkLst>
          <pc:docMk/>
          <pc:sldMk cId="0" sldId="310"/>
        </pc:sldMkLst>
      </pc:sldChg>
      <pc:sldChg chg="del">
        <pc:chgData name="evelyn guadalupe leal felix" userId="82af184a02dac0ac" providerId="LiveId" clId="{0A55AA84-E6CC-4562-9884-E1FAE45757B3}" dt="2022-10-28T05:08:38.487" v="955" actId="47"/>
        <pc:sldMkLst>
          <pc:docMk/>
          <pc:sldMk cId="0" sldId="311"/>
        </pc:sldMkLst>
      </pc:sldChg>
      <pc:sldChg chg="del">
        <pc:chgData name="evelyn guadalupe leal felix" userId="82af184a02dac0ac" providerId="LiveId" clId="{0A55AA84-E6CC-4562-9884-E1FAE45757B3}" dt="2022-10-28T05:08:38.083" v="954" actId="47"/>
        <pc:sldMkLst>
          <pc:docMk/>
          <pc:sldMk cId="0" sldId="312"/>
        </pc:sldMkLst>
      </pc:sldChg>
      <pc:sldChg chg="del">
        <pc:chgData name="evelyn guadalupe leal felix" userId="82af184a02dac0ac" providerId="LiveId" clId="{0A55AA84-E6CC-4562-9884-E1FAE45757B3}" dt="2022-10-28T05:08:37.676" v="953" actId="47"/>
        <pc:sldMkLst>
          <pc:docMk/>
          <pc:sldMk cId="0" sldId="313"/>
        </pc:sldMkLst>
      </pc:sldChg>
      <pc:sldChg chg="del">
        <pc:chgData name="evelyn guadalupe leal felix" userId="82af184a02dac0ac" providerId="LiveId" clId="{0A55AA84-E6CC-4562-9884-E1FAE45757B3}" dt="2022-10-28T05:06:35.164" v="922" actId="47"/>
        <pc:sldMkLst>
          <pc:docMk/>
          <pc:sldMk cId="0" sldId="314"/>
        </pc:sldMkLst>
      </pc:sldChg>
      <pc:sldChg chg="del">
        <pc:chgData name="evelyn guadalupe leal felix" userId="82af184a02dac0ac" providerId="LiveId" clId="{0A55AA84-E6CC-4562-9884-E1FAE45757B3}" dt="2022-10-28T05:08:37.094" v="952" actId="47"/>
        <pc:sldMkLst>
          <pc:docMk/>
          <pc:sldMk cId="0" sldId="315"/>
        </pc:sldMkLst>
      </pc:sldChg>
      <pc:sldChg chg="del">
        <pc:chgData name="evelyn guadalupe leal felix" userId="82af184a02dac0ac" providerId="LiveId" clId="{0A55AA84-E6CC-4562-9884-E1FAE45757B3}" dt="2022-10-28T05:06:31.142" v="921" actId="47"/>
        <pc:sldMkLst>
          <pc:docMk/>
          <pc:sldMk cId="0" sldId="316"/>
        </pc:sldMkLst>
      </pc:sldChg>
      <pc:sldChg chg="del">
        <pc:chgData name="evelyn guadalupe leal felix" userId="82af184a02dac0ac" providerId="LiveId" clId="{0A55AA84-E6CC-4562-9884-E1FAE45757B3}" dt="2022-10-28T05:06:26.013" v="920" actId="47"/>
        <pc:sldMkLst>
          <pc:docMk/>
          <pc:sldMk cId="0" sldId="317"/>
        </pc:sldMkLst>
      </pc:sldChg>
      <pc:sldChg chg="del">
        <pc:chgData name="evelyn guadalupe leal felix" userId="82af184a02dac0ac" providerId="LiveId" clId="{0A55AA84-E6CC-4562-9884-E1FAE45757B3}" dt="2022-10-28T05:06:16.692" v="919" actId="47"/>
        <pc:sldMkLst>
          <pc:docMk/>
          <pc:sldMk cId="0" sldId="318"/>
        </pc:sldMkLst>
      </pc:sldChg>
      <pc:sldChg chg="del">
        <pc:chgData name="evelyn guadalupe leal felix" userId="82af184a02dac0ac" providerId="LiveId" clId="{0A55AA84-E6CC-4562-9884-E1FAE45757B3}" dt="2022-10-28T05:06:01.114" v="918" actId="47"/>
        <pc:sldMkLst>
          <pc:docMk/>
          <pc:sldMk cId="0" sldId="319"/>
        </pc:sldMkLst>
      </pc:sldChg>
      <pc:sldChg chg="del">
        <pc:chgData name="evelyn guadalupe leal felix" userId="82af184a02dac0ac" providerId="LiveId" clId="{0A55AA84-E6CC-4562-9884-E1FAE45757B3}" dt="2022-10-28T05:08:36.560" v="951" actId="47"/>
        <pc:sldMkLst>
          <pc:docMk/>
          <pc:sldMk cId="0" sldId="320"/>
        </pc:sldMkLst>
      </pc:sldChg>
      <pc:sldChg chg="del">
        <pc:chgData name="evelyn guadalupe leal felix" userId="82af184a02dac0ac" providerId="LiveId" clId="{0A55AA84-E6CC-4562-9884-E1FAE45757B3}" dt="2022-10-28T05:05:59.062" v="917" actId="47"/>
        <pc:sldMkLst>
          <pc:docMk/>
          <pc:sldMk cId="0" sldId="321"/>
        </pc:sldMkLst>
      </pc:sldChg>
      <pc:sldChg chg="del">
        <pc:chgData name="evelyn guadalupe leal felix" userId="82af184a02dac0ac" providerId="LiveId" clId="{0A55AA84-E6CC-4562-9884-E1FAE45757B3}" dt="2022-10-28T05:05:58.455" v="916" actId="47"/>
        <pc:sldMkLst>
          <pc:docMk/>
          <pc:sldMk cId="0" sldId="322"/>
        </pc:sldMkLst>
      </pc:sldChg>
      <pc:sldChg chg="del">
        <pc:chgData name="evelyn guadalupe leal felix" userId="82af184a02dac0ac" providerId="LiveId" clId="{0A55AA84-E6CC-4562-9884-E1FAE45757B3}" dt="2022-10-28T05:05:58.081" v="915" actId="47"/>
        <pc:sldMkLst>
          <pc:docMk/>
          <pc:sldMk cId="0" sldId="323"/>
        </pc:sldMkLst>
      </pc:sldChg>
      <pc:sldChg chg="del">
        <pc:chgData name="evelyn guadalupe leal felix" userId="82af184a02dac0ac" providerId="LiveId" clId="{0A55AA84-E6CC-4562-9884-E1FAE45757B3}" dt="2022-10-28T05:05:57.907" v="914" actId="47"/>
        <pc:sldMkLst>
          <pc:docMk/>
          <pc:sldMk cId="0" sldId="324"/>
        </pc:sldMkLst>
      </pc:sldChg>
      <pc:sldChg chg="del">
        <pc:chgData name="evelyn guadalupe leal felix" userId="82af184a02dac0ac" providerId="LiveId" clId="{0A55AA84-E6CC-4562-9884-E1FAE45757B3}" dt="2022-10-28T05:05:57.064" v="913" actId="47"/>
        <pc:sldMkLst>
          <pc:docMk/>
          <pc:sldMk cId="0" sldId="325"/>
        </pc:sldMkLst>
      </pc:sldChg>
      <pc:sldChg chg="del">
        <pc:chgData name="evelyn guadalupe leal felix" userId="82af184a02dac0ac" providerId="LiveId" clId="{0A55AA84-E6CC-4562-9884-E1FAE45757B3}" dt="2022-10-28T05:05:56.946" v="912" actId="47"/>
        <pc:sldMkLst>
          <pc:docMk/>
          <pc:sldMk cId="0" sldId="326"/>
        </pc:sldMkLst>
      </pc:sldChg>
      <pc:sldChg chg="del">
        <pc:chgData name="evelyn guadalupe leal felix" userId="82af184a02dac0ac" providerId="LiveId" clId="{0A55AA84-E6CC-4562-9884-E1FAE45757B3}" dt="2022-10-28T05:05:56.209" v="911" actId="47"/>
        <pc:sldMkLst>
          <pc:docMk/>
          <pc:sldMk cId="0" sldId="327"/>
        </pc:sldMkLst>
      </pc:sldChg>
      <pc:sldChg chg="del">
        <pc:chgData name="evelyn guadalupe leal felix" userId="82af184a02dac0ac" providerId="LiveId" clId="{0A55AA84-E6CC-4562-9884-E1FAE45757B3}" dt="2022-10-28T05:05:55.527" v="910" actId="47"/>
        <pc:sldMkLst>
          <pc:docMk/>
          <pc:sldMk cId="0" sldId="328"/>
        </pc:sldMkLst>
      </pc:sldChg>
      <pc:sldChg chg="del">
        <pc:chgData name="evelyn guadalupe leal felix" userId="82af184a02dac0ac" providerId="LiveId" clId="{0A55AA84-E6CC-4562-9884-E1FAE45757B3}" dt="2022-10-28T05:05:55.308" v="909" actId="47"/>
        <pc:sldMkLst>
          <pc:docMk/>
          <pc:sldMk cId="0" sldId="329"/>
        </pc:sldMkLst>
      </pc:sldChg>
      <pc:sldChg chg="del">
        <pc:chgData name="evelyn guadalupe leal felix" userId="82af184a02dac0ac" providerId="LiveId" clId="{0A55AA84-E6CC-4562-9884-E1FAE45757B3}" dt="2022-10-28T05:05:54.879" v="908" actId="47"/>
        <pc:sldMkLst>
          <pc:docMk/>
          <pc:sldMk cId="0" sldId="330"/>
        </pc:sldMkLst>
      </pc:sldChg>
      <pc:sldChg chg="del">
        <pc:chgData name="evelyn guadalupe leal felix" userId="82af184a02dac0ac" providerId="LiveId" clId="{0A55AA84-E6CC-4562-9884-E1FAE45757B3}" dt="2022-10-28T05:05:54.373" v="907" actId="47"/>
        <pc:sldMkLst>
          <pc:docMk/>
          <pc:sldMk cId="0" sldId="331"/>
        </pc:sldMkLst>
      </pc:sldChg>
      <pc:sldChg chg="del">
        <pc:chgData name="evelyn guadalupe leal felix" userId="82af184a02dac0ac" providerId="LiveId" clId="{0A55AA84-E6CC-4562-9884-E1FAE45757B3}" dt="2022-10-28T05:05:54.145" v="906" actId="47"/>
        <pc:sldMkLst>
          <pc:docMk/>
          <pc:sldMk cId="0" sldId="332"/>
        </pc:sldMkLst>
      </pc:sldChg>
      <pc:sldChg chg="del">
        <pc:chgData name="evelyn guadalupe leal felix" userId="82af184a02dac0ac" providerId="LiveId" clId="{0A55AA84-E6CC-4562-9884-E1FAE45757B3}" dt="2022-10-28T05:05:53.962" v="905" actId="47"/>
        <pc:sldMkLst>
          <pc:docMk/>
          <pc:sldMk cId="0" sldId="333"/>
        </pc:sldMkLst>
      </pc:sldChg>
      <pc:sldChg chg="del">
        <pc:chgData name="evelyn guadalupe leal felix" userId="82af184a02dac0ac" providerId="LiveId" clId="{0A55AA84-E6CC-4562-9884-E1FAE45757B3}" dt="2022-10-28T05:05:53.752" v="904" actId="47"/>
        <pc:sldMkLst>
          <pc:docMk/>
          <pc:sldMk cId="0" sldId="334"/>
        </pc:sldMkLst>
      </pc:sldChg>
      <pc:sldChg chg="del">
        <pc:chgData name="evelyn guadalupe leal felix" userId="82af184a02dac0ac" providerId="LiveId" clId="{0A55AA84-E6CC-4562-9884-E1FAE45757B3}" dt="2022-10-28T05:05:53.487" v="903" actId="47"/>
        <pc:sldMkLst>
          <pc:docMk/>
          <pc:sldMk cId="0" sldId="335"/>
        </pc:sldMkLst>
      </pc:sldChg>
      <pc:sldChg chg="del">
        <pc:chgData name="evelyn guadalupe leal felix" userId="82af184a02dac0ac" providerId="LiveId" clId="{0A55AA84-E6CC-4562-9884-E1FAE45757B3}" dt="2022-10-28T05:05:53.084" v="902" actId="47"/>
        <pc:sldMkLst>
          <pc:docMk/>
          <pc:sldMk cId="0" sldId="336"/>
        </pc:sldMkLst>
      </pc:sldChg>
      <pc:sldChg chg="del">
        <pc:chgData name="evelyn guadalupe leal felix" userId="82af184a02dac0ac" providerId="LiveId" clId="{0A55AA84-E6CC-4562-9884-E1FAE45757B3}" dt="2022-10-28T05:05:52.909" v="901" actId="47"/>
        <pc:sldMkLst>
          <pc:docMk/>
          <pc:sldMk cId="0" sldId="337"/>
        </pc:sldMkLst>
      </pc:sldChg>
      <pc:sldChg chg="del">
        <pc:chgData name="evelyn guadalupe leal felix" userId="82af184a02dac0ac" providerId="LiveId" clId="{0A55AA84-E6CC-4562-9884-E1FAE45757B3}" dt="2022-10-28T05:05:52.593" v="900" actId="47"/>
        <pc:sldMkLst>
          <pc:docMk/>
          <pc:sldMk cId="0" sldId="338"/>
        </pc:sldMkLst>
      </pc:sldChg>
      <pc:sldChg chg="del">
        <pc:chgData name="evelyn guadalupe leal felix" userId="82af184a02dac0ac" providerId="LiveId" clId="{0A55AA84-E6CC-4562-9884-E1FAE45757B3}" dt="2022-10-28T05:05:52.335" v="899" actId="47"/>
        <pc:sldMkLst>
          <pc:docMk/>
          <pc:sldMk cId="0" sldId="339"/>
        </pc:sldMkLst>
      </pc:sldChg>
      <pc:sldChg chg="del">
        <pc:chgData name="evelyn guadalupe leal felix" userId="82af184a02dac0ac" providerId="LiveId" clId="{0A55AA84-E6CC-4562-9884-E1FAE45757B3}" dt="2022-10-28T05:05:52.136" v="898" actId="47"/>
        <pc:sldMkLst>
          <pc:docMk/>
          <pc:sldMk cId="0" sldId="340"/>
        </pc:sldMkLst>
      </pc:sldChg>
      <pc:sldChg chg="del">
        <pc:chgData name="evelyn guadalupe leal felix" userId="82af184a02dac0ac" providerId="LiveId" clId="{0A55AA84-E6CC-4562-9884-E1FAE45757B3}" dt="2022-10-28T05:05:51.858" v="897" actId="47"/>
        <pc:sldMkLst>
          <pc:docMk/>
          <pc:sldMk cId="0" sldId="341"/>
        </pc:sldMkLst>
      </pc:sldChg>
      <pc:sldChg chg="del">
        <pc:chgData name="evelyn guadalupe leal felix" userId="82af184a02dac0ac" providerId="LiveId" clId="{0A55AA84-E6CC-4562-9884-E1FAE45757B3}" dt="2022-10-28T05:05:51.597" v="896" actId="47"/>
        <pc:sldMkLst>
          <pc:docMk/>
          <pc:sldMk cId="0" sldId="342"/>
        </pc:sldMkLst>
      </pc:sldChg>
      <pc:sldChg chg="del">
        <pc:chgData name="evelyn guadalupe leal felix" userId="82af184a02dac0ac" providerId="LiveId" clId="{0A55AA84-E6CC-4562-9884-E1FAE45757B3}" dt="2022-10-28T05:05:51.228" v="895" actId="47"/>
        <pc:sldMkLst>
          <pc:docMk/>
          <pc:sldMk cId="0" sldId="343"/>
        </pc:sldMkLst>
      </pc:sldChg>
      <pc:sldChg chg="del">
        <pc:chgData name="evelyn guadalupe leal felix" userId="82af184a02dac0ac" providerId="LiveId" clId="{0A55AA84-E6CC-4562-9884-E1FAE45757B3}" dt="2022-10-28T05:05:50.857" v="894" actId="47"/>
        <pc:sldMkLst>
          <pc:docMk/>
          <pc:sldMk cId="0" sldId="344"/>
        </pc:sldMkLst>
      </pc:sldChg>
      <pc:sldChg chg="del">
        <pc:chgData name="evelyn guadalupe leal felix" userId="82af184a02dac0ac" providerId="LiveId" clId="{0A55AA84-E6CC-4562-9884-E1FAE45757B3}" dt="2022-10-28T05:05:50.412" v="893" actId="47"/>
        <pc:sldMkLst>
          <pc:docMk/>
          <pc:sldMk cId="0" sldId="345"/>
        </pc:sldMkLst>
      </pc:sldChg>
      <pc:sldMasterChg chg="addSldLayout delSldLayout">
        <pc:chgData name="evelyn guadalupe leal felix" userId="82af184a02dac0ac" providerId="LiveId" clId="{0A55AA84-E6CC-4562-9884-E1FAE45757B3}" dt="2022-10-28T05:08:43.657" v="968" actId="47"/>
        <pc:sldMasterMkLst>
          <pc:docMk/>
          <pc:sldMasterMk cId="0" sldId="2147483716"/>
        </pc:sldMasterMkLst>
        <pc:sldLayoutChg chg="del">
          <pc:chgData name="evelyn guadalupe leal felix" userId="82af184a02dac0ac" providerId="LiveId" clId="{0A55AA84-E6CC-4562-9884-E1FAE45757B3}" dt="2022-10-28T05:08:43.657" v="968" actId="47"/>
          <pc:sldLayoutMkLst>
            <pc:docMk/>
            <pc:sldMasterMk cId="0" sldId="2147483716"/>
            <pc:sldLayoutMk cId="0" sldId="2147483649"/>
          </pc:sldLayoutMkLst>
        </pc:sldLayoutChg>
        <pc:sldLayoutChg chg="del">
          <pc:chgData name="evelyn guadalupe leal felix" userId="82af184a02dac0ac" providerId="LiveId" clId="{0A55AA84-E6CC-4562-9884-E1FAE45757B3}" dt="2022-10-28T05:08:42.965" v="967" actId="47"/>
          <pc:sldLayoutMkLst>
            <pc:docMk/>
            <pc:sldMasterMk cId="0" sldId="2147483716"/>
            <pc:sldLayoutMk cId="0" sldId="2147483651"/>
          </pc:sldLayoutMkLst>
        </pc:sldLayoutChg>
        <pc:sldLayoutChg chg="del">
          <pc:chgData name="evelyn guadalupe leal felix" userId="82af184a02dac0ac" providerId="LiveId" clId="{0A55AA84-E6CC-4562-9884-E1FAE45757B3}" dt="2022-10-28T05:06:16.692" v="919" actId="47"/>
          <pc:sldLayoutMkLst>
            <pc:docMk/>
            <pc:sldMasterMk cId="0" sldId="2147483716"/>
            <pc:sldLayoutMk cId="0" sldId="2147483652"/>
          </pc:sldLayoutMkLst>
        </pc:sldLayoutChg>
        <pc:sldLayoutChg chg="del">
          <pc:chgData name="evelyn guadalupe leal felix" userId="82af184a02dac0ac" providerId="LiveId" clId="{0A55AA84-E6CC-4562-9884-E1FAE45757B3}" dt="2022-10-28T05:08:39.307" v="957" actId="47"/>
          <pc:sldLayoutMkLst>
            <pc:docMk/>
            <pc:sldMasterMk cId="0" sldId="2147483716"/>
            <pc:sldLayoutMk cId="0" sldId="2147483654"/>
          </pc:sldLayoutMkLst>
        </pc:sldLayoutChg>
        <pc:sldLayoutChg chg="del">
          <pc:chgData name="evelyn guadalupe leal felix" userId="82af184a02dac0ac" providerId="LiveId" clId="{0A55AA84-E6CC-4562-9884-E1FAE45757B3}" dt="2022-10-28T05:07:21.785" v="940" actId="47"/>
          <pc:sldLayoutMkLst>
            <pc:docMk/>
            <pc:sldMasterMk cId="0" sldId="2147483716"/>
            <pc:sldLayoutMk cId="0" sldId="2147483656"/>
          </pc:sldLayoutMkLst>
        </pc:sldLayoutChg>
        <pc:sldLayoutChg chg="del">
          <pc:chgData name="evelyn guadalupe leal felix" userId="82af184a02dac0ac" providerId="LiveId" clId="{0A55AA84-E6CC-4562-9884-E1FAE45757B3}" dt="2022-10-28T05:07:27.065" v="943" actId="47"/>
          <pc:sldLayoutMkLst>
            <pc:docMk/>
            <pc:sldMasterMk cId="0" sldId="2147483716"/>
            <pc:sldLayoutMk cId="0" sldId="2147483657"/>
          </pc:sldLayoutMkLst>
        </pc:sldLayoutChg>
        <pc:sldLayoutChg chg="add del">
          <pc:chgData name="evelyn guadalupe leal felix" userId="82af184a02dac0ac" providerId="LiveId" clId="{0A55AA84-E6CC-4562-9884-E1FAE45757B3}" dt="2022-10-28T05:07:53.389" v="950" actId="47"/>
          <pc:sldLayoutMkLst>
            <pc:docMk/>
            <pc:sldMasterMk cId="0" sldId="2147483716"/>
            <pc:sldLayoutMk cId="0" sldId="2147483658"/>
          </pc:sldLayoutMkLst>
        </pc:sldLayoutChg>
        <pc:sldLayoutChg chg="del">
          <pc:chgData name="evelyn guadalupe leal felix" userId="82af184a02dac0ac" providerId="LiveId" clId="{0A55AA84-E6CC-4562-9884-E1FAE45757B3}" dt="2022-10-28T05:08:39.749" v="958" actId="47"/>
          <pc:sldLayoutMkLst>
            <pc:docMk/>
            <pc:sldMasterMk cId="0" sldId="2147483716"/>
            <pc:sldLayoutMk cId="0" sldId="2147483660"/>
          </pc:sldLayoutMkLst>
        </pc:sldLayoutChg>
        <pc:sldLayoutChg chg="del">
          <pc:chgData name="evelyn guadalupe leal felix" userId="82af184a02dac0ac" providerId="LiveId" clId="{0A55AA84-E6CC-4562-9884-E1FAE45757B3}" dt="2022-10-28T05:08:40.378" v="960" actId="47"/>
          <pc:sldLayoutMkLst>
            <pc:docMk/>
            <pc:sldMasterMk cId="0" sldId="2147483716"/>
            <pc:sldLayoutMk cId="0" sldId="2147483661"/>
          </pc:sldLayoutMkLst>
        </pc:sldLayoutChg>
        <pc:sldLayoutChg chg="del">
          <pc:chgData name="evelyn guadalupe leal felix" userId="82af184a02dac0ac" providerId="LiveId" clId="{0A55AA84-E6CC-4562-9884-E1FAE45757B3}" dt="2022-10-28T05:06:59.453" v="933" actId="47"/>
          <pc:sldLayoutMkLst>
            <pc:docMk/>
            <pc:sldMasterMk cId="0" sldId="2147483716"/>
            <pc:sldLayoutMk cId="0" sldId="2147483662"/>
          </pc:sldLayoutMkLst>
        </pc:sldLayoutChg>
        <pc:sldLayoutChg chg="del">
          <pc:chgData name="evelyn guadalupe leal felix" userId="82af184a02dac0ac" providerId="LiveId" clId="{0A55AA84-E6CC-4562-9884-E1FAE45757B3}" dt="2022-10-28T05:08:41.956" v="964" actId="47"/>
          <pc:sldLayoutMkLst>
            <pc:docMk/>
            <pc:sldMasterMk cId="0" sldId="2147483716"/>
            <pc:sldLayoutMk cId="0" sldId="2147483663"/>
          </pc:sldLayoutMkLst>
        </pc:sldLayoutChg>
        <pc:sldLayoutChg chg="del">
          <pc:chgData name="evelyn guadalupe leal felix" userId="82af184a02dac0ac" providerId="LiveId" clId="{0A55AA84-E6CC-4562-9884-E1FAE45757B3}" dt="2022-10-28T05:08:41.588" v="963" actId="47"/>
          <pc:sldLayoutMkLst>
            <pc:docMk/>
            <pc:sldMasterMk cId="0" sldId="2147483716"/>
            <pc:sldLayoutMk cId="0" sldId="2147483664"/>
          </pc:sldLayoutMkLst>
        </pc:sldLayoutChg>
        <pc:sldLayoutChg chg="del">
          <pc:chgData name="evelyn guadalupe leal felix" userId="82af184a02dac0ac" providerId="LiveId" clId="{0A55AA84-E6CC-4562-9884-E1FAE45757B3}" dt="2022-10-28T05:08:38.869" v="956" actId="47"/>
          <pc:sldLayoutMkLst>
            <pc:docMk/>
            <pc:sldMasterMk cId="0" sldId="2147483716"/>
            <pc:sldLayoutMk cId="0" sldId="2147483665"/>
          </pc:sldLayoutMkLst>
        </pc:sldLayoutChg>
        <pc:sldLayoutChg chg="del">
          <pc:chgData name="evelyn guadalupe leal felix" userId="82af184a02dac0ac" providerId="LiveId" clId="{0A55AA84-E6CC-4562-9884-E1FAE45757B3}" dt="2022-10-28T05:08:40.084" v="959" actId="47"/>
          <pc:sldLayoutMkLst>
            <pc:docMk/>
            <pc:sldMasterMk cId="0" sldId="2147483716"/>
            <pc:sldLayoutMk cId="0" sldId="2147483666"/>
          </pc:sldLayoutMkLst>
        </pc:sldLayoutChg>
        <pc:sldLayoutChg chg="del">
          <pc:chgData name="evelyn guadalupe leal felix" userId="82af184a02dac0ac" providerId="LiveId" clId="{0A55AA84-E6CC-4562-9884-E1FAE45757B3}" dt="2022-10-28T05:08:42.600" v="966" actId="47"/>
          <pc:sldLayoutMkLst>
            <pc:docMk/>
            <pc:sldMasterMk cId="0" sldId="2147483716"/>
            <pc:sldLayoutMk cId="0" sldId="2147483667"/>
          </pc:sldLayoutMkLst>
        </pc:sldLayoutChg>
        <pc:sldLayoutChg chg="del">
          <pc:chgData name="evelyn guadalupe leal felix" userId="82af184a02dac0ac" providerId="LiveId" clId="{0A55AA84-E6CC-4562-9884-E1FAE45757B3}" dt="2022-10-28T05:08:41.215" v="962" actId="47"/>
          <pc:sldLayoutMkLst>
            <pc:docMk/>
            <pc:sldMasterMk cId="0" sldId="2147483716"/>
            <pc:sldLayoutMk cId="0" sldId="2147483668"/>
          </pc:sldLayoutMkLst>
        </pc:sldLayoutChg>
        <pc:sldLayoutChg chg="del">
          <pc:chgData name="evelyn guadalupe leal felix" userId="82af184a02dac0ac" providerId="LiveId" clId="{0A55AA84-E6CC-4562-9884-E1FAE45757B3}" dt="2022-10-28T05:08:42.265" v="965" actId="47"/>
          <pc:sldLayoutMkLst>
            <pc:docMk/>
            <pc:sldMasterMk cId="0" sldId="2147483716"/>
            <pc:sldLayoutMk cId="0" sldId="2147483669"/>
          </pc:sldLayoutMkLst>
        </pc:sldLayoutChg>
        <pc:sldLayoutChg chg="del">
          <pc:chgData name="evelyn guadalupe leal felix" userId="82af184a02dac0ac" providerId="LiveId" clId="{0A55AA84-E6CC-4562-9884-E1FAE45757B3}" dt="2022-10-28T05:08:38.487" v="955" actId="47"/>
          <pc:sldLayoutMkLst>
            <pc:docMk/>
            <pc:sldMasterMk cId="0" sldId="2147483716"/>
            <pc:sldLayoutMk cId="0" sldId="2147483670"/>
          </pc:sldLayoutMkLst>
        </pc:sldLayoutChg>
        <pc:sldLayoutChg chg="del">
          <pc:chgData name="evelyn guadalupe leal felix" userId="82af184a02dac0ac" providerId="LiveId" clId="{0A55AA84-E6CC-4562-9884-E1FAE45757B3}" dt="2022-10-28T05:08:37.676" v="953" actId="47"/>
          <pc:sldLayoutMkLst>
            <pc:docMk/>
            <pc:sldMasterMk cId="0" sldId="2147483716"/>
            <pc:sldLayoutMk cId="0" sldId="2147483671"/>
          </pc:sldLayoutMkLst>
        </pc:sldLayoutChg>
        <pc:sldLayoutChg chg="del">
          <pc:chgData name="evelyn guadalupe leal felix" userId="82af184a02dac0ac" providerId="LiveId" clId="{0A55AA84-E6CC-4562-9884-E1FAE45757B3}" dt="2022-10-28T05:08:40.802" v="961" actId="47"/>
          <pc:sldLayoutMkLst>
            <pc:docMk/>
            <pc:sldMasterMk cId="0" sldId="2147483716"/>
            <pc:sldLayoutMk cId="0" sldId="2147483672"/>
          </pc:sldLayoutMkLst>
        </pc:sldLayoutChg>
        <pc:sldLayoutChg chg="del">
          <pc:chgData name="evelyn guadalupe leal felix" userId="82af184a02dac0ac" providerId="LiveId" clId="{0A55AA84-E6CC-4562-9884-E1FAE45757B3}" dt="2022-10-28T05:08:36.560" v="951" actId="47"/>
          <pc:sldLayoutMkLst>
            <pc:docMk/>
            <pc:sldMasterMk cId="0" sldId="2147483716"/>
            <pc:sldLayoutMk cId="0" sldId="2147483673"/>
          </pc:sldLayoutMkLst>
        </pc:sldLayoutChg>
        <pc:sldLayoutChg chg="del">
          <pc:chgData name="evelyn guadalupe leal felix" userId="82af184a02dac0ac" providerId="LiveId" clId="{0A55AA84-E6CC-4562-9884-E1FAE45757B3}" dt="2022-10-28T05:06:57.814" v="932" actId="47"/>
          <pc:sldLayoutMkLst>
            <pc:docMk/>
            <pc:sldMasterMk cId="0" sldId="2147483716"/>
            <pc:sldLayoutMk cId="0" sldId="2147483674"/>
          </pc:sldLayoutMkLst>
        </pc:sldLayoutChg>
        <pc:sldLayoutChg chg="del">
          <pc:chgData name="evelyn guadalupe leal felix" userId="82af184a02dac0ac" providerId="LiveId" clId="{0A55AA84-E6CC-4562-9884-E1FAE45757B3}" dt="2022-10-28T05:08:37.094" v="952" actId="47"/>
          <pc:sldLayoutMkLst>
            <pc:docMk/>
            <pc:sldMasterMk cId="0" sldId="2147483716"/>
            <pc:sldLayoutMk cId="0" sldId="2147483675"/>
          </pc:sldLayoutMkLst>
        </pc:sldLayoutChg>
      </pc:sldMasterChg>
      <pc:sldMasterChg chg="del delSldLayout">
        <pc:chgData name="evelyn guadalupe leal felix" userId="82af184a02dac0ac" providerId="LiveId" clId="{0A55AA84-E6CC-4562-9884-E1FAE45757B3}" dt="2022-10-28T05:06:26.013" v="920" actId="47"/>
        <pc:sldMasterMkLst>
          <pc:docMk/>
          <pc:sldMasterMk cId="0" sldId="2147483717"/>
        </pc:sldMasterMkLst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80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81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82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83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84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85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86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87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88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89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90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91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92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93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94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95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96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97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98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699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00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01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02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03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04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05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06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07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08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09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10"/>
          </pc:sldLayoutMkLst>
        </pc:sldLayoutChg>
        <pc:sldLayoutChg chg="del">
          <pc:chgData name="evelyn guadalupe leal felix" userId="82af184a02dac0ac" providerId="LiveId" clId="{0A55AA84-E6CC-4562-9884-E1FAE45757B3}" dt="2022-10-28T05:06:26.013" v="920" actId="47"/>
          <pc:sldLayoutMkLst>
            <pc:docMk/>
            <pc:sldMasterMk cId="0" sldId="2147483717"/>
            <pc:sldLayoutMk cId="0" sldId="2147483711"/>
          </pc:sldLayoutMkLst>
        </pc:sldLayoutChg>
      </pc:sldMasterChg>
      <pc:sldMasterChg chg="del delSldLayout">
        <pc:chgData name="evelyn guadalupe leal felix" userId="82af184a02dac0ac" providerId="LiveId" clId="{0A55AA84-E6CC-4562-9884-E1FAE45757B3}" dt="2022-10-28T05:05:59.062" v="917" actId="47"/>
        <pc:sldMasterMkLst>
          <pc:docMk/>
          <pc:sldMasterMk cId="0" sldId="2147483718"/>
        </pc:sldMasterMkLst>
        <pc:sldLayoutChg chg="del">
          <pc:chgData name="evelyn guadalupe leal felix" userId="82af184a02dac0ac" providerId="LiveId" clId="{0A55AA84-E6CC-4562-9884-E1FAE45757B3}" dt="2022-10-28T05:05:59.062" v="917" actId="47"/>
          <pc:sldLayoutMkLst>
            <pc:docMk/>
            <pc:sldMasterMk cId="0" sldId="2147483718"/>
            <pc:sldLayoutMk cId="0" sldId="2147483712"/>
          </pc:sldLayoutMkLst>
        </pc:sldLayoutChg>
      </pc:sldMasterChg>
      <pc:sldMasterChg chg="del delSldLayout">
        <pc:chgData name="evelyn guadalupe leal felix" userId="82af184a02dac0ac" providerId="LiveId" clId="{0A55AA84-E6CC-4562-9884-E1FAE45757B3}" dt="2022-10-28T05:05:57.064" v="913" actId="47"/>
        <pc:sldMasterMkLst>
          <pc:docMk/>
          <pc:sldMasterMk cId="0" sldId="2147483719"/>
        </pc:sldMasterMkLst>
        <pc:sldLayoutChg chg="del">
          <pc:chgData name="evelyn guadalupe leal felix" userId="82af184a02dac0ac" providerId="LiveId" clId="{0A55AA84-E6CC-4562-9884-E1FAE45757B3}" dt="2022-10-28T05:05:56.946" v="912" actId="47"/>
          <pc:sldLayoutMkLst>
            <pc:docMk/>
            <pc:sldMasterMk cId="0" sldId="2147483719"/>
            <pc:sldLayoutMk cId="0" sldId="2147483713"/>
          </pc:sldLayoutMkLst>
        </pc:sldLayoutChg>
        <pc:sldLayoutChg chg="del">
          <pc:chgData name="evelyn guadalupe leal felix" userId="82af184a02dac0ac" providerId="LiveId" clId="{0A55AA84-E6CC-4562-9884-E1FAE45757B3}" dt="2022-10-28T05:05:57.064" v="913" actId="47"/>
          <pc:sldLayoutMkLst>
            <pc:docMk/>
            <pc:sldMasterMk cId="0" sldId="2147483719"/>
            <pc:sldLayoutMk cId="0" sldId="2147483714"/>
          </pc:sldLayoutMkLst>
        </pc:sldLayoutChg>
      </pc:sldMasterChg>
      <pc:sldMasterChg chg="del delSldLayout">
        <pc:chgData name="evelyn guadalupe leal felix" userId="82af184a02dac0ac" providerId="LiveId" clId="{0A55AA84-E6CC-4562-9884-E1FAE45757B3}" dt="2022-10-28T05:05:58.081" v="915" actId="47"/>
        <pc:sldMasterMkLst>
          <pc:docMk/>
          <pc:sldMasterMk cId="0" sldId="2147483720"/>
        </pc:sldMasterMkLst>
        <pc:sldLayoutChg chg="del">
          <pc:chgData name="evelyn guadalupe leal felix" userId="82af184a02dac0ac" providerId="LiveId" clId="{0A55AA84-E6CC-4562-9884-E1FAE45757B3}" dt="2022-10-28T05:05:58.081" v="915" actId="47"/>
          <pc:sldLayoutMkLst>
            <pc:docMk/>
            <pc:sldMasterMk cId="0" sldId="2147483720"/>
            <pc:sldLayoutMk cId="0" sldId="214748371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8" name="Google Shape;5118;gd85bce110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9" name="Google Shape;5119;gd85bce110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Google Shape;5135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6" name="Google Shape;5136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0" name="Google Shape;5290;gd08a6da353_0_20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1" name="Google Shape;5291;gd08a6da353_0_20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0" name="Google Shape;5230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1" name="Google Shape;5231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 rot="-1761">
            <a:off x="3033122" y="1481284"/>
            <a:ext cx="4099201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69350" y="3470929"/>
            <a:ext cx="46053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13800" y="-90415"/>
            <a:ext cx="1712658" cy="5704867"/>
            <a:chOff x="-113800" y="-90415"/>
            <a:chExt cx="1712658" cy="5704867"/>
          </a:xfrm>
        </p:grpSpPr>
        <p:sp>
          <p:nvSpPr>
            <p:cNvPr id="12" name="Google Shape;12;p2"/>
            <p:cNvSpPr/>
            <p:nvPr/>
          </p:nvSpPr>
          <p:spPr>
            <a:xfrm>
              <a:off x="287281" y="-15545"/>
              <a:ext cx="803564" cy="204608"/>
            </a:xfrm>
            <a:custGeom>
              <a:avLst/>
              <a:gdLst/>
              <a:ahLst/>
              <a:cxnLst/>
              <a:rect l="l" t="t" r="r" b="b"/>
              <a:pathLst>
                <a:path w="20049" h="5105" extrusionOk="0">
                  <a:moveTo>
                    <a:pt x="2369" y="401"/>
                  </a:moveTo>
                  <a:cubicBezTo>
                    <a:pt x="3436" y="401"/>
                    <a:pt x="4337" y="635"/>
                    <a:pt x="5038" y="1102"/>
                  </a:cubicBezTo>
                  <a:cubicBezTo>
                    <a:pt x="5838" y="1569"/>
                    <a:pt x="6639" y="1836"/>
                    <a:pt x="7439" y="1836"/>
                  </a:cubicBezTo>
                  <a:cubicBezTo>
                    <a:pt x="7906" y="1836"/>
                    <a:pt x="8673" y="1735"/>
                    <a:pt x="9808" y="1502"/>
                  </a:cubicBezTo>
                  <a:cubicBezTo>
                    <a:pt x="10157" y="1436"/>
                    <a:pt x="10539" y="1403"/>
                    <a:pt x="10951" y="1403"/>
                  </a:cubicBezTo>
                  <a:cubicBezTo>
                    <a:pt x="11799" y="1403"/>
                    <a:pt x="12778" y="1544"/>
                    <a:pt x="13877" y="1836"/>
                  </a:cubicBezTo>
                  <a:cubicBezTo>
                    <a:pt x="14576" y="2043"/>
                    <a:pt x="15317" y="2144"/>
                    <a:pt x="16083" y="2144"/>
                  </a:cubicBezTo>
                  <a:cubicBezTo>
                    <a:pt x="16670" y="2144"/>
                    <a:pt x="17272" y="2085"/>
                    <a:pt x="17880" y="1969"/>
                  </a:cubicBezTo>
                  <a:lnTo>
                    <a:pt x="17880" y="1969"/>
                  </a:lnTo>
                  <a:cubicBezTo>
                    <a:pt x="17780" y="2036"/>
                    <a:pt x="17680" y="2069"/>
                    <a:pt x="17580" y="2136"/>
                  </a:cubicBezTo>
                  <a:cubicBezTo>
                    <a:pt x="16713" y="2536"/>
                    <a:pt x="15545" y="2803"/>
                    <a:pt x="14111" y="2936"/>
                  </a:cubicBezTo>
                  <a:lnTo>
                    <a:pt x="13277" y="3003"/>
                  </a:lnTo>
                  <a:lnTo>
                    <a:pt x="14044" y="3303"/>
                  </a:lnTo>
                  <a:cubicBezTo>
                    <a:pt x="14811" y="3670"/>
                    <a:pt x="15712" y="3904"/>
                    <a:pt x="16779" y="4037"/>
                  </a:cubicBezTo>
                  <a:cubicBezTo>
                    <a:pt x="17046" y="4070"/>
                    <a:pt x="17313" y="4104"/>
                    <a:pt x="17546" y="4137"/>
                  </a:cubicBezTo>
                  <a:cubicBezTo>
                    <a:pt x="17269" y="4159"/>
                    <a:pt x="16976" y="4171"/>
                    <a:pt x="16669" y="4171"/>
                  </a:cubicBezTo>
                  <a:cubicBezTo>
                    <a:pt x="16057" y="4171"/>
                    <a:pt x="15389" y="4126"/>
                    <a:pt x="14678" y="4037"/>
                  </a:cubicBezTo>
                  <a:cubicBezTo>
                    <a:pt x="13836" y="3949"/>
                    <a:pt x="13060" y="3906"/>
                    <a:pt x="12358" y="3906"/>
                  </a:cubicBezTo>
                  <a:cubicBezTo>
                    <a:pt x="11474" y="3906"/>
                    <a:pt x="10707" y="3974"/>
                    <a:pt x="10074" y="4104"/>
                  </a:cubicBezTo>
                  <a:cubicBezTo>
                    <a:pt x="8907" y="4304"/>
                    <a:pt x="8006" y="4504"/>
                    <a:pt x="7339" y="4638"/>
                  </a:cubicBezTo>
                  <a:cubicBezTo>
                    <a:pt x="7198" y="4667"/>
                    <a:pt x="7059" y="4682"/>
                    <a:pt x="6922" y="4682"/>
                  </a:cubicBezTo>
                  <a:cubicBezTo>
                    <a:pt x="6440" y="4682"/>
                    <a:pt x="5979" y="4500"/>
                    <a:pt x="5538" y="4137"/>
                  </a:cubicBezTo>
                  <a:cubicBezTo>
                    <a:pt x="4871" y="3603"/>
                    <a:pt x="3837" y="3337"/>
                    <a:pt x="2402" y="3337"/>
                  </a:cubicBezTo>
                  <a:lnTo>
                    <a:pt x="501" y="3437"/>
                  </a:lnTo>
                  <a:lnTo>
                    <a:pt x="468" y="3437"/>
                  </a:lnTo>
                  <a:cubicBezTo>
                    <a:pt x="434" y="2236"/>
                    <a:pt x="434" y="1235"/>
                    <a:pt x="434" y="468"/>
                  </a:cubicBezTo>
                  <a:cubicBezTo>
                    <a:pt x="968" y="468"/>
                    <a:pt x="1602" y="434"/>
                    <a:pt x="2369" y="401"/>
                  </a:cubicBezTo>
                  <a:close/>
                  <a:moveTo>
                    <a:pt x="2369" y="1"/>
                  </a:moveTo>
                  <a:cubicBezTo>
                    <a:pt x="1502" y="34"/>
                    <a:pt x="768" y="68"/>
                    <a:pt x="201" y="68"/>
                  </a:cubicBezTo>
                  <a:lnTo>
                    <a:pt x="1" y="68"/>
                  </a:lnTo>
                  <a:lnTo>
                    <a:pt x="1" y="268"/>
                  </a:lnTo>
                  <a:cubicBezTo>
                    <a:pt x="1" y="1102"/>
                    <a:pt x="34" y="2202"/>
                    <a:pt x="34" y="3637"/>
                  </a:cubicBezTo>
                  <a:lnTo>
                    <a:pt x="34" y="3804"/>
                  </a:lnTo>
                  <a:lnTo>
                    <a:pt x="468" y="3870"/>
                  </a:lnTo>
                  <a:lnTo>
                    <a:pt x="2436" y="3737"/>
                  </a:lnTo>
                  <a:cubicBezTo>
                    <a:pt x="3737" y="3737"/>
                    <a:pt x="4704" y="4004"/>
                    <a:pt x="5271" y="4471"/>
                  </a:cubicBezTo>
                  <a:cubicBezTo>
                    <a:pt x="5805" y="4871"/>
                    <a:pt x="6372" y="5105"/>
                    <a:pt x="6939" y="5105"/>
                  </a:cubicBezTo>
                  <a:cubicBezTo>
                    <a:pt x="7106" y="5105"/>
                    <a:pt x="7272" y="5071"/>
                    <a:pt x="7406" y="5038"/>
                  </a:cubicBezTo>
                  <a:cubicBezTo>
                    <a:pt x="8073" y="4904"/>
                    <a:pt x="9007" y="4738"/>
                    <a:pt x="10141" y="4504"/>
                  </a:cubicBezTo>
                  <a:cubicBezTo>
                    <a:pt x="10730" y="4383"/>
                    <a:pt x="11418" y="4325"/>
                    <a:pt x="12205" y="4325"/>
                  </a:cubicBezTo>
                  <a:cubicBezTo>
                    <a:pt x="12933" y="4325"/>
                    <a:pt x="13746" y="4375"/>
                    <a:pt x="14644" y="4471"/>
                  </a:cubicBezTo>
                  <a:cubicBezTo>
                    <a:pt x="15381" y="4540"/>
                    <a:pt x="16071" y="4575"/>
                    <a:pt x="16711" y="4575"/>
                  </a:cubicBezTo>
                  <a:cubicBezTo>
                    <a:pt x="17605" y="4575"/>
                    <a:pt x="18400" y="4507"/>
                    <a:pt x="19081" y="4371"/>
                  </a:cubicBezTo>
                  <a:lnTo>
                    <a:pt x="20048" y="4171"/>
                  </a:lnTo>
                  <a:lnTo>
                    <a:pt x="19081" y="3970"/>
                  </a:lnTo>
                  <a:cubicBezTo>
                    <a:pt x="18614" y="3870"/>
                    <a:pt x="17880" y="3770"/>
                    <a:pt x="16846" y="3637"/>
                  </a:cubicBezTo>
                  <a:cubicBezTo>
                    <a:pt x="16179" y="3537"/>
                    <a:pt x="15545" y="3403"/>
                    <a:pt x="15011" y="3237"/>
                  </a:cubicBezTo>
                  <a:cubicBezTo>
                    <a:pt x="16112" y="3070"/>
                    <a:pt x="17046" y="2836"/>
                    <a:pt x="17747" y="2503"/>
                  </a:cubicBezTo>
                  <a:cubicBezTo>
                    <a:pt x="18180" y="2303"/>
                    <a:pt x="18614" y="2036"/>
                    <a:pt x="19114" y="1635"/>
                  </a:cubicBezTo>
                  <a:lnTo>
                    <a:pt x="19982" y="968"/>
                  </a:lnTo>
                  <a:lnTo>
                    <a:pt x="19982" y="968"/>
                  </a:lnTo>
                  <a:lnTo>
                    <a:pt x="18914" y="1302"/>
                  </a:lnTo>
                  <a:cubicBezTo>
                    <a:pt x="17936" y="1579"/>
                    <a:pt x="16988" y="1723"/>
                    <a:pt x="16082" y="1723"/>
                  </a:cubicBezTo>
                  <a:cubicBezTo>
                    <a:pt x="15351" y="1723"/>
                    <a:pt x="14648" y="1629"/>
                    <a:pt x="13977" y="1435"/>
                  </a:cubicBezTo>
                  <a:cubicBezTo>
                    <a:pt x="12856" y="1144"/>
                    <a:pt x="11841" y="988"/>
                    <a:pt x="10951" y="988"/>
                  </a:cubicBezTo>
                  <a:cubicBezTo>
                    <a:pt x="10517" y="988"/>
                    <a:pt x="10113" y="1025"/>
                    <a:pt x="9741" y="1102"/>
                  </a:cubicBezTo>
                  <a:cubicBezTo>
                    <a:pt x="8640" y="1302"/>
                    <a:pt x="7873" y="1402"/>
                    <a:pt x="7439" y="1402"/>
                  </a:cubicBezTo>
                  <a:cubicBezTo>
                    <a:pt x="6705" y="1402"/>
                    <a:pt x="5972" y="1202"/>
                    <a:pt x="5271" y="735"/>
                  </a:cubicBezTo>
                  <a:cubicBezTo>
                    <a:pt x="4470" y="234"/>
                    <a:pt x="3503" y="1"/>
                    <a:pt x="2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9225" y="-90415"/>
              <a:ext cx="80240" cy="80280"/>
            </a:xfrm>
            <a:custGeom>
              <a:avLst/>
              <a:gdLst/>
              <a:ahLst/>
              <a:cxnLst/>
              <a:rect l="l" t="t" r="r" b="b"/>
              <a:pathLst>
                <a:path w="2002" h="2003" extrusionOk="0">
                  <a:moveTo>
                    <a:pt x="1001" y="401"/>
                  </a:moveTo>
                  <a:cubicBezTo>
                    <a:pt x="1168" y="401"/>
                    <a:pt x="1301" y="468"/>
                    <a:pt x="1401" y="568"/>
                  </a:cubicBezTo>
                  <a:cubicBezTo>
                    <a:pt x="1501" y="701"/>
                    <a:pt x="1568" y="835"/>
                    <a:pt x="1568" y="1002"/>
                  </a:cubicBezTo>
                  <a:cubicBezTo>
                    <a:pt x="1568" y="1168"/>
                    <a:pt x="1501" y="1302"/>
                    <a:pt x="1401" y="1402"/>
                  </a:cubicBezTo>
                  <a:cubicBezTo>
                    <a:pt x="1284" y="1519"/>
                    <a:pt x="1134" y="1577"/>
                    <a:pt x="984" y="1577"/>
                  </a:cubicBezTo>
                  <a:cubicBezTo>
                    <a:pt x="834" y="1577"/>
                    <a:pt x="684" y="1519"/>
                    <a:pt x="567" y="1402"/>
                  </a:cubicBezTo>
                  <a:cubicBezTo>
                    <a:pt x="467" y="1302"/>
                    <a:pt x="400" y="1168"/>
                    <a:pt x="400" y="1002"/>
                  </a:cubicBezTo>
                  <a:cubicBezTo>
                    <a:pt x="400" y="835"/>
                    <a:pt x="467" y="701"/>
                    <a:pt x="567" y="568"/>
                  </a:cubicBezTo>
                  <a:cubicBezTo>
                    <a:pt x="667" y="468"/>
                    <a:pt x="801" y="401"/>
                    <a:pt x="1001" y="401"/>
                  </a:cubicBezTo>
                  <a:close/>
                  <a:moveTo>
                    <a:pt x="1001" y="1"/>
                  </a:moveTo>
                  <a:cubicBezTo>
                    <a:pt x="701" y="1"/>
                    <a:pt x="467" y="101"/>
                    <a:pt x="267" y="301"/>
                  </a:cubicBezTo>
                  <a:cubicBezTo>
                    <a:pt x="67" y="468"/>
                    <a:pt x="0" y="735"/>
                    <a:pt x="0" y="1002"/>
                  </a:cubicBezTo>
                  <a:cubicBezTo>
                    <a:pt x="0" y="1268"/>
                    <a:pt x="67" y="1502"/>
                    <a:pt x="267" y="1702"/>
                  </a:cubicBezTo>
                  <a:cubicBezTo>
                    <a:pt x="467" y="1902"/>
                    <a:pt x="701" y="2002"/>
                    <a:pt x="1001" y="2002"/>
                  </a:cubicBezTo>
                  <a:cubicBezTo>
                    <a:pt x="1268" y="2002"/>
                    <a:pt x="1501" y="1902"/>
                    <a:pt x="1701" y="1702"/>
                  </a:cubicBezTo>
                  <a:cubicBezTo>
                    <a:pt x="1901" y="1502"/>
                    <a:pt x="2002" y="1268"/>
                    <a:pt x="2002" y="1002"/>
                  </a:cubicBezTo>
                  <a:cubicBezTo>
                    <a:pt x="2002" y="735"/>
                    <a:pt x="1901" y="468"/>
                    <a:pt x="1701" y="268"/>
                  </a:cubicBezTo>
                  <a:cubicBezTo>
                    <a:pt x="1501" y="101"/>
                    <a:pt x="1268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4414" y="3590853"/>
              <a:ext cx="363686" cy="115751"/>
            </a:xfrm>
            <a:custGeom>
              <a:avLst/>
              <a:gdLst/>
              <a:ahLst/>
              <a:cxnLst/>
              <a:rect l="l" t="t" r="r" b="b"/>
              <a:pathLst>
                <a:path w="9074" h="2888" extrusionOk="0">
                  <a:moveTo>
                    <a:pt x="794" y="306"/>
                  </a:moveTo>
                  <a:cubicBezTo>
                    <a:pt x="821" y="306"/>
                    <a:pt x="846" y="312"/>
                    <a:pt x="868" y="319"/>
                  </a:cubicBezTo>
                  <a:cubicBezTo>
                    <a:pt x="1034" y="319"/>
                    <a:pt x="1168" y="519"/>
                    <a:pt x="1234" y="819"/>
                  </a:cubicBezTo>
                  <a:cubicBezTo>
                    <a:pt x="1301" y="1153"/>
                    <a:pt x="1301" y="1653"/>
                    <a:pt x="1268" y="2320"/>
                  </a:cubicBezTo>
                  <a:lnTo>
                    <a:pt x="334" y="2254"/>
                  </a:lnTo>
                  <a:cubicBezTo>
                    <a:pt x="334" y="1553"/>
                    <a:pt x="367" y="1019"/>
                    <a:pt x="467" y="719"/>
                  </a:cubicBezTo>
                  <a:cubicBezTo>
                    <a:pt x="572" y="380"/>
                    <a:pt x="697" y="306"/>
                    <a:pt x="794" y="306"/>
                  </a:cubicBezTo>
                  <a:close/>
                  <a:moveTo>
                    <a:pt x="3329" y="439"/>
                  </a:moveTo>
                  <a:cubicBezTo>
                    <a:pt x="3356" y="439"/>
                    <a:pt x="3381" y="445"/>
                    <a:pt x="3403" y="452"/>
                  </a:cubicBezTo>
                  <a:cubicBezTo>
                    <a:pt x="3469" y="452"/>
                    <a:pt x="3670" y="486"/>
                    <a:pt x="3770" y="953"/>
                  </a:cubicBezTo>
                  <a:cubicBezTo>
                    <a:pt x="3836" y="1286"/>
                    <a:pt x="3870" y="1787"/>
                    <a:pt x="3803" y="2454"/>
                  </a:cubicBezTo>
                  <a:lnTo>
                    <a:pt x="2902" y="2387"/>
                  </a:lnTo>
                  <a:cubicBezTo>
                    <a:pt x="2869" y="1686"/>
                    <a:pt x="2902" y="1153"/>
                    <a:pt x="3002" y="853"/>
                  </a:cubicBezTo>
                  <a:cubicBezTo>
                    <a:pt x="3107" y="513"/>
                    <a:pt x="3232" y="439"/>
                    <a:pt x="3329" y="439"/>
                  </a:cubicBezTo>
                  <a:close/>
                  <a:moveTo>
                    <a:pt x="5819" y="485"/>
                  </a:moveTo>
                  <a:cubicBezTo>
                    <a:pt x="5827" y="485"/>
                    <a:pt x="5834" y="486"/>
                    <a:pt x="5838" y="486"/>
                  </a:cubicBezTo>
                  <a:cubicBezTo>
                    <a:pt x="5971" y="519"/>
                    <a:pt x="6138" y="586"/>
                    <a:pt x="6238" y="986"/>
                  </a:cubicBezTo>
                  <a:cubicBezTo>
                    <a:pt x="6338" y="1353"/>
                    <a:pt x="6338" y="1853"/>
                    <a:pt x="6305" y="2487"/>
                  </a:cubicBezTo>
                  <a:lnTo>
                    <a:pt x="5371" y="2454"/>
                  </a:lnTo>
                  <a:cubicBezTo>
                    <a:pt x="5371" y="1720"/>
                    <a:pt x="5404" y="1219"/>
                    <a:pt x="5471" y="919"/>
                  </a:cubicBezTo>
                  <a:cubicBezTo>
                    <a:pt x="5617" y="511"/>
                    <a:pt x="5763" y="485"/>
                    <a:pt x="5819" y="485"/>
                  </a:cubicBezTo>
                  <a:close/>
                  <a:moveTo>
                    <a:pt x="8232" y="540"/>
                  </a:moveTo>
                  <a:cubicBezTo>
                    <a:pt x="8251" y="540"/>
                    <a:pt x="8266" y="545"/>
                    <a:pt x="8273" y="552"/>
                  </a:cubicBezTo>
                  <a:cubicBezTo>
                    <a:pt x="8373" y="552"/>
                    <a:pt x="8573" y="552"/>
                    <a:pt x="8673" y="1053"/>
                  </a:cubicBezTo>
                  <a:cubicBezTo>
                    <a:pt x="8740" y="1386"/>
                    <a:pt x="8773" y="1920"/>
                    <a:pt x="8740" y="2554"/>
                  </a:cubicBezTo>
                  <a:lnTo>
                    <a:pt x="7806" y="2520"/>
                  </a:lnTo>
                  <a:cubicBezTo>
                    <a:pt x="7772" y="1787"/>
                    <a:pt x="7806" y="1286"/>
                    <a:pt x="7906" y="986"/>
                  </a:cubicBezTo>
                  <a:cubicBezTo>
                    <a:pt x="8011" y="617"/>
                    <a:pt x="8158" y="540"/>
                    <a:pt x="8232" y="540"/>
                  </a:cubicBezTo>
                  <a:close/>
                  <a:moveTo>
                    <a:pt x="772" y="1"/>
                  </a:moveTo>
                  <a:cubicBezTo>
                    <a:pt x="557" y="1"/>
                    <a:pt x="305" y="150"/>
                    <a:pt x="167" y="619"/>
                  </a:cubicBezTo>
                  <a:cubicBezTo>
                    <a:pt x="67" y="986"/>
                    <a:pt x="0" y="1586"/>
                    <a:pt x="34" y="2420"/>
                  </a:cubicBezTo>
                  <a:lnTo>
                    <a:pt x="34" y="2554"/>
                  </a:lnTo>
                  <a:lnTo>
                    <a:pt x="1568" y="2654"/>
                  </a:lnTo>
                  <a:lnTo>
                    <a:pt x="1568" y="2487"/>
                  </a:lnTo>
                  <a:cubicBezTo>
                    <a:pt x="1635" y="1720"/>
                    <a:pt x="1601" y="1153"/>
                    <a:pt x="1535" y="752"/>
                  </a:cubicBezTo>
                  <a:cubicBezTo>
                    <a:pt x="1435" y="285"/>
                    <a:pt x="1201" y="19"/>
                    <a:pt x="901" y="19"/>
                  </a:cubicBezTo>
                  <a:cubicBezTo>
                    <a:pt x="861" y="7"/>
                    <a:pt x="817" y="1"/>
                    <a:pt x="772" y="1"/>
                  </a:cubicBezTo>
                  <a:close/>
                  <a:moveTo>
                    <a:pt x="3357" y="113"/>
                  </a:moveTo>
                  <a:cubicBezTo>
                    <a:pt x="3138" y="113"/>
                    <a:pt x="2880" y="248"/>
                    <a:pt x="2702" y="752"/>
                  </a:cubicBezTo>
                  <a:cubicBezTo>
                    <a:pt x="2602" y="1119"/>
                    <a:pt x="2569" y="1720"/>
                    <a:pt x="2602" y="2554"/>
                  </a:cubicBezTo>
                  <a:lnTo>
                    <a:pt x="2602" y="2687"/>
                  </a:lnTo>
                  <a:lnTo>
                    <a:pt x="4103" y="2787"/>
                  </a:lnTo>
                  <a:lnTo>
                    <a:pt x="4103" y="2620"/>
                  </a:lnTo>
                  <a:cubicBezTo>
                    <a:pt x="4170" y="1887"/>
                    <a:pt x="4170" y="1286"/>
                    <a:pt x="4070" y="886"/>
                  </a:cubicBezTo>
                  <a:cubicBezTo>
                    <a:pt x="3936" y="319"/>
                    <a:pt x="3636" y="152"/>
                    <a:pt x="3436" y="119"/>
                  </a:cubicBezTo>
                  <a:cubicBezTo>
                    <a:pt x="3410" y="115"/>
                    <a:pt x="3384" y="113"/>
                    <a:pt x="3357" y="113"/>
                  </a:cubicBezTo>
                  <a:close/>
                  <a:moveTo>
                    <a:pt x="5825" y="180"/>
                  </a:moveTo>
                  <a:cubicBezTo>
                    <a:pt x="5606" y="180"/>
                    <a:pt x="5349" y="314"/>
                    <a:pt x="5171" y="819"/>
                  </a:cubicBezTo>
                  <a:cubicBezTo>
                    <a:pt x="5071" y="1186"/>
                    <a:pt x="5037" y="1753"/>
                    <a:pt x="5071" y="2620"/>
                  </a:cubicBezTo>
                  <a:lnTo>
                    <a:pt x="5071" y="2754"/>
                  </a:lnTo>
                  <a:lnTo>
                    <a:pt x="6572" y="2821"/>
                  </a:lnTo>
                  <a:lnTo>
                    <a:pt x="6605" y="2687"/>
                  </a:lnTo>
                  <a:cubicBezTo>
                    <a:pt x="6672" y="1887"/>
                    <a:pt x="6638" y="1320"/>
                    <a:pt x="6538" y="919"/>
                  </a:cubicBezTo>
                  <a:cubicBezTo>
                    <a:pt x="6438" y="352"/>
                    <a:pt x="6138" y="219"/>
                    <a:pt x="5904" y="185"/>
                  </a:cubicBezTo>
                  <a:cubicBezTo>
                    <a:pt x="5879" y="182"/>
                    <a:pt x="5852" y="180"/>
                    <a:pt x="5825" y="180"/>
                  </a:cubicBezTo>
                  <a:close/>
                  <a:moveTo>
                    <a:pt x="8306" y="219"/>
                  </a:moveTo>
                  <a:cubicBezTo>
                    <a:pt x="8073" y="219"/>
                    <a:pt x="7772" y="285"/>
                    <a:pt x="7606" y="886"/>
                  </a:cubicBezTo>
                  <a:cubicBezTo>
                    <a:pt x="7506" y="1253"/>
                    <a:pt x="7472" y="1820"/>
                    <a:pt x="7472" y="2687"/>
                  </a:cubicBezTo>
                  <a:lnTo>
                    <a:pt x="7472" y="2821"/>
                  </a:lnTo>
                  <a:lnTo>
                    <a:pt x="9007" y="2887"/>
                  </a:lnTo>
                  <a:lnTo>
                    <a:pt x="9040" y="2721"/>
                  </a:lnTo>
                  <a:cubicBezTo>
                    <a:pt x="9073" y="1987"/>
                    <a:pt x="9073" y="1386"/>
                    <a:pt x="8973" y="986"/>
                  </a:cubicBezTo>
                  <a:cubicBezTo>
                    <a:pt x="8873" y="519"/>
                    <a:pt x="8640" y="252"/>
                    <a:pt x="8306" y="2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6798" y="4678544"/>
              <a:ext cx="935908" cy="890417"/>
            </a:xfrm>
            <a:custGeom>
              <a:avLst/>
              <a:gdLst/>
              <a:ahLst/>
              <a:cxnLst/>
              <a:rect l="l" t="t" r="r" b="b"/>
              <a:pathLst>
                <a:path w="23351" h="22216" extrusionOk="0">
                  <a:moveTo>
                    <a:pt x="22183" y="334"/>
                  </a:moveTo>
                  <a:cubicBezTo>
                    <a:pt x="22334" y="350"/>
                    <a:pt x="22484" y="359"/>
                    <a:pt x="22625" y="359"/>
                  </a:cubicBezTo>
                  <a:cubicBezTo>
                    <a:pt x="22767" y="359"/>
                    <a:pt x="22901" y="350"/>
                    <a:pt x="23017" y="334"/>
                  </a:cubicBezTo>
                  <a:lnTo>
                    <a:pt x="23017" y="334"/>
                  </a:lnTo>
                  <a:cubicBezTo>
                    <a:pt x="22951" y="1301"/>
                    <a:pt x="22650" y="5737"/>
                    <a:pt x="22417" y="9473"/>
                  </a:cubicBezTo>
                  <a:cubicBezTo>
                    <a:pt x="22083" y="15011"/>
                    <a:pt x="21817" y="18413"/>
                    <a:pt x="21650" y="19681"/>
                  </a:cubicBezTo>
                  <a:lnTo>
                    <a:pt x="301" y="21882"/>
                  </a:lnTo>
                  <a:lnTo>
                    <a:pt x="668" y="2235"/>
                  </a:lnTo>
                  <a:lnTo>
                    <a:pt x="1936" y="2235"/>
                  </a:lnTo>
                  <a:lnTo>
                    <a:pt x="2036" y="901"/>
                  </a:lnTo>
                  <a:cubicBezTo>
                    <a:pt x="2303" y="901"/>
                    <a:pt x="2870" y="901"/>
                    <a:pt x="3203" y="867"/>
                  </a:cubicBezTo>
                  <a:lnTo>
                    <a:pt x="3203" y="867"/>
                  </a:lnTo>
                  <a:lnTo>
                    <a:pt x="3137" y="2235"/>
                  </a:lnTo>
                  <a:lnTo>
                    <a:pt x="3303" y="2202"/>
                  </a:lnTo>
                  <a:cubicBezTo>
                    <a:pt x="3637" y="2202"/>
                    <a:pt x="4004" y="2168"/>
                    <a:pt x="4337" y="2168"/>
                  </a:cubicBezTo>
                  <a:cubicBezTo>
                    <a:pt x="4471" y="2168"/>
                    <a:pt x="4604" y="2135"/>
                    <a:pt x="4771" y="2135"/>
                  </a:cubicBezTo>
                  <a:lnTo>
                    <a:pt x="4904" y="2135"/>
                  </a:lnTo>
                  <a:lnTo>
                    <a:pt x="4971" y="867"/>
                  </a:lnTo>
                  <a:cubicBezTo>
                    <a:pt x="5438" y="867"/>
                    <a:pt x="5805" y="867"/>
                    <a:pt x="6072" y="834"/>
                  </a:cubicBezTo>
                  <a:lnTo>
                    <a:pt x="6072" y="834"/>
                  </a:lnTo>
                  <a:lnTo>
                    <a:pt x="5972" y="2135"/>
                  </a:lnTo>
                  <a:lnTo>
                    <a:pt x="6172" y="2135"/>
                  </a:lnTo>
                  <a:cubicBezTo>
                    <a:pt x="6506" y="2102"/>
                    <a:pt x="6873" y="2102"/>
                    <a:pt x="7239" y="2068"/>
                  </a:cubicBezTo>
                  <a:lnTo>
                    <a:pt x="7773" y="2068"/>
                  </a:lnTo>
                  <a:lnTo>
                    <a:pt x="7840" y="767"/>
                  </a:lnTo>
                  <a:cubicBezTo>
                    <a:pt x="8340" y="767"/>
                    <a:pt x="8841" y="767"/>
                    <a:pt x="9141" y="734"/>
                  </a:cubicBezTo>
                  <a:lnTo>
                    <a:pt x="9141" y="734"/>
                  </a:lnTo>
                  <a:lnTo>
                    <a:pt x="9074" y="2035"/>
                  </a:lnTo>
                  <a:lnTo>
                    <a:pt x="9241" y="2035"/>
                  </a:lnTo>
                  <a:cubicBezTo>
                    <a:pt x="9408" y="2035"/>
                    <a:pt x="9541" y="2001"/>
                    <a:pt x="9641" y="2001"/>
                  </a:cubicBezTo>
                  <a:cubicBezTo>
                    <a:pt x="9775" y="2001"/>
                    <a:pt x="9908" y="2001"/>
                    <a:pt x="10075" y="1968"/>
                  </a:cubicBezTo>
                  <a:lnTo>
                    <a:pt x="10642" y="1968"/>
                  </a:lnTo>
                  <a:lnTo>
                    <a:pt x="10709" y="667"/>
                  </a:lnTo>
                  <a:cubicBezTo>
                    <a:pt x="11176" y="701"/>
                    <a:pt x="11543" y="701"/>
                    <a:pt x="11776" y="701"/>
                  </a:cubicBezTo>
                  <a:lnTo>
                    <a:pt x="11709" y="1968"/>
                  </a:lnTo>
                  <a:lnTo>
                    <a:pt x="11876" y="1968"/>
                  </a:lnTo>
                  <a:cubicBezTo>
                    <a:pt x="12243" y="2001"/>
                    <a:pt x="13377" y="2001"/>
                    <a:pt x="13377" y="2001"/>
                  </a:cubicBezTo>
                  <a:lnTo>
                    <a:pt x="13544" y="2001"/>
                  </a:lnTo>
                  <a:lnTo>
                    <a:pt x="13544" y="567"/>
                  </a:lnTo>
                  <a:cubicBezTo>
                    <a:pt x="14044" y="600"/>
                    <a:pt x="14411" y="600"/>
                    <a:pt x="14678" y="600"/>
                  </a:cubicBezTo>
                  <a:lnTo>
                    <a:pt x="14578" y="1901"/>
                  </a:lnTo>
                  <a:lnTo>
                    <a:pt x="16379" y="1901"/>
                  </a:lnTo>
                  <a:lnTo>
                    <a:pt x="16446" y="534"/>
                  </a:lnTo>
                  <a:cubicBezTo>
                    <a:pt x="16913" y="534"/>
                    <a:pt x="17280" y="534"/>
                    <a:pt x="17513" y="500"/>
                  </a:cubicBezTo>
                  <a:lnTo>
                    <a:pt x="17513" y="500"/>
                  </a:lnTo>
                  <a:lnTo>
                    <a:pt x="17447" y="1835"/>
                  </a:lnTo>
                  <a:lnTo>
                    <a:pt x="19381" y="1835"/>
                  </a:lnTo>
                  <a:lnTo>
                    <a:pt x="19415" y="434"/>
                  </a:lnTo>
                  <a:lnTo>
                    <a:pt x="20382" y="434"/>
                  </a:lnTo>
                  <a:lnTo>
                    <a:pt x="20315" y="1735"/>
                  </a:lnTo>
                  <a:lnTo>
                    <a:pt x="20516" y="1735"/>
                  </a:lnTo>
                  <a:cubicBezTo>
                    <a:pt x="20849" y="1668"/>
                    <a:pt x="21216" y="1668"/>
                    <a:pt x="21550" y="1668"/>
                  </a:cubicBezTo>
                  <a:cubicBezTo>
                    <a:pt x="21683" y="1635"/>
                    <a:pt x="21817" y="1635"/>
                    <a:pt x="21950" y="1635"/>
                  </a:cubicBezTo>
                  <a:lnTo>
                    <a:pt x="22117" y="1635"/>
                  </a:lnTo>
                  <a:lnTo>
                    <a:pt x="22183" y="334"/>
                  </a:lnTo>
                  <a:close/>
                  <a:moveTo>
                    <a:pt x="23351" y="0"/>
                  </a:moveTo>
                  <a:lnTo>
                    <a:pt x="23151" y="33"/>
                  </a:lnTo>
                  <a:cubicBezTo>
                    <a:pt x="23017" y="50"/>
                    <a:pt x="22859" y="58"/>
                    <a:pt x="22676" y="58"/>
                  </a:cubicBezTo>
                  <a:cubicBezTo>
                    <a:pt x="22492" y="58"/>
                    <a:pt x="22284" y="50"/>
                    <a:pt x="22050" y="33"/>
                  </a:cubicBezTo>
                  <a:lnTo>
                    <a:pt x="21883" y="33"/>
                  </a:lnTo>
                  <a:lnTo>
                    <a:pt x="21817" y="1334"/>
                  </a:lnTo>
                  <a:lnTo>
                    <a:pt x="21550" y="1334"/>
                  </a:lnTo>
                  <a:cubicBezTo>
                    <a:pt x="21249" y="1334"/>
                    <a:pt x="20949" y="1368"/>
                    <a:pt x="20649" y="1401"/>
                  </a:cubicBezTo>
                  <a:lnTo>
                    <a:pt x="20716" y="67"/>
                  </a:lnTo>
                  <a:lnTo>
                    <a:pt x="20549" y="100"/>
                  </a:lnTo>
                  <a:cubicBezTo>
                    <a:pt x="20282" y="133"/>
                    <a:pt x="19915" y="133"/>
                    <a:pt x="19248" y="133"/>
                  </a:cubicBezTo>
                  <a:lnTo>
                    <a:pt x="19115" y="133"/>
                  </a:lnTo>
                  <a:lnTo>
                    <a:pt x="19081" y="1501"/>
                  </a:lnTo>
                  <a:lnTo>
                    <a:pt x="17780" y="1501"/>
                  </a:lnTo>
                  <a:lnTo>
                    <a:pt x="17847" y="167"/>
                  </a:lnTo>
                  <a:lnTo>
                    <a:pt x="17680" y="200"/>
                  </a:lnTo>
                  <a:lnTo>
                    <a:pt x="16146" y="200"/>
                  </a:lnTo>
                  <a:lnTo>
                    <a:pt x="16079" y="1568"/>
                  </a:lnTo>
                  <a:lnTo>
                    <a:pt x="15812" y="1568"/>
                  </a:lnTo>
                  <a:cubicBezTo>
                    <a:pt x="15545" y="1568"/>
                    <a:pt x="15178" y="1601"/>
                    <a:pt x="14912" y="1601"/>
                  </a:cubicBezTo>
                  <a:lnTo>
                    <a:pt x="15012" y="234"/>
                  </a:lnTo>
                  <a:lnTo>
                    <a:pt x="14812" y="267"/>
                  </a:lnTo>
                  <a:cubicBezTo>
                    <a:pt x="14734" y="278"/>
                    <a:pt x="14630" y="282"/>
                    <a:pt x="14504" y="282"/>
                  </a:cubicBezTo>
                  <a:cubicBezTo>
                    <a:pt x="14252" y="282"/>
                    <a:pt x="13911" y="267"/>
                    <a:pt x="13511" y="267"/>
                  </a:cubicBezTo>
                  <a:lnTo>
                    <a:pt x="13244" y="234"/>
                  </a:lnTo>
                  <a:lnTo>
                    <a:pt x="13244" y="1701"/>
                  </a:lnTo>
                  <a:cubicBezTo>
                    <a:pt x="12977" y="1668"/>
                    <a:pt x="12376" y="1668"/>
                    <a:pt x="12043" y="1668"/>
                  </a:cubicBezTo>
                  <a:lnTo>
                    <a:pt x="12110" y="334"/>
                  </a:lnTo>
                  <a:lnTo>
                    <a:pt x="11943" y="367"/>
                  </a:lnTo>
                  <a:cubicBezTo>
                    <a:pt x="11809" y="384"/>
                    <a:pt x="11626" y="392"/>
                    <a:pt x="11397" y="392"/>
                  </a:cubicBezTo>
                  <a:cubicBezTo>
                    <a:pt x="11167" y="392"/>
                    <a:pt x="10892" y="384"/>
                    <a:pt x="10575" y="367"/>
                  </a:cubicBezTo>
                  <a:lnTo>
                    <a:pt x="10408" y="367"/>
                  </a:lnTo>
                  <a:lnTo>
                    <a:pt x="10342" y="1668"/>
                  </a:lnTo>
                  <a:lnTo>
                    <a:pt x="10075" y="1668"/>
                  </a:lnTo>
                  <a:cubicBezTo>
                    <a:pt x="9875" y="1668"/>
                    <a:pt x="9775" y="1701"/>
                    <a:pt x="9641" y="1701"/>
                  </a:cubicBezTo>
                  <a:lnTo>
                    <a:pt x="9408" y="1701"/>
                  </a:lnTo>
                  <a:lnTo>
                    <a:pt x="9474" y="367"/>
                  </a:lnTo>
                  <a:lnTo>
                    <a:pt x="9274" y="400"/>
                  </a:lnTo>
                  <a:cubicBezTo>
                    <a:pt x="9086" y="424"/>
                    <a:pt x="8697" y="447"/>
                    <a:pt x="8261" y="447"/>
                  </a:cubicBezTo>
                  <a:cubicBezTo>
                    <a:pt x="8081" y="447"/>
                    <a:pt x="7892" y="443"/>
                    <a:pt x="7706" y="434"/>
                  </a:cubicBezTo>
                  <a:lnTo>
                    <a:pt x="7540" y="434"/>
                  </a:lnTo>
                  <a:lnTo>
                    <a:pt x="7473" y="1735"/>
                  </a:lnTo>
                  <a:cubicBezTo>
                    <a:pt x="7373" y="1768"/>
                    <a:pt x="7306" y="1768"/>
                    <a:pt x="7206" y="1768"/>
                  </a:cubicBezTo>
                  <a:cubicBezTo>
                    <a:pt x="6906" y="1768"/>
                    <a:pt x="6606" y="1801"/>
                    <a:pt x="6305" y="1801"/>
                  </a:cubicBezTo>
                  <a:lnTo>
                    <a:pt x="6406" y="467"/>
                  </a:lnTo>
                  <a:lnTo>
                    <a:pt x="6205" y="500"/>
                  </a:lnTo>
                  <a:cubicBezTo>
                    <a:pt x="6017" y="524"/>
                    <a:pt x="5728" y="548"/>
                    <a:pt x="5351" y="548"/>
                  </a:cubicBezTo>
                  <a:cubicBezTo>
                    <a:pt x="5195" y="548"/>
                    <a:pt x="5023" y="544"/>
                    <a:pt x="4838" y="534"/>
                  </a:cubicBezTo>
                  <a:lnTo>
                    <a:pt x="4671" y="534"/>
                  </a:lnTo>
                  <a:lnTo>
                    <a:pt x="4604" y="1835"/>
                  </a:lnTo>
                  <a:lnTo>
                    <a:pt x="4337" y="1835"/>
                  </a:lnTo>
                  <a:cubicBezTo>
                    <a:pt x="4037" y="1868"/>
                    <a:pt x="3737" y="1868"/>
                    <a:pt x="3470" y="1901"/>
                  </a:cubicBezTo>
                  <a:lnTo>
                    <a:pt x="3537" y="534"/>
                  </a:lnTo>
                  <a:lnTo>
                    <a:pt x="3370" y="567"/>
                  </a:lnTo>
                  <a:cubicBezTo>
                    <a:pt x="3137" y="567"/>
                    <a:pt x="1969" y="600"/>
                    <a:pt x="1869" y="600"/>
                  </a:cubicBezTo>
                  <a:lnTo>
                    <a:pt x="1736" y="600"/>
                  </a:lnTo>
                  <a:lnTo>
                    <a:pt x="1669" y="1935"/>
                  </a:lnTo>
                  <a:lnTo>
                    <a:pt x="368" y="1935"/>
                  </a:lnTo>
                  <a:lnTo>
                    <a:pt x="1" y="22216"/>
                  </a:lnTo>
                  <a:lnTo>
                    <a:pt x="21917" y="19981"/>
                  </a:lnTo>
                  <a:lnTo>
                    <a:pt x="21950" y="19848"/>
                  </a:lnTo>
                  <a:cubicBezTo>
                    <a:pt x="22117" y="18680"/>
                    <a:pt x="22350" y="15311"/>
                    <a:pt x="22717" y="9507"/>
                  </a:cubicBezTo>
                  <a:cubicBezTo>
                    <a:pt x="23251" y="1568"/>
                    <a:pt x="23318" y="267"/>
                    <a:pt x="23318" y="200"/>
                  </a:cubicBezTo>
                  <a:lnTo>
                    <a:pt x="233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523" y="3912455"/>
              <a:ext cx="397113" cy="1701997"/>
            </a:xfrm>
            <a:custGeom>
              <a:avLst/>
              <a:gdLst/>
              <a:ahLst/>
              <a:cxnLst/>
              <a:rect l="l" t="t" r="r" b="b"/>
              <a:pathLst>
                <a:path w="9908" h="42465" extrusionOk="0">
                  <a:moveTo>
                    <a:pt x="9607" y="334"/>
                  </a:moveTo>
                  <a:lnTo>
                    <a:pt x="8873" y="41664"/>
                  </a:lnTo>
                  <a:cubicBezTo>
                    <a:pt x="7465" y="41998"/>
                    <a:pt x="6075" y="42165"/>
                    <a:pt x="4650" y="42165"/>
                  </a:cubicBezTo>
                  <a:cubicBezTo>
                    <a:pt x="3375" y="42165"/>
                    <a:pt x="2071" y="42031"/>
                    <a:pt x="701" y="41764"/>
                  </a:cubicBezTo>
                  <a:lnTo>
                    <a:pt x="334" y="434"/>
                  </a:lnTo>
                  <a:lnTo>
                    <a:pt x="9607" y="334"/>
                  </a:lnTo>
                  <a:close/>
                  <a:moveTo>
                    <a:pt x="9907" y="0"/>
                  </a:moveTo>
                  <a:lnTo>
                    <a:pt x="0" y="134"/>
                  </a:lnTo>
                  <a:lnTo>
                    <a:pt x="401" y="41897"/>
                  </a:lnTo>
                  <a:lnTo>
                    <a:pt x="401" y="42030"/>
                  </a:lnTo>
                  <a:lnTo>
                    <a:pt x="534" y="42064"/>
                  </a:lnTo>
                  <a:cubicBezTo>
                    <a:pt x="1935" y="42331"/>
                    <a:pt x="3303" y="42464"/>
                    <a:pt x="4637" y="42464"/>
                  </a:cubicBezTo>
                  <a:cubicBezTo>
                    <a:pt x="6138" y="42464"/>
                    <a:pt x="7572" y="42297"/>
                    <a:pt x="9073" y="41930"/>
                  </a:cubicBezTo>
                  <a:lnTo>
                    <a:pt x="9173" y="41897"/>
                  </a:lnTo>
                  <a:lnTo>
                    <a:pt x="99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9425" y="3998026"/>
              <a:ext cx="171182" cy="213947"/>
            </a:xfrm>
            <a:custGeom>
              <a:avLst/>
              <a:gdLst/>
              <a:ahLst/>
              <a:cxnLst/>
              <a:rect l="l" t="t" r="r" b="b"/>
              <a:pathLst>
                <a:path w="4271" h="5338" extrusionOk="0">
                  <a:moveTo>
                    <a:pt x="2169" y="334"/>
                  </a:moveTo>
                  <a:cubicBezTo>
                    <a:pt x="2869" y="334"/>
                    <a:pt x="3370" y="701"/>
                    <a:pt x="3636" y="1501"/>
                  </a:cubicBezTo>
                  <a:cubicBezTo>
                    <a:pt x="3870" y="2202"/>
                    <a:pt x="3970" y="3403"/>
                    <a:pt x="3870" y="5037"/>
                  </a:cubicBezTo>
                  <a:lnTo>
                    <a:pt x="367" y="5037"/>
                  </a:lnTo>
                  <a:cubicBezTo>
                    <a:pt x="301" y="3403"/>
                    <a:pt x="401" y="2202"/>
                    <a:pt x="701" y="1468"/>
                  </a:cubicBezTo>
                  <a:cubicBezTo>
                    <a:pt x="1001" y="701"/>
                    <a:pt x="1468" y="334"/>
                    <a:pt x="2169" y="334"/>
                  </a:cubicBezTo>
                  <a:close/>
                  <a:moveTo>
                    <a:pt x="2135" y="0"/>
                  </a:moveTo>
                  <a:cubicBezTo>
                    <a:pt x="1335" y="0"/>
                    <a:pt x="734" y="467"/>
                    <a:pt x="401" y="1368"/>
                  </a:cubicBezTo>
                  <a:cubicBezTo>
                    <a:pt x="101" y="2135"/>
                    <a:pt x="1" y="3436"/>
                    <a:pt x="67" y="5204"/>
                  </a:cubicBezTo>
                  <a:lnTo>
                    <a:pt x="67" y="5337"/>
                  </a:lnTo>
                  <a:lnTo>
                    <a:pt x="4137" y="5337"/>
                  </a:lnTo>
                  <a:lnTo>
                    <a:pt x="4170" y="5204"/>
                  </a:lnTo>
                  <a:cubicBezTo>
                    <a:pt x="4270" y="3436"/>
                    <a:pt x="4204" y="2168"/>
                    <a:pt x="3937" y="1401"/>
                  </a:cubicBezTo>
                  <a:cubicBezTo>
                    <a:pt x="3603" y="467"/>
                    <a:pt x="3003" y="0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96135" y="2933742"/>
              <a:ext cx="374387" cy="1359794"/>
            </a:xfrm>
            <a:custGeom>
              <a:avLst/>
              <a:gdLst/>
              <a:ahLst/>
              <a:cxnLst/>
              <a:rect l="l" t="t" r="r" b="b"/>
              <a:pathLst>
                <a:path w="9341" h="33927" extrusionOk="0">
                  <a:moveTo>
                    <a:pt x="7639" y="302"/>
                  </a:moveTo>
                  <a:cubicBezTo>
                    <a:pt x="8173" y="335"/>
                    <a:pt x="8540" y="802"/>
                    <a:pt x="8740" y="1736"/>
                  </a:cubicBezTo>
                  <a:cubicBezTo>
                    <a:pt x="8874" y="2637"/>
                    <a:pt x="8907" y="4071"/>
                    <a:pt x="8740" y="6073"/>
                  </a:cubicBezTo>
                  <a:lnTo>
                    <a:pt x="6105" y="6006"/>
                  </a:lnTo>
                  <a:cubicBezTo>
                    <a:pt x="6105" y="4005"/>
                    <a:pt x="6238" y="2537"/>
                    <a:pt x="6472" y="1670"/>
                  </a:cubicBezTo>
                  <a:cubicBezTo>
                    <a:pt x="6739" y="736"/>
                    <a:pt x="7139" y="302"/>
                    <a:pt x="7639" y="302"/>
                  </a:cubicBezTo>
                  <a:close/>
                  <a:moveTo>
                    <a:pt x="7614" y="0"/>
                  </a:moveTo>
                  <a:cubicBezTo>
                    <a:pt x="6976" y="0"/>
                    <a:pt x="6496" y="534"/>
                    <a:pt x="6172" y="1570"/>
                  </a:cubicBezTo>
                  <a:cubicBezTo>
                    <a:pt x="5771" y="2871"/>
                    <a:pt x="5771" y="6306"/>
                    <a:pt x="5771" y="6306"/>
                  </a:cubicBezTo>
                  <a:lnTo>
                    <a:pt x="9040" y="6406"/>
                  </a:lnTo>
                  <a:cubicBezTo>
                    <a:pt x="9040" y="6406"/>
                    <a:pt x="9341" y="3104"/>
                    <a:pt x="9040" y="1670"/>
                  </a:cubicBezTo>
                  <a:cubicBezTo>
                    <a:pt x="8807" y="569"/>
                    <a:pt x="8340" y="2"/>
                    <a:pt x="7673" y="2"/>
                  </a:cubicBezTo>
                  <a:cubicBezTo>
                    <a:pt x="7653" y="1"/>
                    <a:pt x="7634" y="0"/>
                    <a:pt x="7614" y="0"/>
                  </a:cubicBezTo>
                  <a:close/>
                  <a:moveTo>
                    <a:pt x="1752" y="13410"/>
                  </a:moveTo>
                  <a:cubicBezTo>
                    <a:pt x="1769" y="13410"/>
                    <a:pt x="1785" y="13410"/>
                    <a:pt x="1802" y="13411"/>
                  </a:cubicBezTo>
                  <a:cubicBezTo>
                    <a:pt x="2302" y="13411"/>
                    <a:pt x="2669" y="13912"/>
                    <a:pt x="2869" y="14913"/>
                  </a:cubicBezTo>
                  <a:cubicBezTo>
                    <a:pt x="3070" y="15847"/>
                    <a:pt x="3103" y="17414"/>
                    <a:pt x="3003" y="19516"/>
                  </a:cubicBezTo>
                  <a:lnTo>
                    <a:pt x="334" y="19449"/>
                  </a:lnTo>
                  <a:cubicBezTo>
                    <a:pt x="334" y="17348"/>
                    <a:pt x="434" y="15780"/>
                    <a:pt x="634" y="14879"/>
                  </a:cubicBezTo>
                  <a:cubicBezTo>
                    <a:pt x="893" y="13910"/>
                    <a:pt x="1245" y="13410"/>
                    <a:pt x="1752" y="13410"/>
                  </a:cubicBezTo>
                  <a:close/>
                  <a:moveTo>
                    <a:pt x="1747" y="13110"/>
                  </a:moveTo>
                  <a:cubicBezTo>
                    <a:pt x="1107" y="13110"/>
                    <a:pt x="626" y="13676"/>
                    <a:pt x="334" y="14779"/>
                  </a:cubicBezTo>
                  <a:cubicBezTo>
                    <a:pt x="101" y="15780"/>
                    <a:pt x="1" y="17381"/>
                    <a:pt x="34" y="19583"/>
                  </a:cubicBezTo>
                  <a:lnTo>
                    <a:pt x="34" y="19749"/>
                  </a:lnTo>
                  <a:lnTo>
                    <a:pt x="3303" y="19849"/>
                  </a:lnTo>
                  <a:lnTo>
                    <a:pt x="3303" y="19683"/>
                  </a:lnTo>
                  <a:cubicBezTo>
                    <a:pt x="3436" y="17481"/>
                    <a:pt x="3370" y="15847"/>
                    <a:pt x="3203" y="14846"/>
                  </a:cubicBezTo>
                  <a:cubicBezTo>
                    <a:pt x="2936" y="13712"/>
                    <a:pt x="2469" y="13111"/>
                    <a:pt x="1802" y="13111"/>
                  </a:cubicBezTo>
                  <a:cubicBezTo>
                    <a:pt x="1783" y="13110"/>
                    <a:pt x="1765" y="13110"/>
                    <a:pt x="1747" y="13110"/>
                  </a:cubicBezTo>
                  <a:close/>
                  <a:moveTo>
                    <a:pt x="6806" y="27822"/>
                  </a:moveTo>
                  <a:cubicBezTo>
                    <a:pt x="7339" y="27855"/>
                    <a:pt x="7706" y="28322"/>
                    <a:pt x="7906" y="29256"/>
                  </a:cubicBezTo>
                  <a:cubicBezTo>
                    <a:pt x="8040" y="30157"/>
                    <a:pt x="8073" y="31625"/>
                    <a:pt x="7906" y="33593"/>
                  </a:cubicBezTo>
                  <a:lnTo>
                    <a:pt x="5271" y="33526"/>
                  </a:lnTo>
                  <a:cubicBezTo>
                    <a:pt x="5271" y="31524"/>
                    <a:pt x="5405" y="30057"/>
                    <a:pt x="5638" y="29189"/>
                  </a:cubicBezTo>
                  <a:cubicBezTo>
                    <a:pt x="5905" y="28255"/>
                    <a:pt x="6305" y="27822"/>
                    <a:pt x="6806" y="27822"/>
                  </a:cubicBezTo>
                  <a:close/>
                  <a:moveTo>
                    <a:pt x="6778" y="27520"/>
                  </a:moveTo>
                  <a:cubicBezTo>
                    <a:pt x="6111" y="27520"/>
                    <a:pt x="5662" y="28053"/>
                    <a:pt x="5338" y="29089"/>
                  </a:cubicBezTo>
                  <a:cubicBezTo>
                    <a:pt x="5104" y="30023"/>
                    <a:pt x="4971" y="31558"/>
                    <a:pt x="4938" y="33659"/>
                  </a:cubicBezTo>
                  <a:lnTo>
                    <a:pt x="4938" y="33826"/>
                  </a:lnTo>
                  <a:lnTo>
                    <a:pt x="8207" y="33926"/>
                  </a:lnTo>
                  <a:lnTo>
                    <a:pt x="8207" y="33759"/>
                  </a:lnTo>
                  <a:cubicBezTo>
                    <a:pt x="8373" y="31691"/>
                    <a:pt x="8373" y="30123"/>
                    <a:pt x="8207" y="29189"/>
                  </a:cubicBezTo>
                  <a:cubicBezTo>
                    <a:pt x="7973" y="28089"/>
                    <a:pt x="7506" y="27522"/>
                    <a:pt x="6839" y="27522"/>
                  </a:cubicBezTo>
                  <a:cubicBezTo>
                    <a:pt x="6818" y="27521"/>
                    <a:pt x="6798" y="27520"/>
                    <a:pt x="6778" y="275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181" y="342770"/>
              <a:ext cx="601681" cy="1018794"/>
            </a:xfrm>
            <a:custGeom>
              <a:avLst/>
              <a:gdLst/>
              <a:ahLst/>
              <a:cxnLst/>
              <a:rect l="l" t="t" r="r" b="b"/>
              <a:pathLst>
                <a:path w="15012" h="25419" extrusionOk="0">
                  <a:moveTo>
                    <a:pt x="7573" y="968"/>
                  </a:moveTo>
                  <a:lnTo>
                    <a:pt x="14711" y="21983"/>
                  </a:lnTo>
                  <a:cubicBezTo>
                    <a:pt x="14678" y="22617"/>
                    <a:pt x="14645" y="23384"/>
                    <a:pt x="14611" y="24251"/>
                  </a:cubicBezTo>
                  <a:cubicBezTo>
                    <a:pt x="14611" y="24385"/>
                    <a:pt x="14611" y="24518"/>
                    <a:pt x="14578" y="24652"/>
                  </a:cubicBezTo>
                  <a:cubicBezTo>
                    <a:pt x="14378" y="24685"/>
                    <a:pt x="14077" y="24718"/>
                    <a:pt x="13744" y="24718"/>
                  </a:cubicBezTo>
                  <a:cubicBezTo>
                    <a:pt x="13310" y="24718"/>
                    <a:pt x="12743" y="24652"/>
                    <a:pt x="12109" y="24585"/>
                  </a:cubicBezTo>
                  <a:cubicBezTo>
                    <a:pt x="12109" y="24451"/>
                    <a:pt x="12109" y="24351"/>
                    <a:pt x="12109" y="24251"/>
                  </a:cubicBezTo>
                  <a:cubicBezTo>
                    <a:pt x="12076" y="23217"/>
                    <a:pt x="12076" y="22483"/>
                    <a:pt x="12109" y="22050"/>
                  </a:cubicBezTo>
                  <a:lnTo>
                    <a:pt x="12109" y="21883"/>
                  </a:lnTo>
                  <a:lnTo>
                    <a:pt x="11943" y="21883"/>
                  </a:lnTo>
                  <a:cubicBezTo>
                    <a:pt x="11390" y="21897"/>
                    <a:pt x="10906" y="21905"/>
                    <a:pt x="10493" y="21905"/>
                  </a:cubicBezTo>
                  <a:cubicBezTo>
                    <a:pt x="9909" y="21905"/>
                    <a:pt x="9467" y="21889"/>
                    <a:pt x="9174" y="21850"/>
                  </a:cubicBezTo>
                  <a:lnTo>
                    <a:pt x="9007" y="21816"/>
                  </a:lnTo>
                  <a:lnTo>
                    <a:pt x="9041" y="24818"/>
                  </a:lnTo>
                  <a:cubicBezTo>
                    <a:pt x="8807" y="24852"/>
                    <a:pt x="8540" y="24885"/>
                    <a:pt x="8240" y="24918"/>
                  </a:cubicBezTo>
                  <a:cubicBezTo>
                    <a:pt x="7906" y="24952"/>
                    <a:pt x="7539" y="24952"/>
                    <a:pt x="7139" y="24952"/>
                  </a:cubicBezTo>
                  <a:lnTo>
                    <a:pt x="6372" y="24952"/>
                  </a:lnTo>
                  <a:lnTo>
                    <a:pt x="6372" y="24385"/>
                  </a:lnTo>
                  <a:cubicBezTo>
                    <a:pt x="6372" y="23351"/>
                    <a:pt x="6405" y="22617"/>
                    <a:pt x="6405" y="22183"/>
                  </a:cubicBezTo>
                  <a:lnTo>
                    <a:pt x="6405" y="22016"/>
                  </a:lnTo>
                  <a:lnTo>
                    <a:pt x="6239" y="22050"/>
                  </a:lnTo>
                  <a:cubicBezTo>
                    <a:pt x="5890" y="22059"/>
                    <a:pt x="5568" y="22063"/>
                    <a:pt x="5273" y="22063"/>
                  </a:cubicBezTo>
                  <a:cubicBezTo>
                    <a:pt x="4468" y="22063"/>
                    <a:pt x="3870" y="22032"/>
                    <a:pt x="3503" y="21983"/>
                  </a:cubicBezTo>
                  <a:lnTo>
                    <a:pt x="3336" y="21983"/>
                  </a:lnTo>
                  <a:lnTo>
                    <a:pt x="3336" y="22150"/>
                  </a:lnTo>
                  <a:cubicBezTo>
                    <a:pt x="3303" y="22817"/>
                    <a:pt x="3303" y="23584"/>
                    <a:pt x="3303" y="24551"/>
                  </a:cubicBezTo>
                  <a:cubicBezTo>
                    <a:pt x="3303" y="24685"/>
                    <a:pt x="3336" y="24852"/>
                    <a:pt x="3336" y="24985"/>
                  </a:cubicBezTo>
                  <a:cubicBezTo>
                    <a:pt x="2986" y="25060"/>
                    <a:pt x="2561" y="25098"/>
                    <a:pt x="2075" y="25098"/>
                  </a:cubicBezTo>
                  <a:cubicBezTo>
                    <a:pt x="1913" y="25098"/>
                    <a:pt x="1744" y="25094"/>
                    <a:pt x="1569" y="25085"/>
                  </a:cubicBezTo>
                  <a:cubicBezTo>
                    <a:pt x="1302" y="25052"/>
                    <a:pt x="1035" y="25052"/>
                    <a:pt x="768" y="25018"/>
                  </a:cubicBezTo>
                  <a:cubicBezTo>
                    <a:pt x="701" y="24118"/>
                    <a:pt x="735" y="23184"/>
                    <a:pt x="768" y="22283"/>
                  </a:cubicBezTo>
                  <a:lnTo>
                    <a:pt x="768" y="22116"/>
                  </a:lnTo>
                  <a:lnTo>
                    <a:pt x="434" y="22116"/>
                  </a:lnTo>
                  <a:lnTo>
                    <a:pt x="7573" y="968"/>
                  </a:lnTo>
                  <a:close/>
                  <a:moveTo>
                    <a:pt x="7573" y="1"/>
                  </a:moveTo>
                  <a:lnTo>
                    <a:pt x="67" y="22216"/>
                  </a:lnTo>
                  <a:lnTo>
                    <a:pt x="1" y="22417"/>
                  </a:lnTo>
                  <a:lnTo>
                    <a:pt x="468" y="22417"/>
                  </a:lnTo>
                  <a:cubicBezTo>
                    <a:pt x="434" y="23351"/>
                    <a:pt x="401" y="24285"/>
                    <a:pt x="468" y="25185"/>
                  </a:cubicBezTo>
                  <a:lnTo>
                    <a:pt x="468" y="25285"/>
                  </a:lnTo>
                  <a:lnTo>
                    <a:pt x="601" y="25319"/>
                  </a:lnTo>
                  <a:cubicBezTo>
                    <a:pt x="935" y="25352"/>
                    <a:pt x="1235" y="25385"/>
                    <a:pt x="1535" y="25385"/>
                  </a:cubicBezTo>
                  <a:cubicBezTo>
                    <a:pt x="1769" y="25419"/>
                    <a:pt x="1969" y="25419"/>
                    <a:pt x="2169" y="25419"/>
                  </a:cubicBezTo>
                  <a:cubicBezTo>
                    <a:pt x="2703" y="25419"/>
                    <a:pt x="3170" y="25352"/>
                    <a:pt x="3537" y="25285"/>
                  </a:cubicBezTo>
                  <a:lnTo>
                    <a:pt x="3637" y="25252"/>
                  </a:lnTo>
                  <a:lnTo>
                    <a:pt x="3637" y="25119"/>
                  </a:lnTo>
                  <a:cubicBezTo>
                    <a:pt x="3637" y="24918"/>
                    <a:pt x="3637" y="24718"/>
                    <a:pt x="3637" y="24551"/>
                  </a:cubicBezTo>
                  <a:cubicBezTo>
                    <a:pt x="3637" y="23684"/>
                    <a:pt x="3637" y="22950"/>
                    <a:pt x="3637" y="22317"/>
                  </a:cubicBezTo>
                  <a:cubicBezTo>
                    <a:pt x="3930" y="22356"/>
                    <a:pt x="4337" y="22372"/>
                    <a:pt x="4853" y="22372"/>
                  </a:cubicBezTo>
                  <a:cubicBezTo>
                    <a:pt x="5217" y="22372"/>
                    <a:pt x="5635" y="22364"/>
                    <a:pt x="6105" y="22350"/>
                  </a:cubicBezTo>
                  <a:lnTo>
                    <a:pt x="6105" y="22350"/>
                  </a:lnTo>
                  <a:cubicBezTo>
                    <a:pt x="6072" y="22784"/>
                    <a:pt x="6072" y="23484"/>
                    <a:pt x="6072" y="24385"/>
                  </a:cubicBezTo>
                  <a:lnTo>
                    <a:pt x="6072" y="25252"/>
                  </a:lnTo>
                  <a:lnTo>
                    <a:pt x="6205" y="25252"/>
                  </a:lnTo>
                  <a:cubicBezTo>
                    <a:pt x="6539" y="25252"/>
                    <a:pt x="6839" y="25285"/>
                    <a:pt x="7139" y="25285"/>
                  </a:cubicBezTo>
                  <a:cubicBezTo>
                    <a:pt x="7573" y="25285"/>
                    <a:pt x="7940" y="25252"/>
                    <a:pt x="8273" y="25219"/>
                  </a:cubicBezTo>
                  <a:cubicBezTo>
                    <a:pt x="8640" y="25219"/>
                    <a:pt x="8940" y="25152"/>
                    <a:pt x="9207" y="25085"/>
                  </a:cubicBezTo>
                  <a:lnTo>
                    <a:pt x="9341" y="25052"/>
                  </a:lnTo>
                  <a:lnTo>
                    <a:pt x="9307" y="22183"/>
                  </a:lnTo>
                  <a:lnTo>
                    <a:pt x="9307" y="22183"/>
                  </a:lnTo>
                  <a:cubicBezTo>
                    <a:pt x="9574" y="22200"/>
                    <a:pt x="9908" y="22208"/>
                    <a:pt x="10316" y="22208"/>
                  </a:cubicBezTo>
                  <a:cubicBezTo>
                    <a:pt x="10725" y="22208"/>
                    <a:pt x="11209" y="22200"/>
                    <a:pt x="11776" y="22183"/>
                  </a:cubicBezTo>
                  <a:cubicBezTo>
                    <a:pt x="11776" y="22650"/>
                    <a:pt x="11776" y="23351"/>
                    <a:pt x="11809" y="24251"/>
                  </a:cubicBezTo>
                  <a:cubicBezTo>
                    <a:pt x="11809" y="24418"/>
                    <a:pt x="11809" y="24551"/>
                    <a:pt x="11809" y="24718"/>
                  </a:cubicBezTo>
                  <a:lnTo>
                    <a:pt x="11809" y="24852"/>
                  </a:lnTo>
                  <a:lnTo>
                    <a:pt x="11943" y="24852"/>
                  </a:lnTo>
                  <a:cubicBezTo>
                    <a:pt x="12643" y="24952"/>
                    <a:pt x="13244" y="25018"/>
                    <a:pt x="13744" y="25018"/>
                  </a:cubicBezTo>
                  <a:cubicBezTo>
                    <a:pt x="14144" y="25018"/>
                    <a:pt x="14511" y="24985"/>
                    <a:pt x="14778" y="24918"/>
                  </a:cubicBezTo>
                  <a:lnTo>
                    <a:pt x="14878" y="24885"/>
                  </a:lnTo>
                  <a:lnTo>
                    <a:pt x="14911" y="24785"/>
                  </a:lnTo>
                  <a:cubicBezTo>
                    <a:pt x="14911" y="24585"/>
                    <a:pt x="14911" y="24418"/>
                    <a:pt x="14911" y="24285"/>
                  </a:cubicBezTo>
                  <a:cubicBezTo>
                    <a:pt x="14978" y="23384"/>
                    <a:pt x="15011" y="22617"/>
                    <a:pt x="15011" y="21950"/>
                  </a:cubicBezTo>
                  <a:lnTo>
                    <a:pt x="15011" y="21916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3800" y="1210462"/>
              <a:ext cx="815588" cy="338275"/>
            </a:xfrm>
            <a:custGeom>
              <a:avLst/>
              <a:gdLst/>
              <a:ahLst/>
              <a:cxnLst/>
              <a:rect l="l" t="t" r="r" b="b"/>
              <a:pathLst>
                <a:path w="20349" h="8440" extrusionOk="0">
                  <a:moveTo>
                    <a:pt x="17746" y="334"/>
                  </a:moveTo>
                  <a:cubicBezTo>
                    <a:pt x="18280" y="401"/>
                    <a:pt x="19014" y="401"/>
                    <a:pt x="20015" y="401"/>
                  </a:cubicBezTo>
                  <a:lnTo>
                    <a:pt x="19448" y="8073"/>
                  </a:lnTo>
                  <a:cubicBezTo>
                    <a:pt x="16479" y="7589"/>
                    <a:pt x="13435" y="7347"/>
                    <a:pt x="10333" y="7347"/>
                  </a:cubicBezTo>
                  <a:cubicBezTo>
                    <a:pt x="7231" y="7347"/>
                    <a:pt x="4070" y="7589"/>
                    <a:pt x="868" y="8073"/>
                  </a:cubicBezTo>
                  <a:lnTo>
                    <a:pt x="334" y="834"/>
                  </a:lnTo>
                  <a:cubicBezTo>
                    <a:pt x="634" y="834"/>
                    <a:pt x="1168" y="834"/>
                    <a:pt x="1902" y="801"/>
                  </a:cubicBezTo>
                  <a:cubicBezTo>
                    <a:pt x="2269" y="784"/>
                    <a:pt x="2536" y="776"/>
                    <a:pt x="2732" y="776"/>
                  </a:cubicBezTo>
                  <a:cubicBezTo>
                    <a:pt x="2928" y="776"/>
                    <a:pt x="3053" y="784"/>
                    <a:pt x="3136" y="801"/>
                  </a:cubicBezTo>
                  <a:cubicBezTo>
                    <a:pt x="3103" y="1702"/>
                    <a:pt x="3136" y="2602"/>
                    <a:pt x="3203" y="3503"/>
                  </a:cubicBezTo>
                  <a:lnTo>
                    <a:pt x="3203" y="3636"/>
                  </a:lnTo>
                  <a:lnTo>
                    <a:pt x="3336" y="3636"/>
                  </a:lnTo>
                  <a:cubicBezTo>
                    <a:pt x="3670" y="3670"/>
                    <a:pt x="3970" y="3703"/>
                    <a:pt x="4270" y="3703"/>
                  </a:cubicBezTo>
                  <a:cubicBezTo>
                    <a:pt x="4537" y="3725"/>
                    <a:pt x="4793" y="3736"/>
                    <a:pt x="5032" y="3736"/>
                  </a:cubicBezTo>
                  <a:cubicBezTo>
                    <a:pt x="5512" y="3736"/>
                    <a:pt x="5927" y="3692"/>
                    <a:pt x="6238" y="3603"/>
                  </a:cubicBezTo>
                  <a:lnTo>
                    <a:pt x="6372" y="3570"/>
                  </a:lnTo>
                  <a:lnTo>
                    <a:pt x="6372" y="3436"/>
                  </a:lnTo>
                  <a:cubicBezTo>
                    <a:pt x="6372" y="3236"/>
                    <a:pt x="6372" y="3036"/>
                    <a:pt x="6338" y="2869"/>
                  </a:cubicBezTo>
                  <a:cubicBezTo>
                    <a:pt x="6338" y="2002"/>
                    <a:pt x="6372" y="1268"/>
                    <a:pt x="6372" y="634"/>
                  </a:cubicBezTo>
                  <a:cubicBezTo>
                    <a:pt x="6665" y="673"/>
                    <a:pt x="7072" y="689"/>
                    <a:pt x="7581" y="689"/>
                  </a:cubicBezTo>
                  <a:cubicBezTo>
                    <a:pt x="7941" y="689"/>
                    <a:pt x="8351" y="681"/>
                    <a:pt x="8807" y="668"/>
                  </a:cubicBezTo>
                  <a:lnTo>
                    <a:pt x="8807" y="668"/>
                  </a:lnTo>
                  <a:cubicBezTo>
                    <a:pt x="8807" y="1101"/>
                    <a:pt x="8807" y="1802"/>
                    <a:pt x="8773" y="2702"/>
                  </a:cubicBezTo>
                  <a:lnTo>
                    <a:pt x="8773" y="3570"/>
                  </a:lnTo>
                  <a:lnTo>
                    <a:pt x="8940" y="3570"/>
                  </a:lnTo>
                  <a:cubicBezTo>
                    <a:pt x="9274" y="3603"/>
                    <a:pt x="9574" y="3603"/>
                    <a:pt x="9874" y="3603"/>
                  </a:cubicBezTo>
                  <a:cubicBezTo>
                    <a:pt x="10274" y="3603"/>
                    <a:pt x="10675" y="3570"/>
                    <a:pt x="11008" y="3570"/>
                  </a:cubicBezTo>
                  <a:cubicBezTo>
                    <a:pt x="11375" y="3536"/>
                    <a:pt x="11675" y="3470"/>
                    <a:pt x="11942" y="3403"/>
                  </a:cubicBezTo>
                  <a:lnTo>
                    <a:pt x="12076" y="3403"/>
                  </a:lnTo>
                  <a:lnTo>
                    <a:pt x="12042" y="501"/>
                  </a:lnTo>
                  <a:lnTo>
                    <a:pt x="12042" y="501"/>
                  </a:lnTo>
                  <a:cubicBezTo>
                    <a:pt x="12576" y="534"/>
                    <a:pt x="13377" y="534"/>
                    <a:pt x="14511" y="534"/>
                  </a:cubicBezTo>
                  <a:cubicBezTo>
                    <a:pt x="14511" y="968"/>
                    <a:pt x="14511" y="1668"/>
                    <a:pt x="14511" y="2569"/>
                  </a:cubicBezTo>
                  <a:cubicBezTo>
                    <a:pt x="14544" y="2736"/>
                    <a:pt x="14544" y="2869"/>
                    <a:pt x="14544" y="3036"/>
                  </a:cubicBezTo>
                  <a:lnTo>
                    <a:pt x="14544" y="3169"/>
                  </a:lnTo>
                  <a:lnTo>
                    <a:pt x="14678" y="3169"/>
                  </a:lnTo>
                  <a:cubicBezTo>
                    <a:pt x="15378" y="3303"/>
                    <a:pt x="15979" y="3336"/>
                    <a:pt x="16479" y="3336"/>
                  </a:cubicBezTo>
                  <a:cubicBezTo>
                    <a:pt x="16879" y="3336"/>
                    <a:pt x="17246" y="3303"/>
                    <a:pt x="17513" y="3236"/>
                  </a:cubicBezTo>
                  <a:lnTo>
                    <a:pt x="17613" y="3203"/>
                  </a:lnTo>
                  <a:lnTo>
                    <a:pt x="17613" y="3103"/>
                  </a:lnTo>
                  <a:cubicBezTo>
                    <a:pt x="17646" y="2936"/>
                    <a:pt x="17646" y="2769"/>
                    <a:pt x="17646" y="2602"/>
                  </a:cubicBezTo>
                  <a:cubicBezTo>
                    <a:pt x="17680" y="1735"/>
                    <a:pt x="17713" y="968"/>
                    <a:pt x="17746" y="334"/>
                  </a:cubicBezTo>
                  <a:close/>
                  <a:moveTo>
                    <a:pt x="17446" y="0"/>
                  </a:moveTo>
                  <a:lnTo>
                    <a:pt x="17446" y="167"/>
                  </a:lnTo>
                  <a:cubicBezTo>
                    <a:pt x="17413" y="834"/>
                    <a:pt x="17380" y="1635"/>
                    <a:pt x="17346" y="2602"/>
                  </a:cubicBezTo>
                  <a:cubicBezTo>
                    <a:pt x="17313" y="2702"/>
                    <a:pt x="17313" y="2836"/>
                    <a:pt x="17313" y="2969"/>
                  </a:cubicBezTo>
                  <a:cubicBezTo>
                    <a:pt x="17079" y="3003"/>
                    <a:pt x="16812" y="3036"/>
                    <a:pt x="16479" y="3036"/>
                  </a:cubicBezTo>
                  <a:cubicBezTo>
                    <a:pt x="16045" y="3036"/>
                    <a:pt x="15478" y="2969"/>
                    <a:pt x="14844" y="2902"/>
                  </a:cubicBezTo>
                  <a:cubicBezTo>
                    <a:pt x="14844" y="2769"/>
                    <a:pt x="14844" y="2669"/>
                    <a:pt x="14844" y="2569"/>
                  </a:cubicBezTo>
                  <a:cubicBezTo>
                    <a:pt x="14811" y="1535"/>
                    <a:pt x="14811" y="801"/>
                    <a:pt x="14844" y="367"/>
                  </a:cubicBezTo>
                  <a:lnTo>
                    <a:pt x="14844" y="201"/>
                  </a:lnTo>
                  <a:lnTo>
                    <a:pt x="14678" y="201"/>
                  </a:lnTo>
                  <a:cubicBezTo>
                    <a:pt x="14125" y="214"/>
                    <a:pt x="13641" y="222"/>
                    <a:pt x="13228" y="222"/>
                  </a:cubicBezTo>
                  <a:cubicBezTo>
                    <a:pt x="12644" y="222"/>
                    <a:pt x="12202" y="206"/>
                    <a:pt x="11909" y="167"/>
                  </a:cubicBezTo>
                  <a:lnTo>
                    <a:pt x="11742" y="134"/>
                  </a:lnTo>
                  <a:lnTo>
                    <a:pt x="11742" y="3136"/>
                  </a:lnTo>
                  <a:cubicBezTo>
                    <a:pt x="11542" y="3169"/>
                    <a:pt x="11275" y="3236"/>
                    <a:pt x="10975" y="3236"/>
                  </a:cubicBezTo>
                  <a:cubicBezTo>
                    <a:pt x="10641" y="3269"/>
                    <a:pt x="10274" y="3269"/>
                    <a:pt x="9874" y="3269"/>
                  </a:cubicBezTo>
                  <a:lnTo>
                    <a:pt x="9107" y="3269"/>
                  </a:lnTo>
                  <a:lnTo>
                    <a:pt x="9107" y="2702"/>
                  </a:lnTo>
                  <a:cubicBezTo>
                    <a:pt x="9107" y="1668"/>
                    <a:pt x="9107" y="934"/>
                    <a:pt x="9140" y="534"/>
                  </a:cubicBezTo>
                  <a:lnTo>
                    <a:pt x="9140" y="367"/>
                  </a:lnTo>
                  <a:lnTo>
                    <a:pt x="8974" y="367"/>
                  </a:lnTo>
                  <a:cubicBezTo>
                    <a:pt x="8583" y="377"/>
                    <a:pt x="8229" y="381"/>
                    <a:pt x="7912" y="381"/>
                  </a:cubicBezTo>
                  <a:cubicBezTo>
                    <a:pt x="7146" y="381"/>
                    <a:pt x="6592" y="358"/>
                    <a:pt x="6238" y="334"/>
                  </a:cubicBezTo>
                  <a:lnTo>
                    <a:pt x="6071" y="301"/>
                  </a:lnTo>
                  <a:lnTo>
                    <a:pt x="6071" y="467"/>
                  </a:lnTo>
                  <a:cubicBezTo>
                    <a:pt x="6038" y="1135"/>
                    <a:pt x="6038" y="1935"/>
                    <a:pt x="6038" y="2869"/>
                  </a:cubicBezTo>
                  <a:cubicBezTo>
                    <a:pt x="6038" y="3036"/>
                    <a:pt x="6038" y="3169"/>
                    <a:pt x="6071" y="3303"/>
                  </a:cubicBezTo>
                  <a:cubicBezTo>
                    <a:pt x="5721" y="3378"/>
                    <a:pt x="5296" y="3415"/>
                    <a:pt x="4796" y="3415"/>
                  </a:cubicBezTo>
                  <a:cubicBezTo>
                    <a:pt x="4629" y="3415"/>
                    <a:pt x="4454" y="3411"/>
                    <a:pt x="4270" y="3403"/>
                  </a:cubicBezTo>
                  <a:cubicBezTo>
                    <a:pt x="4037" y="3403"/>
                    <a:pt x="3770" y="3369"/>
                    <a:pt x="3503" y="3336"/>
                  </a:cubicBezTo>
                  <a:cubicBezTo>
                    <a:pt x="3436" y="2469"/>
                    <a:pt x="3436" y="1568"/>
                    <a:pt x="3470" y="668"/>
                  </a:cubicBezTo>
                  <a:lnTo>
                    <a:pt x="3470" y="534"/>
                  </a:lnTo>
                  <a:lnTo>
                    <a:pt x="3336" y="501"/>
                  </a:lnTo>
                  <a:cubicBezTo>
                    <a:pt x="3278" y="482"/>
                    <a:pt x="3165" y="462"/>
                    <a:pt x="2874" y="462"/>
                  </a:cubicBezTo>
                  <a:cubicBezTo>
                    <a:pt x="2661" y="462"/>
                    <a:pt x="2353" y="473"/>
                    <a:pt x="1902" y="501"/>
                  </a:cubicBezTo>
                  <a:cubicBezTo>
                    <a:pt x="968" y="534"/>
                    <a:pt x="401" y="534"/>
                    <a:pt x="167" y="534"/>
                  </a:cubicBezTo>
                  <a:lnTo>
                    <a:pt x="0" y="534"/>
                  </a:lnTo>
                  <a:lnTo>
                    <a:pt x="601" y="8440"/>
                  </a:lnTo>
                  <a:lnTo>
                    <a:pt x="768" y="8406"/>
                  </a:lnTo>
                  <a:cubicBezTo>
                    <a:pt x="4003" y="7906"/>
                    <a:pt x="7197" y="7656"/>
                    <a:pt x="10333" y="7656"/>
                  </a:cubicBezTo>
                  <a:cubicBezTo>
                    <a:pt x="13468" y="7656"/>
                    <a:pt x="16546" y="7906"/>
                    <a:pt x="19548" y="8406"/>
                  </a:cubicBezTo>
                  <a:lnTo>
                    <a:pt x="19715" y="8440"/>
                  </a:lnTo>
                  <a:lnTo>
                    <a:pt x="20348" y="67"/>
                  </a:lnTo>
                  <a:lnTo>
                    <a:pt x="20182" y="67"/>
                  </a:lnTo>
                  <a:cubicBezTo>
                    <a:pt x="19840" y="77"/>
                    <a:pt x="19523" y="81"/>
                    <a:pt x="19234" y="81"/>
                  </a:cubicBezTo>
                  <a:cubicBezTo>
                    <a:pt x="18535" y="81"/>
                    <a:pt x="17990" y="57"/>
                    <a:pt x="17613" y="34"/>
                  </a:cubicBezTo>
                  <a:lnTo>
                    <a:pt x="17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2672" y="1658356"/>
              <a:ext cx="502723" cy="1153823"/>
            </a:xfrm>
            <a:custGeom>
              <a:avLst/>
              <a:gdLst/>
              <a:ahLst/>
              <a:cxnLst/>
              <a:rect l="l" t="t" r="r" b="b"/>
              <a:pathLst>
                <a:path w="12543" h="28788" extrusionOk="0">
                  <a:moveTo>
                    <a:pt x="10775" y="334"/>
                  </a:moveTo>
                  <a:cubicBezTo>
                    <a:pt x="11309" y="334"/>
                    <a:pt x="11676" y="767"/>
                    <a:pt x="11876" y="1735"/>
                  </a:cubicBezTo>
                  <a:cubicBezTo>
                    <a:pt x="12076" y="2602"/>
                    <a:pt x="12143" y="4070"/>
                    <a:pt x="12043" y="6071"/>
                  </a:cubicBezTo>
                  <a:lnTo>
                    <a:pt x="9374" y="6071"/>
                  </a:lnTo>
                  <a:cubicBezTo>
                    <a:pt x="9341" y="4070"/>
                    <a:pt x="9441" y="2602"/>
                    <a:pt x="9641" y="1701"/>
                  </a:cubicBezTo>
                  <a:cubicBezTo>
                    <a:pt x="9874" y="801"/>
                    <a:pt x="10241" y="334"/>
                    <a:pt x="10742" y="334"/>
                  </a:cubicBezTo>
                  <a:close/>
                  <a:moveTo>
                    <a:pt x="10742" y="0"/>
                  </a:moveTo>
                  <a:cubicBezTo>
                    <a:pt x="10108" y="0"/>
                    <a:pt x="9607" y="567"/>
                    <a:pt x="9341" y="1635"/>
                  </a:cubicBezTo>
                  <a:cubicBezTo>
                    <a:pt x="9107" y="2569"/>
                    <a:pt x="9040" y="4103"/>
                    <a:pt x="9074" y="6238"/>
                  </a:cubicBezTo>
                  <a:lnTo>
                    <a:pt x="9074" y="6371"/>
                  </a:lnTo>
                  <a:lnTo>
                    <a:pt x="12343" y="6371"/>
                  </a:lnTo>
                  <a:lnTo>
                    <a:pt x="12343" y="6238"/>
                  </a:lnTo>
                  <a:cubicBezTo>
                    <a:pt x="12443" y="4136"/>
                    <a:pt x="12409" y="2602"/>
                    <a:pt x="12209" y="1668"/>
                  </a:cubicBezTo>
                  <a:cubicBezTo>
                    <a:pt x="11942" y="567"/>
                    <a:pt x="11475" y="0"/>
                    <a:pt x="10775" y="0"/>
                  </a:cubicBezTo>
                  <a:close/>
                  <a:moveTo>
                    <a:pt x="1668" y="13710"/>
                  </a:moveTo>
                  <a:cubicBezTo>
                    <a:pt x="2169" y="13710"/>
                    <a:pt x="2569" y="14177"/>
                    <a:pt x="2803" y="15144"/>
                  </a:cubicBezTo>
                  <a:cubicBezTo>
                    <a:pt x="3003" y="16078"/>
                    <a:pt x="3103" y="17646"/>
                    <a:pt x="3036" y="19748"/>
                  </a:cubicBezTo>
                  <a:lnTo>
                    <a:pt x="401" y="19748"/>
                  </a:lnTo>
                  <a:cubicBezTo>
                    <a:pt x="301" y="17646"/>
                    <a:pt x="368" y="16112"/>
                    <a:pt x="534" y="15178"/>
                  </a:cubicBezTo>
                  <a:cubicBezTo>
                    <a:pt x="768" y="14177"/>
                    <a:pt x="1135" y="13710"/>
                    <a:pt x="1668" y="13710"/>
                  </a:cubicBezTo>
                  <a:close/>
                  <a:moveTo>
                    <a:pt x="1668" y="13376"/>
                  </a:moveTo>
                  <a:cubicBezTo>
                    <a:pt x="968" y="13376"/>
                    <a:pt x="501" y="13977"/>
                    <a:pt x="234" y="15111"/>
                  </a:cubicBezTo>
                  <a:cubicBezTo>
                    <a:pt x="34" y="16078"/>
                    <a:pt x="1" y="17713"/>
                    <a:pt x="67" y="19914"/>
                  </a:cubicBezTo>
                  <a:lnTo>
                    <a:pt x="101" y="20048"/>
                  </a:lnTo>
                  <a:lnTo>
                    <a:pt x="3370" y="20048"/>
                  </a:lnTo>
                  <a:lnTo>
                    <a:pt x="3370" y="19914"/>
                  </a:lnTo>
                  <a:cubicBezTo>
                    <a:pt x="3403" y="17679"/>
                    <a:pt x="3336" y="16078"/>
                    <a:pt x="3103" y="15078"/>
                  </a:cubicBezTo>
                  <a:cubicBezTo>
                    <a:pt x="2803" y="13943"/>
                    <a:pt x="2336" y="13376"/>
                    <a:pt x="1668" y="13376"/>
                  </a:cubicBezTo>
                  <a:close/>
                  <a:moveTo>
                    <a:pt x="10875" y="22750"/>
                  </a:moveTo>
                  <a:cubicBezTo>
                    <a:pt x="11409" y="22750"/>
                    <a:pt x="11776" y="23183"/>
                    <a:pt x="11976" y="24117"/>
                  </a:cubicBezTo>
                  <a:cubicBezTo>
                    <a:pt x="12176" y="25018"/>
                    <a:pt x="12243" y="26486"/>
                    <a:pt x="12143" y="28487"/>
                  </a:cubicBezTo>
                  <a:lnTo>
                    <a:pt x="9474" y="28487"/>
                  </a:lnTo>
                  <a:cubicBezTo>
                    <a:pt x="9441" y="26452"/>
                    <a:pt x="9541" y="25018"/>
                    <a:pt x="9741" y="24117"/>
                  </a:cubicBezTo>
                  <a:cubicBezTo>
                    <a:pt x="9974" y="23183"/>
                    <a:pt x="10341" y="22750"/>
                    <a:pt x="10875" y="22750"/>
                  </a:cubicBezTo>
                  <a:close/>
                  <a:moveTo>
                    <a:pt x="10842" y="22416"/>
                  </a:moveTo>
                  <a:cubicBezTo>
                    <a:pt x="10208" y="22416"/>
                    <a:pt x="9708" y="22950"/>
                    <a:pt x="9441" y="24051"/>
                  </a:cubicBezTo>
                  <a:cubicBezTo>
                    <a:pt x="9207" y="24985"/>
                    <a:pt x="9140" y="26519"/>
                    <a:pt x="9174" y="28621"/>
                  </a:cubicBezTo>
                  <a:lnTo>
                    <a:pt x="9174" y="28787"/>
                  </a:lnTo>
                  <a:lnTo>
                    <a:pt x="12443" y="28787"/>
                  </a:lnTo>
                  <a:lnTo>
                    <a:pt x="12443" y="28654"/>
                  </a:lnTo>
                  <a:cubicBezTo>
                    <a:pt x="12543" y="26552"/>
                    <a:pt x="12510" y="24985"/>
                    <a:pt x="12309" y="24051"/>
                  </a:cubicBezTo>
                  <a:cubicBezTo>
                    <a:pt x="12043" y="22983"/>
                    <a:pt x="11576" y="22416"/>
                    <a:pt x="10875" y="224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691" y="4604998"/>
              <a:ext cx="69539" cy="46813"/>
            </a:xfrm>
            <a:custGeom>
              <a:avLst/>
              <a:gdLst/>
              <a:ahLst/>
              <a:cxnLst/>
              <a:rect l="l" t="t" r="r" b="b"/>
              <a:pathLst>
                <a:path w="1735" h="1168" extrusionOk="0">
                  <a:moveTo>
                    <a:pt x="1501" y="201"/>
                  </a:moveTo>
                  <a:cubicBezTo>
                    <a:pt x="1535" y="201"/>
                    <a:pt x="1535" y="234"/>
                    <a:pt x="1535" y="234"/>
                  </a:cubicBezTo>
                  <a:lnTo>
                    <a:pt x="1535" y="934"/>
                  </a:lnTo>
                  <a:cubicBezTo>
                    <a:pt x="1535" y="968"/>
                    <a:pt x="1535" y="968"/>
                    <a:pt x="1501" y="968"/>
                  </a:cubicBezTo>
                  <a:lnTo>
                    <a:pt x="234" y="968"/>
                  </a:lnTo>
                  <a:cubicBezTo>
                    <a:pt x="201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01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01" y="1168"/>
                  </a:lnTo>
                  <a:cubicBezTo>
                    <a:pt x="1635" y="1168"/>
                    <a:pt x="1735" y="1068"/>
                    <a:pt x="1735" y="934"/>
                  </a:cubicBezTo>
                  <a:lnTo>
                    <a:pt x="1735" y="234"/>
                  </a:lnTo>
                  <a:cubicBezTo>
                    <a:pt x="1735" y="100"/>
                    <a:pt x="1635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76375" y="4925878"/>
              <a:ext cx="69539" cy="46813"/>
            </a:xfrm>
            <a:custGeom>
              <a:avLst/>
              <a:gdLst/>
              <a:ahLst/>
              <a:cxnLst/>
              <a:rect l="l" t="t" r="r" b="b"/>
              <a:pathLst>
                <a:path w="1735" h="1168" extrusionOk="0">
                  <a:moveTo>
                    <a:pt x="1501" y="200"/>
                  </a:moveTo>
                  <a:cubicBezTo>
                    <a:pt x="1535" y="200"/>
                    <a:pt x="1535" y="200"/>
                    <a:pt x="1535" y="234"/>
                  </a:cubicBezTo>
                  <a:lnTo>
                    <a:pt x="1535" y="934"/>
                  </a:lnTo>
                  <a:cubicBezTo>
                    <a:pt x="1535" y="934"/>
                    <a:pt x="1535" y="967"/>
                    <a:pt x="1501" y="967"/>
                  </a:cubicBezTo>
                  <a:lnTo>
                    <a:pt x="234" y="967"/>
                  </a:lnTo>
                  <a:cubicBezTo>
                    <a:pt x="200" y="967"/>
                    <a:pt x="200" y="934"/>
                    <a:pt x="200" y="934"/>
                  </a:cubicBezTo>
                  <a:lnTo>
                    <a:pt x="200" y="234"/>
                  </a:lnTo>
                  <a:cubicBezTo>
                    <a:pt x="200" y="200"/>
                    <a:pt x="200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01" y="1168"/>
                  </a:lnTo>
                  <a:cubicBezTo>
                    <a:pt x="1635" y="1168"/>
                    <a:pt x="1735" y="1068"/>
                    <a:pt x="1735" y="934"/>
                  </a:cubicBezTo>
                  <a:lnTo>
                    <a:pt x="1735" y="234"/>
                  </a:lnTo>
                  <a:cubicBezTo>
                    <a:pt x="1735" y="100"/>
                    <a:pt x="1635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2306" y="4813574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35" y="200"/>
                    <a:pt x="1568" y="234"/>
                    <a:pt x="1568" y="234"/>
                  </a:cubicBezTo>
                  <a:lnTo>
                    <a:pt x="1568" y="934"/>
                  </a:lnTo>
                  <a:cubicBezTo>
                    <a:pt x="1568" y="967"/>
                    <a:pt x="1535" y="967"/>
                    <a:pt x="1535" y="967"/>
                  </a:cubicBezTo>
                  <a:lnTo>
                    <a:pt x="234" y="967"/>
                  </a:lnTo>
                  <a:cubicBezTo>
                    <a:pt x="234" y="967"/>
                    <a:pt x="201" y="967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40823" y="4354979"/>
              <a:ext cx="69539" cy="46854"/>
            </a:xfrm>
            <a:custGeom>
              <a:avLst/>
              <a:gdLst/>
              <a:ahLst/>
              <a:cxnLst/>
              <a:rect l="l" t="t" r="r" b="b"/>
              <a:pathLst>
                <a:path w="1735" h="1169" extrusionOk="0">
                  <a:moveTo>
                    <a:pt x="1501" y="201"/>
                  </a:moveTo>
                  <a:cubicBezTo>
                    <a:pt x="1534" y="201"/>
                    <a:pt x="1534" y="234"/>
                    <a:pt x="1534" y="234"/>
                  </a:cubicBezTo>
                  <a:lnTo>
                    <a:pt x="1534" y="935"/>
                  </a:lnTo>
                  <a:cubicBezTo>
                    <a:pt x="1534" y="968"/>
                    <a:pt x="1534" y="968"/>
                    <a:pt x="1501" y="968"/>
                  </a:cubicBezTo>
                  <a:lnTo>
                    <a:pt x="234" y="968"/>
                  </a:lnTo>
                  <a:cubicBezTo>
                    <a:pt x="200" y="968"/>
                    <a:pt x="200" y="968"/>
                    <a:pt x="200" y="935"/>
                  </a:cubicBezTo>
                  <a:lnTo>
                    <a:pt x="200" y="234"/>
                  </a:lnTo>
                  <a:cubicBezTo>
                    <a:pt x="200" y="234"/>
                    <a:pt x="200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01" y="1168"/>
                  </a:lnTo>
                  <a:cubicBezTo>
                    <a:pt x="1635" y="1168"/>
                    <a:pt x="1735" y="1068"/>
                    <a:pt x="1735" y="935"/>
                  </a:cubicBezTo>
                  <a:lnTo>
                    <a:pt x="1735" y="234"/>
                  </a:lnTo>
                  <a:cubicBezTo>
                    <a:pt x="1735" y="101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2548" y="3849610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68" y="201"/>
                    <a:pt x="1568" y="234"/>
                  </a:cubicBezTo>
                  <a:lnTo>
                    <a:pt x="1568" y="935"/>
                  </a:lnTo>
                  <a:cubicBezTo>
                    <a:pt x="1568" y="935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35"/>
                    <a:pt x="201" y="935"/>
                  </a:cubicBezTo>
                  <a:lnTo>
                    <a:pt x="201" y="234"/>
                  </a:lnTo>
                  <a:cubicBezTo>
                    <a:pt x="201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69" y="1168"/>
                    <a:pt x="1769" y="1068"/>
                    <a:pt x="1769" y="935"/>
                  </a:cubicBezTo>
                  <a:lnTo>
                    <a:pt x="1769" y="234"/>
                  </a:lnTo>
                  <a:cubicBezTo>
                    <a:pt x="1769" y="101"/>
                    <a:pt x="1669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76095" y="3849610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68" y="201"/>
                    <a:pt x="1568" y="234"/>
                  </a:cubicBezTo>
                  <a:lnTo>
                    <a:pt x="1568" y="935"/>
                  </a:lnTo>
                  <a:cubicBezTo>
                    <a:pt x="1568" y="935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0" y="935"/>
                    <a:pt x="200" y="935"/>
                  </a:cubicBezTo>
                  <a:lnTo>
                    <a:pt x="200" y="234"/>
                  </a:lnTo>
                  <a:cubicBezTo>
                    <a:pt x="200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68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45354" y="3793458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35" y="234"/>
                    <a:pt x="1535" y="234"/>
                  </a:cubicBezTo>
                  <a:lnTo>
                    <a:pt x="1535" y="935"/>
                  </a:lnTo>
                  <a:cubicBezTo>
                    <a:pt x="1535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00" y="968"/>
                    <a:pt x="200" y="968"/>
                    <a:pt x="200" y="935"/>
                  </a:cubicBezTo>
                  <a:lnTo>
                    <a:pt x="200" y="234"/>
                  </a:lnTo>
                  <a:cubicBezTo>
                    <a:pt x="200" y="234"/>
                    <a:pt x="200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35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63549" y="3284081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1"/>
                  </a:moveTo>
                  <a:cubicBezTo>
                    <a:pt x="1535" y="201"/>
                    <a:pt x="1568" y="234"/>
                    <a:pt x="1568" y="234"/>
                  </a:cubicBezTo>
                  <a:lnTo>
                    <a:pt x="1568" y="934"/>
                  </a:lnTo>
                  <a:cubicBezTo>
                    <a:pt x="1568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0" y="968"/>
                    <a:pt x="200" y="934"/>
                  </a:cubicBezTo>
                  <a:lnTo>
                    <a:pt x="200" y="234"/>
                  </a:lnTo>
                  <a:cubicBezTo>
                    <a:pt x="200" y="234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1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1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85994" y="3284081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1"/>
                  </a:moveTo>
                  <a:cubicBezTo>
                    <a:pt x="1535" y="201"/>
                    <a:pt x="1535" y="234"/>
                    <a:pt x="1535" y="234"/>
                  </a:cubicBezTo>
                  <a:lnTo>
                    <a:pt x="1535" y="934"/>
                  </a:lnTo>
                  <a:cubicBezTo>
                    <a:pt x="1535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1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1"/>
                    <a:pt x="1635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02828" y="4925878"/>
              <a:ext cx="69579" cy="46813"/>
            </a:xfrm>
            <a:custGeom>
              <a:avLst/>
              <a:gdLst/>
              <a:ahLst/>
              <a:cxnLst/>
              <a:rect l="l" t="t" r="r" b="b"/>
              <a:pathLst>
                <a:path w="1736" h="1168" extrusionOk="0">
                  <a:moveTo>
                    <a:pt x="1502" y="200"/>
                  </a:moveTo>
                  <a:cubicBezTo>
                    <a:pt x="1535" y="200"/>
                    <a:pt x="1535" y="200"/>
                    <a:pt x="1535" y="234"/>
                  </a:cubicBezTo>
                  <a:lnTo>
                    <a:pt x="1535" y="934"/>
                  </a:lnTo>
                  <a:cubicBezTo>
                    <a:pt x="1535" y="934"/>
                    <a:pt x="1535" y="967"/>
                    <a:pt x="1502" y="967"/>
                  </a:cubicBezTo>
                  <a:lnTo>
                    <a:pt x="234" y="967"/>
                  </a:lnTo>
                  <a:cubicBezTo>
                    <a:pt x="201" y="967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0"/>
                    <a:pt x="201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1" y="1168"/>
                    <a:pt x="234" y="1168"/>
                  </a:cubicBezTo>
                  <a:lnTo>
                    <a:pt x="1502" y="1168"/>
                  </a:lnTo>
                  <a:cubicBezTo>
                    <a:pt x="1635" y="1168"/>
                    <a:pt x="1735" y="1068"/>
                    <a:pt x="1735" y="934"/>
                  </a:cubicBezTo>
                  <a:lnTo>
                    <a:pt x="1735" y="234"/>
                  </a:lnTo>
                  <a:cubicBezTo>
                    <a:pt x="1735" y="100"/>
                    <a:pt x="1635" y="0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44271" y="5002070"/>
              <a:ext cx="70902" cy="48176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535" y="201"/>
                  </a:moveTo>
                  <a:cubicBezTo>
                    <a:pt x="1535" y="201"/>
                    <a:pt x="1568" y="234"/>
                    <a:pt x="1568" y="234"/>
                  </a:cubicBezTo>
                  <a:lnTo>
                    <a:pt x="1568" y="934"/>
                  </a:lnTo>
                  <a:cubicBezTo>
                    <a:pt x="1568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201"/>
                    <a:pt x="234" y="1201"/>
                  </a:cubicBezTo>
                  <a:lnTo>
                    <a:pt x="1535" y="1201"/>
                  </a:lnTo>
                  <a:cubicBezTo>
                    <a:pt x="1668" y="1201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1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971" y="4407123"/>
              <a:ext cx="56192" cy="46854"/>
            </a:xfrm>
            <a:custGeom>
              <a:avLst/>
              <a:gdLst/>
              <a:ahLst/>
              <a:cxnLst/>
              <a:rect l="l" t="t" r="r" b="b"/>
              <a:pathLst>
                <a:path w="1402" h="1169" extrusionOk="0">
                  <a:moveTo>
                    <a:pt x="1135" y="201"/>
                  </a:moveTo>
                  <a:cubicBezTo>
                    <a:pt x="1168" y="201"/>
                    <a:pt x="1168" y="201"/>
                    <a:pt x="1168" y="234"/>
                  </a:cubicBezTo>
                  <a:lnTo>
                    <a:pt x="1168" y="935"/>
                  </a:lnTo>
                  <a:cubicBezTo>
                    <a:pt x="1168" y="935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01" y="935"/>
                    <a:pt x="201" y="935"/>
                  </a:cubicBezTo>
                  <a:lnTo>
                    <a:pt x="201" y="234"/>
                  </a:lnTo>
                  <a:cubicBezTo>
                    <a:pt x="201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402" y="1068"/>
                    <a:pt x="1402" y="935"/>
                  </a:cubicBezTo>
                  <a:lnTo>
                    <a:pt x="1402" y="234"/>
                  </a:lnTo>
                  <a:cubicBezTo>
                    <a:pt x="1402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433" y="4813574"/>
              <a:ext cx="70861" cy="46813"/>
            </a:xfrm>
            <a:custGeom>
              <a:avLst/>
              <a:gdLst/>
              <a:ahLst/>
              <a:cxnLst/>
              <a:rect l="l" t="t" r="r" b="b"/>
              <a:pathLst>
                <a:path w="1768" h="1168" extrusionOk="0">
                  <a:moveTo>
                    <a:pt x="1534" y="200"/>
                  </a:moveTo>
                  <a:cubicBezTo>
                    <a:pt x="1534" y="200"/>
                    <a:pt x="1568" y="234"/>
                    <a:pt x="1568" y="234"/>
                  </a:cubicBezTo>
                  <a:lnTo>
                    <a:pt x="1568" y="934"/>
                  </a:lnTo>
                  <a:cubicBezTo>
                    <a:pt x="1568" y="967"/>
                    <a:pt x="1534" y="967"/>
                    <a:pt x="1534" y="967"/>
                  </a:cubicBezTo>
                  <a:lnTo>
                    <a:pt x="234" y="967"/>
                  </a:lnTo>
                  <a:cubicBezTo>
                    <a:pt x="234" y="967"/>
                    <a:pt x="234" y="967"/>
                    <a:pt x="234" y="934"/>
                  </a:cubicBezTo>
                  <a:lnTo>
                    <a:pt x="234" y="234"/>
                  </a:lnTo>
                  <a:cubicBezTo>
                    <a:pt x="234" y="234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33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33" y="1168"/>
                    <a:pt x="234" y="1168"/>
                  </a:cubicBezTo>
                  <a:lnTo>
                    <a:pt x="1534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68" y="0"/>
                    <a:pt x="1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0625" y="4813574"/>
              <a:ext cx="69539" cy="46813"/>
            </a:xfrm>
            <a:custGeom>
              <a:avLst/>
              <a:gdLst/>
              <a:ahLst/>
              <a:cxnLst/>
              <a:rect l="l" t="t" r="r" b="b"/>
              <a:pathLst>
                <a:path w="1735" h="1168" extrusionOk="0">
                  <a:moveTo>
                    <a:pt x="1501" y="200"/>
                  </a:moveTo>
                  <a:cubicBezTo>
                    <a:pt x="1535" y="200"/>
                    <a:pt x="1535" y="234"/>
                    <a:pt x="1535" y="234"/>
                  </a:cubicBezTo>
                  <a:lnTo>
                    <a:pt x="1535" y="934"/>
                  </a:lnTo>
                  <a:cubicBezTo>
                    <a:pt x="1535" y="967"/>
                    <a:pt x="1535" y="967"/>
                    <a:pt x="1501" y="967"/>
                  </a:cubicBezTo>
                  <a:lnTo>
                    <a:pt x="234" y="967"/>
                  </a:lnTo>
                  <a:cubicBezTo>
                    <a:pt x="201" y="967"/>
                    <a:pt x="201" y="967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01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01" y="1168"/>
                  </a:lnTo>
                  <a:cubicBezTo>
                    <a:pt x="1635" y="1168"/>
                    <a:pt x="1735" y="1068"/>
                    <a:pt x="1735" y="934"/>
                  </a:cubicBezTo>
                  <a:lnTo>
                    <a:pt x="1735" y="234"/>
                  </a:lnTo>
                  <a:cubicBezTo>
                    <a:pt x="1735" y="100"/>
                    <a:pt x="1635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48521" y="4864355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69" y="201"/>
                    <a:pt x="1569" y="234"/>
                  </a:cubicBezTo>
                  <a:lnTo>
                    <a:pt x="1569" y="935"/>
                  </a:lnTo>
                  <a:cubicBezTo>
                    <a:pt x="1569" y="935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34" y="935"/>
                    <a:pt x="234" y="935"/>
                  </a:cubicBezTo>
                  <a:lnTo>
                    <a:pt x="234" y="234"/>
                  </a:lnTo>
                  <a:cubicBezTo>
                    <a:pt x="234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34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34" y="1168"/>
                    <a:pt x="234" y="1168"/>
                  </a:cubicBezTo>
                  <a:lnTo>
                    <a:pt x="1535" y="1168"/>
                  </a:lnTo>
                  <a:cubicBezTo>
                    <a:pt x="1669" y="1168"/>
                    <a:pt x="1769" y="1068"/>
                    <a:pt x="1769" y="935"/>
                  </a:cubicBezTo>
                  <a:lnTo>
                    <a:pt x="1769" y="234"/>
                  </a:lnTo>
                  <a:cubicBezTo>
                    <a:pt x="1769" y="101"/>
                    <a:pt x="1669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22068" y="4864355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68" y="201"/>
                    <a:pt x="1568" y="234"/>
                  </a:cubicBezTo>
                  <a:lnTo>
                    <a:pt x="1568" y="935"/>
                  </a:lnTo>
                  <a:cubicBezTo>
                    <a:pt x="1568" y="935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34" y="935"/>
                    <a:pt x="234" y="935"/>
                  </a:cubicBezTo>
                  <a:lnTo>
                    <a:pt x="234" y="234"/>
                  </a:lnTo>
                  <a:cubicBezTo>
                    <a:pt x="234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68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154" y="5092972"/>
              <a:ext cx="70902" cy="48176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535" y="234"/>
                  </a:moveTo>
                  <a:lnTo>
                    <a:pt x="1535" y="968"/>
                  </a:lnTo>
                  <a:lnTo>
                    <a:pt x="201" y="968"/>
                  </a:lnTo>
                  <a:lnTo>
                    <a:pt x="201" y="234"/>
                  </a:lnTo>
                  <a:close/>
                  <a:moveTo>
                    <a:pt x="234" y="1"/>
                  </a:moveTo>
                  <a:cubicBezTo>
                    <a:pt x="101" y="1"/>
                    <a:pt x="0" y="134"/>
                    <a:pt x="0" y="268"/>
                  </a:cubicBezTo>
                  <a:lnTo>
                    <a:pt x="0" y="968"/>
                  </a:lnTo>
                  <a:cubicBezTo>
                    <a:pt x="0" y="1102"/>
                    <a:pt x="101" y="1202"/>
                    <a:pt x="234" y="1202"/>
                  </a:cubicBezTo>
                  <a:lnTo>
                    <a:pt x="1535" y="1202"/>
                  </a:lnTo>
                  <a:cubicBezTo>
                    <a:pt x="1668" y="1202"/>
                    <a:pt x="1768" y="1102"/>
                    <a:pt x="1768" y="968"/>
                  </a:cubicBezTo>
                  <a:lnTo>
                    <a:pt x="1768" y="268"/>
                  </a:lnTo>
                  <a:cubicBezTo>
                    <a:pt x="1768" y="134"/>
                    <a:pt x="1668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308719" y="4566240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68" y="200"/>
                    <a:pt x="1568" y="234"/>
                    <a:pt x="1568" y="234"/>
                  </a:cubicBezTo>
                  <a:lnTo>
                    <a:pt x="1568" y="934"/>
                  </a:lnTo>
                  <a:cubicBezTo>
                    <a:pt x="1568" y="967"/>
                    <a:pt x="1568" y="967"/>
                    <a:pt x="1535" y="967"/>
                  </a:cubicBezTo>
                  <a:lnTo>
                    <a:pt x="267" y="967"/>
                  </a:lnTo>
                  <a:cubicBezTo>
                    <a:pt x="234" y="967"/>
                    <a:pt x="234" y="967"/>
                    <a:pt x="234" y="934"/>
                  </a:cubicBezTo>
                  <a:lnTo>
                    <a:pt x="234" y="234"/>
                  </a:lnTo>
                  <a:cubicBezTo>
                    <a:pt x="234" y="234"/>
                    <a:pt x="234" y="200"/>
                    <a:pt x="267" y="200"/>
                  </a:cubicBezTo>
                  <a:close/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7"/>
                    <a:pt x="134" y="1168"/>
                    <a:pt x="267" y="1168"/>
                  </a:cubicBezTo>
                  <a:lnTo>
                    <a:pt x="1535" y="1168"/>
                  </a:lnTo>
                  <a:cubicBezTo>
                    <a:pt x="1668" y="1168"/>
                    <a:pt x="1768" y="1067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07637" y="5125076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35" y="200"/>
                    <a:pt x="1569" y="200"/>
                    <a:pt x="1569" y="234"/>
                  </a:cubicBezTo>
                  <a:lnTo>
                    <a:pt x="1569" y="934"/>
                  </a:lnTo>
                  <a:cubicBezTo>
                    <a:pt x="1569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00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69" y="1168"/>
                    <a:pt x="1769" y="1068"/>
                    <a:pt x="1769" y="934"/>
                  </a:cubicBezTo>
                  <a:lnTo>
                    <a:pt x="1769" y="234"/>
                  </a:lnTo>
                  <a:cubicBezTo>
                    <a:pt x="1769" y="100"/>
                    <a:pt x="1669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54170" y="5131769"/>
              <a:ext cx="54870" cy="48136"/>
            </a:xfrm>
            <a:custGeom>
              <a:avLst/>
              <a:gdLst/>
              <a:ahLst/>
              <a:cxnLst/>
              <a:rect l="l" t="t" r="r" b="b"/>
              <a:pathLst>
                <a:path w="1369" h="1201" extrusionOk="0">
                  <a:moveTo>
                    <a:pt x="1135" y="234"/>
                  </a:moveTo>
                  <a:cubicBezTo>
                    <a:pt x="1135" y="234"/>
                    <a:pt x="1168" y="234"/>
                    <a:pt x="1168" y="267"/>
                  </a:cubicBezTo>
                  <a:lnTo>
                    <a:pt x="1168" y="967"/>
                  </a:lnTo>
                  <a:cubicBezTo>
                    <a:pt x="1168" y="967"/>
                    <a:pt x="1135" y="1001"/>
                    <a:pt x="1135" y="1001"/>
                  </a:cubicBezTo>
                  <a:lnTo>
                    <a:pt x="234" y="1001"/>
                  </a:lnTo>
                  <a:cubicBezTo>
                    <a:pt x="201" y="1001"/>
                    <a:pt x="201" y="967"/>
                    <a:pt x="201" y="967"/>
                  </a:cubicBezTo>
                  <a:lnTo>
                    <a:pt x="201" y="267"/>
                  </a:lnTo>
                  <a:cubicBezTo>
                    <a:pt x="201" y="234"/>
                    <a:pt x="201" y="234"/>
                    <a:pt x="234" y="234"/>
                  </a:cubicBezTo>
                  <a:close/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lnTo>
                    <a:pt x="1" y="967"/>
                  </a:lnTo>
                  <a:cubicBezTo>
                    <a:pt x="1" y="1101"/>
                    <a:pt x="101" y="1201"/>
                    <a:pt x="234" y="1201"/>
                  </a:cubicBezTo>
                  <a:lnTo>
                    <a:pt x="1135" y="1201"/>
                  </a:lnTo>
                  <a:cubicBezTo>
                    <a:pt x="1268" y="1201"/>
                    <a:pt x="1368" y="1101"/>
                    <a:pt x="1368" y="967"/>
                  </a:cubicBezTo>
                  <a:lnTo>
                    <a:pt x="1368" y="267"/>
                  </a:lnTo>
                  <a:cubicBezTo>
                    <a:pt x="1368" y="134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5115" y="4400429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68" y="234"/>
                    <a:pt x="1568" y="234"/>
                  </a:cubicBezTo>
                  <a:lnTo>
                    <a:pt x="1568" y="935"/>
                  </a:lnTo>
                  <a:cubicBezTo>
                    <a:pt x="1568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34" y="968"/>
                    <a:pt x="234" y="935"/>
                  </a:cubicBezTo>
                  <a:lnTo>
                    <a:pt x="234" y="234"/>
                  </a:lnTo>
                  <a:cubicBezTo>
                    <a:pt x="234" y="234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34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34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68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7921" y="3961914"/>
              <a:ext cx="70902" cy="48176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535" y="234"/>
                  </a:moveTo>
                  <a:lnTo>
                    <a:pt x="1535" y="935"/>
                  </a:lnTo>
                  <a:cubicBezTo>
                    <a:pt x="1535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5"/>
                  </a:cubicBezTo>
                  <a:lnTo>
                    <a:pt x="201" y="234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68"/>
                  </a:lnTo>
                  <a:cubicBezTo>
                    <a:pt x="1" y="1068"/>
                    <a:pt x="101" y="1201"/>
                    <a:pt x="234" y="1201"/>
                  </a:cubicBezTo>
                  <a:lnTo>
                    <a:pt x="1535" y="1201"/>
                  </a:lnTo>
                  <a:cubicBezTo>
                    <a:pt x="1635" y="1201"/>
                    <a:pt x="1769" y="1068"/>
                    <a:pt x="1769" y="968"/>
                  </a:cubicBezTo>
                  <a:lnTo>
                    <a:pt x="1769" y="234"/>
                  </a:lnTo>
                  <a:cubicBezTo>
                    <a:pt x="1769" y="101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39705" y="4447243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35" y="200"/>
                    <a:pt x="1568" y="200"/>
                    <a:pt x="1568" y="234"/>
                  </a:cubicBezTo>
                  <a:lnTo>
                    <a:pt x="1568" y="934"/>
                  </a:lnTo>
                  <a:cubicBezTo>
                    <a:pt x="1568" y="934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0" y="934"/>
                    <a:pt x="200" y="934"/>
                  </a:cubicBezTo>
                  <a:lnTo>
                    <a:pt x="200" y="234"/>
                  </a:lnTo>
                  <a:cubicBezTo>
                    <a:pt x="200" y="200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7179" y="5131769"/>
              <a:ext cx="69579" cy="48136"/>
            </a:xfrm>
            <a:custGeom>
              <a:avLst/>
              <a:gdLst/>
              <a:ahLst/>
              <a:cxnLst/>
              <a:rect l="l" t="t" r="r" b="b"/>
              <a:pathLst>
                <a:path w="1736" h="1201" extrusionOk="0">
                  <a:moveTo>
                    <a:pt x="1502" y="234"/>
                  </a:moveTo>
                  <a:cubicBezTo>
                    <a:pt x="1535" y="234"/>
                    <a:pt x="1535" y="234"/>
                    <a:pt x="1535" y="267"/>
                  </a:cubicBezTo>
                  <a:lnTo>
                    <a:pt x="1535" y="967"/>
                  </a:lnTo>
                  <a:cubicBezTo>
                    <a:pt x="1535" y="967"/>
                    <a:pt x="1535" y="1001"/>
                    <a:pt x="1502" y="1001"/>
                  </a:cubicBezTo>
                  <a:lnTo>
                    <a:pt x="234" y="1001"/>
                  </a:lnTo>
                  <a:cubicBezTo>
                    <a:pt x="201" y="1001"/>
                    <a:pt x="201" y="967"/>
                    <a:pt x="201" y="967"/>
                  </a:cubicBezTo>
                  <a:lnTo>
                    <a:pt x="201" y="267"/>
                  </a:lnTo>
                  <a:cubicBezTo>
                    <a:pt x="201" y="234"/>
                    <a:pt x="201" y="234"/>
                    <a:pt x="234" y="234"/>
                  </a:cubicBezTo>
                  <a:close/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lnTo>
                    <a:pt x="1" y="967"/>
                  </a:lnTo>
                  <a:cubicBezTo>
                    <a:pt x="1" y="1101"/>
                    <a:pt x="101" y="1201"/>
                    <a:pt x="234" y="1201"/>
                  </a:cubicBezTo>
                  <a:lnTo>
                    <a:pt x="1502" y="1201"/>
                  </a:lnTo>
                  <a:cubicBezTo>
                    <a:pt x="1635" y="1201"/>
                    <a:pt x="1735" y="1101"/>
                    <a:pt x="1735" y="967"/>
                  </a:cubicBezTo>
                  <a:lnTo>
                    <a:pt x="1735" y="267"/>
                  </a:lnTo>
                  <a:cubicBezTo>
                    <a:pt x="1735" y="134"/>
                    <a:pt x="1635" y="0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4134" y="5301548"/>
              <a:ext cx="70902" cy="48176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568" y="234"/>
                  </a:moveTo>
                  <a:lnTo>
                    <a:pt x="1568" y="934"/>
                  </a:lnTo>
                  <a:cubicBezTo>
                    <a:pt x="1568" y="968"/>
                    <a:pt x="1568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34" y="968"/>
                    <a:pt x="234" y="934"/>
                  </a:cubicBezTo>
                  <a:lnTo>
                    <a:pt x="234" y="234"/>
                  </a:lnTo>
                  <a:close/>
                  <a:moveTo>
                    <a:pt x="234" y="0"/>
                  </a:moveTo>
                  <a:cubicBezTo>
                    <a:pt x="134" y="0"/>
                    <a:pt x="0" y="101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34" y="1201"/>
                    <a:pt x="234" y="1201"/>
                  </a:cubicBezTo>
                  <a:lnTo>
                    <a:pt x="1535" y="1201"/>
                  </a:lnTo>
                  <a:cubicBezTo>
                    <a:pt x="1668" y="1201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1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4334" y="5301548"/>
              <a:ext cx="70902" cy="48176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569" y="234"/>
                  </a:moveTo>
                  <a:lnTo>
                    <a:pt x="1569" y="934"/>
                  </a:lnTo>
                  <a:cubicBezTo>
                    <a:pt x="1569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lose/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201"/>
                    <a:pt x="234" y="1201"/>
                  </a:cubicBezTo>
                  <a:lnTo>
                    <a:pt x="1535" y="1201"/>
                  </a:lnTo>
                  <a:cubicBezTo>
                    <a:pt x="1669" y="1201"/>
                    <a:pt x="1769" y="1068"/>
                    <a:pt x="1769" y="934"/>
                  </a:cubicBezTo>
                  <a:lnTo>
                    <a:pt x="1769" y="234"/>
                  </a:lnTo>
                  <a:cubicBezTo>
                    <a:pt x="1769" y="101"/>
                    <a:pt x="1669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38" y="4453936"/>
              <a:ext cx="54829" cy="48136"/>
            </a:xfrm>
            <a:custGeom>
              <a:avLst/>
              <a:gdLst/>
              <a:ahLst/>
              <a:cxnLst/>
              <a:rect l="l" t="t" r="r" b="b"/>
              <a:pathLst>
                <a:path w="1368" h="1201" extrusionOk="0">
                  <a:moveTo>
                    <a:pt x="1134" y="200"/>
                  </a:moveTo>
                  <a:cubicBezTo>
                    <a:pt x="1134" y="200"/>
                    <a:pt x="1168" y="234"/>
                    <a:pt x="1168" y="234"/>
                  </a:cubicBezTo>
                  <a:lnTo>
                    <a:pt x="1168" y="934"/>
                  </a:lnTo>
                  <a:cubicBezTo>
                    <a:pt x="1168" y="967"/>
                    <a:pt x="1134" y="967"/>
                    <a:pt x="1134" y="967"/>
                  </a:cubicBezTo>
                  <a:lnTo>
                    <a:pt x="234" y="967"/>
                  </a:lnTo>
                  <a:cubicBezTo>
                    <a:pt x="200" y="967"/>
                    <a:pt x="200" y="967"/>
                    <a:pt x="200" y="934"/>
                  </a:cubicBezTo>
                  <a:lnTo>
                    <a:pt x="200" y="234"/>
                  </a:lnTo>
                  <a:cubicBezTo>
                    <a:pt x="200" y="234"/>
                    <a:pt x="200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7"/>
                    <a:pt x="100" y="1201"/>
                    <a:pt x="234" y="1201"/>
                  </a:cubicBezTo>
                  <a:lnTo>
                    <a:pt x="1134" y="1201"/>
                  </a:lnTo>
                  <a:cubicBezTo>
                    <a:pt x="1268" y="1201"/>
                    <a:pt x="1368" y="1067"/>
                    <a:pt x="1368" y="934"/>
                  </a:cubicBezTo>
                  <a:lnTo>
                    <a:pt x="1368" y="234"/>
                  </a:lnTo>
                  <a:cubicBezTo>
                    <a:pt x="1368" y="100"/>
                    <a:pt x="1268" y="0"/>
                    <a:pt x="1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54172" y="5104996"/>
              <a:ext cx="54829" cy="48176"/>
            </a:xfrm>
            <a:custGeom>
              <a:avLst/>
              <a:gdLst/>
              <a:ahLst/>
              <a:cxnLst/>
              <a:rect l="l" t="t" r="r" b="b"/>
              <a:pathLst>
                <a:path w="1368" h="1202" extrusionOk="0">
                  <a:moveTo>
                    <a:pt x="1134" y="234"/>
                  </a:moveTo>
                  <a:cubicBezTo>
                    <a:pt x="1134" y="234"/>
                    <a:pt x="1168" y="234"/>
                    <a:pt x="1168" y="268"/>
                  </a:cubicBezTo>
                  <a:lnTo>
                    <a:pt x="1168" y="968"/>
                  </a:lnTo>
                  <a:lnTo>
                    <a:pt x="200" y="968"/>
                  </a:lnTo>
                  <a:lnTo>
                    <a:pt x="200" y="234"/>
                  </a:lnTo>
                  <a:close/>
                  <a:moveTo>
                    <a:pt x="234" y="1"/>
                  </a:moveTo>
                  <a:cubicBezTo>
                    <a:pt x="100" y="1"/>
                    <a:pt x="0" y="134"/>
                    <a:pt x="0" y="268"/>
                  </a:cubicBezTo>
                  <a:lnTo>
                    <a:pt x="0" y="968"/>
                  </a:lnTo>
                  <a:cubicBezTo>
                    <a:pt x="0" y="1102"/>
                    <a:pt x="100" y="1202"/>
                    <a:pt x="234" y="1202"/>
                  </a:cubicBezTo>
                  <a:lnTo>
                    <a:pt x="1134" y="1202"/>
                  </a:lnTo>
                  <a:cubicBezTo>
                    <a:pt x="1268" y="1202"/>
                    <a:pt x="1368" y="1102"/>
                    <a:pt x="1368" y="968"/>
                  </a:cubicBezTo>
                  <a:lnTo>
                    <a:pt x="1368" y="268"/>
                  </a:lnTo>
                  <a:cubicBezTo>
                    <a:pt x="1368" y="134"/>
                    <a:pt x="1268" y="1"/>
                    <a:pt x="1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06276" y="5104996"/>
              <a:ext cx="54870" cy="48176"/>
            </a:xfrm>
            <a:custGeom>
              <a:avLst/>
              <a:gdLst/>
              <a:ahLst/>
              <a:cxnLst/>
              <a:rect l="l" t="t" r="r" b="b"/>
              <a:pathLst>
                <a:path w="1369" h="1202" extrusionOk="0">
                  <a:moveTo>
                    <a:pt x="1135" y="234"/>
                  </a:moveTo>
                  <a:cubicBezTo>
                    <a:pt x="1168" y="234"/>
                    <a:pt x="1168" y="234"/>
                    <a:pt x="1168" y="268"/>
                  </a:cubicBezTo>
                  <a:lnTo>
                    <a:pt x="1168" y="968"/>
                  </a:lnTo>
                  <a:lnTo>
                    <a:pt x="201" y="968"/>
                  </a:lnTo>
                  <a:lnTo>
                    <a:pt x="201" y="234"/>
                  </a:lnTo>
                  <a:close/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lnTo>
                    <a:pt x="1" y="968"/>
                  </a:lnTo>
                  <a:cubicBezTo>
                    <a:pt x="1" y="1102"/>
                    <a:pt x="101" y="1202"/>
                    <a:pt x="234" y="1202"/>
                  </a:cubicBezTo>
                  <a:lnTo>
                    <a:pt x="1135" y="1202"/>
                  </a:lnTo>
                  <a:cubicBezTo>
                    <a:pt x="1269" y="1202"/>
                    <a:pt x="1369" y="1102"/>
                    <a:pt x="1369" y="968"/>
                  </a:cubicBezTo>
                  <a:lnTo>
                    <a:pt x="1369" y="268"/>
                  </a:lnTo>
                  <a:cubicBezTo>
                    <a:pt x="1369" y="134"/>
                    <a:pt x="1269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76897" y="5060908"/>
              <a:ext cx="54829" cy="48176"/>
            </a:xfrm>
            <a:custGeom>
              <a:avLst/>
              <a:gdLst/>
              <a:ahLst/>
              <a:cxnLst/>
              <a:rect l="l" t="t" r="r" b="b"/>
              <a:pathLst>
                <a:path w="1368" h="1202" extrusionOk="0">
                  <a:moveTo>
                    <a:pt x="1134" y="234"/>
                  </a:moveTo>
                  <a:cubicBezTo>
                    <a:pt x="1168" y="234"/>
                    <a:pt x="1168" y="234"/>
                    <a:pt x="1168" y="267"/>
                  </a:cubicBezTo>
                  <a:lnTo>
                    <a:pt x="1168" y="968"/>
                  </a:lnTo>
                  <a:cubicBezTo>
                    <a:pt x="1168" y="968"/>
                    <a:pt x="1168" y="1001"/>
                    <a:pt x="1134" y="1001"/>
                  </a:cubicBezTo>
                  <a:lnTo>
                    <a:pt x="234" y="1001"/>
                  </a:lnTo>
                  <a:cubicBezTo>
                    <a:pt x="234" y="1001"/>
                    <a:pt x="200" y="968"/>
                    <a:pt x="200" y="968"/>
                  </a:cubicBezTo>
                  <a:lnTo>
                    <a:pt x="200" y="267"/>
                  </a:lnTo>
                  <a:cubicBezTo>
                    <a:pt x="200" y="234"/>
                    <a:pt x="234" y="234"/>
                    <a:pt x="234" y="234"/>
                  </a:cubicBezTo>
                  <a:close/>
                  <a:moveTo>
                    <a:pt x="234" y="0"/>
                  </a:moveTo>
                  <a:cubicBezTo>
                    <a:pt x="100" y="0"/>
                    <a:pt x="0" y="134"/>
                    <a:pt x="0" y="267"/>
                  </a:cubicBezTo>
                  <a:lnTo>
                    <a:pt x="0" y="968"/>
                  </a:lnTo>
                  <a:cubicBezTo>
                    <a:pt x="0" y="1101"/>
                    <a:pt x="100" y="1201"/>
                    <a:pt x="234" y="1201"/>
                  </a:cubicBezTo>
                  <a:lnTo>
                    <a:pt x="1134" y="1201"/>
                  </a:lnTo>
                  <a:cubicBezTo>
                    <a:pt x="1268" y="1201"/>
                    <a:pt x="1368" y="1101"/>
                    <a:pt x="1368" y="968"/>
                  </a:cubicBezTo>
                  <a:lnTo>
                    <a:pt x="1368" y="267"/>
                  </a:lnTo>
                  <a:cubicBezTo>
                    <a:pt x="1368" y="134"/>
                    <a:pt x="1268" y="0"/>
                    <a:pt x="1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39703" y="5002070"/>
              <a:ext cx="54870" cy="48176"/>
            </a:xfrm>
            <a:custGeom>
              <a:avLst/>
              <a:gdLst/>
              <a:ahLst/>
              <a:cxnLst/>
              <a:rect l="l" t="t" r="r" b="b"/>
              <a:pathLst>
                <a:path w="1369" h="1202" extrusionOk="0">
                  <a:moveTo>
                    <a:pt x="1135" y="201"/>
                  </a:moveTo>
                  <a:cubicBezTo>
                    <a:pt x="1135" y="201"/>
                    <a:pt x="1168" y="234"/>
                    <a:pt x="1168" y="234"/>
                  </a:cubicBezTo>
                  <a:lnTo>
                    <a:pt x="1168" y="934"/>
                  </a:lnTo>
                  <a:cubicBezTo>
                    <a:pt x="1168" y="968"/>
                    <a:pt x="1135" y="968"/>
                    <a:pt x="1135" y="968"/>
                  </a:cubicBezTo>
                  <a:lnTo>
                    <a:pt x="234" y="968"/>
                  </a:lnTo>
                  <a:cubicBezTo>
                    <a:pt x="201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01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201"/>
                    <a:pt x="234" y="1201"/>
                  </a:cubicBezTo>
                  <a:lnTo>
                    <a:pt x="1135" y="1201"/>
                  </a:lnTo>
                  <a:cubicBezTo>
                    <a:pt x="1268" y="1201"/>
                    <a:pt x="1369" y="1068"/>
                    <a:pt x="1369" y="934"/>
                  </a:cubicBezTo>
                  <a:lnTo>
                    <a:pt x="1369" y="234"/>
                  </a:lnTo>
                  <a:cubicBezTo>
                    <a:pt x="1369" y="101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9385" y="4826921"/>
              <a:ext cx="56192" cy="48176"/>
            </a:xfrm>
            <a:custGeom>
              <a:avLst/>
              <a:gdLst/>
              <a:ahLst/>
              <a:cxnLst/>
              <a:rect l="l" t="t" r="r" b="b"/>
              <a:pathLst>
                <a:path w="1402" h="1202" extrusionOk="0">
                  <a:moveTo>
                    <a:pt x="1168" y="234"/>
                  </a:moveTo>
                  <a:lnTo>
                    <a:pt x="1168" y="968"/>
                  </a:lnTo>
                  <a:lnTo>
                    <a:pt x="234" y="968"/>
                  </a:lnTo>
                  <a:lnTo>
                    <a:pt x="234" y="234"/>
                  </a:lnTo>
                  <a:close/>
                  <a:moveTo>
                    <a:pt x="234" y="1"/>
                  </a:moveTo>
                  <a:cubicBezTo>
                    <a:pt x="100" y="1"/>
                    <a:pt x="0" y="134"/>
                    <a:pt x="0" y="234"/>
                  </a:cubicBezTo>
                  <a:lnTo>
                    <a:pt x="0" y="968"/>
                  </a:lnTo>
                  <a:cubicBezTo>
                    <a:pt x="0" y="1068"/>
                    <a:pt x="100" y="1202"/>
                    <a:pt x="234" y="1202"/>
                  </a:cubicBezTo>
                  <a:lnTo>
                    <a:pt x="1134" y="1202"/>
                  </a:lnTo>
                  <a:cubicBezTo>
                    <a:pt x="1268" y="1202"/>
                    <a:pt x="1401" y="1068"/>
                    <a:pt x="1401" y="968"/>
                  </a:cubicBezTo>
                  <a:lnTo>
                    <a:pt x="1401" y="234"/>
                  </a:lnTo>
                  <a:cubicBezTo>
                    <a:pt x="1401" y="101"/>
                    <a:pt x="1268" y="1"/>
                    <a:pt x="1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33290" y="2903040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69" y="201"/>
                    <a:pt x="1569" y="234"/>
                    <a:pt x="1569" y="234"/>
                  </a:cubicBezTo>
                  <a:lnTo>
                    <a:pt x="1569" y="935"/>
                  </a:lnTo>
                  <a:cubicBezTo>
                    <a:pt x="1569" y="968"/>
                    <a:pt x="1569" y="968"/>
                    <a:pt x="1535" y="968"/>
                  </a:cubicBezTo>
                  <a:lnTo>
                    <a:pt x="268" y="968"/>
                  </a:lnTo>
                  <a:cubicBezTo>
                    <a:pt x="234" y="968"/>
                    <a:pt x="234" y="968"/>
                    <a:pt x="234" y="935"/>
                  </a:cubicBezTo>
                  <a:lnTo>
                    <a:pt x="234" y="234"/>
                  </a:lnTo>
                  <a:cubicBezTo>
                    <a:pt x="234" y="234"/>
                    <a:pt x="234" y="201"/>
                    <a:pt x="268" y="201"/>
                  </a:cubicBezTo>
                  <a:close/>
                  <a:moveTo>
                    <a:pt x="268" y="1"/>
                  </a:moveTo>
                  <a:cubicBezTo>
                    <a:pt x="134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34" y="1168"/>
                    <a:pt x="268" y="1168"/>
                  </a:cubicBezTo>
                  <a:lnTo>
                    <a:pt x="1535" y="1168"/>
                  </a:lnTo>
                  <a:cubicBezTo>
                    <a:pt x="1669" y="1168"/>
                    <a:pt x="1769" y="1068"/>
                    <a:pt x="1769" y="935"/>
                  </a:cubicBezTo>
                  <a:lnTo>
                    <a:pt x="1769" y="234"/>
                  </a:lnTo>
                  <a:cubicBezTo>
                    <a:pt x="1769" y="101"/>
                    <a:pt x="1669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76095" y="2953862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35" y="200"/>
                    <a:pt x="1568" y="200"/>
                    <a:pt x="1568" y="234"/>
                  </a:cubicBezTo>
                  <a:lnTo>
                    <a:pt x="1568" y="934"/>
                  </a:lnTo>
                  <a:cubicBezTo>
                    <a:pt x="1568" y="934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0" y="968"/>
                    <a:pt x="200" y="934"/>
                  </a:cubicBezTo>
                  <a:lnTo>
                    <a:pt x="200" y="234"/>
                  </a:lnTo>
                  <a:cubicBezTo>
                    <a:pt x="200" y="200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6836" y="3195825"/>
              <a:ext cx="56192" cy="46854"/>
            </a:xfrm>
            <a:custGeom>
              <a:avLst/>
              <a:gdLst/>
              <a:ahLst/>
              <a:cxnLst/>
              <a:rect l="l" t="t" r="r" b="b"/>
              <a:pathLst>
                <a:path w="1402" h="1169" extrusionOk="0">
                  <a:moveTo>
                    <a:pt x="1168" y="201"/>
                  </a:moveTo>
                  <a:cubicBezTo>
                    <a:pt x="1168" y="201"/>
                    <a:pt x="1168" y="201"/>
                    <a:pt x="1168" y="234"/>
                  </a:cubicBezTo>
                  <a:lnTo>
                    <a:pt x="1168" y="935"/>
                  </a:lnTo>
                  <a:cubicBezTo>
                    <a:pt x="1168" y="935"/>
                    <a:pt x="1168" y="968"/>
                    <a:pt x="1168" y="968"/>
                  </a:cubicBezTo>
                  <a:lnTo>
                    <a:pt x="234" y="968"/>
                  </a:lnTo>
                  <a:cubicBezTo>
                    <a:pt x="234" y="968"/>
                    <a:pt x="234" y="935"/>
                    <a:pt x="234" y="935"/>
                  </a:cubicBezTo>
                  <a:lnTo>
                    <a:pt x="234" y="234"/>
                  </a:lnTo>
                  <a:cubicBezTo>
                    <a:pt x="234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34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34" y="1168"/>
                    <a:pt x="234" y="1168"/>
                  </a:cubicBezTo>
                  <a:lnTo>
                    <a:pt x="1168" y="1168"/>
                  </a:lnTo>
                  <a:cubicBezTo>
                    <a:pt x="1268" y="1168"/>
                    <a:pt x="1402" y="1068"/>
                    <a:pt x="1402" y="935"/>
                  </a:cubicBezTo>
                  <a:lnTo>
                    <a:pt x="1402" y="234"/>
                  </a:lnTo>
                  <a:cubicBezTo>
                    <a:pt x="1402" y="101"/>
                    <a:pt x="1268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0303" y="3195825"/>
              <a:ext cx="54870" cy="46854"/>
            </a:xfrm>
            <a:custGeom>
              <a:avLst/>
              <a:gdLst/>
              <a:ahLst/>
              <a:cxnLst/>
              <a:rect l="l" t="t" r="r" b="b"/>
              <a:pathLst>
                <a:path w="1369" h="1169" extrusionOk="0">
                  <a:moveTo>
                    <a:pt x="1135" y="201"/>
                  </a:moveTo>
                  <a:cubicBezTo>
                    <a:pt x="1135" y="201"/>
                    <a:pt x="1168" y="201"/>
                    <a:pt x="1168" y="234"/>
                  </a:cubicBezTo>
                  <a:lnTo>
                    <a:pt x="1168" y="935"/>
                  </a:lnTo>
                  <a:cubicBezTo>
                    <a:pt x="1168" y="935"/>
                    <a:pt x="1135" y="968"/>
                    <a:pt x="1135" y="968"/>
                  </a:cubicBezTo>
                  <a:lnTo>
                    <a:pt x="234" y="968"/>
                  </a:lnTo>
                  <a:cubicBezTo>
                    <a:pt x="201" y="968"/>
                    <a:pt x="201" y="935"/>
                    <a:pt x="201" y="935"/>
                  </a:cubicBezTo>
                  <a:lnTo>
                    <a:pt x="201" y="234"/>
                  </a:lnTo>
                  <a:cubicBezTo>
                    <a:pt x="201" y="201"/>
                    <a:pt x="201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130884" y="3151737"/>
              <a:ext cx="54870" cy="46813"/>
            </a:xfrm>
            <a:custGeom>
              <a:avLst/>
              <a:gdLst/>
              <a:ahLst/>
              <a:cxnLst/>
              <a:rect l="l" t="t" r="r" b="b"/>
              <a:pathLst>
                <a:path w="1369" h="1168" extrusionOk="0">
                  <a:moveTo>
                    <a:pt x="1135" y="200"/>
                  </a:moveTo>
                  <a:cubicBezTo>
                    <a:pt x="1168" y="200"/>
                    <a:pt x="1168" y="200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68" y="967"/>
                    <a:pt x="1135" y="967"/>
                  </a:cubicBezTo>
                  <a:lnTo>
                    <a:pt x="234" y="967"/>
                  </a:lnTo>
                  <a:cubicBezTo>
                    <a:pt x="234" y="967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0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9" y="1168"/>
                    <a:pt x="1369" y="1068"/>
                    <a:pt x="1369" y="934"/>
                  </a:cubicBezTo>
                  <a:lnTo>
                    <a:pt x="1369" y="234"/>
                  </a:lnTo>
                  <a:cubicBezTo>
                    <a:pt x="1369" y="100"/>
                    <a:pt x="1269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92407" y="3092899"/>
              <a:ext cx="56192" cy="46813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1168" y="201"/>
                  </a:moveTo>
                  <a:cubicBezTo>
                    <a:pt x="1168" y="201"/>
                    <a:pt x="1201" y="201"/>
                    <a:pt x="1201" y="234"/>
                  </a:cubicBezTo>
                  <a:lnTo>
                    <a:pt x="1201" y="934"/>
                  </a:lnTo>
                  <a:cubicBezTo>
                    <a:pt x="1201" y="934"/>
                    <a:pt x="1168" y="968"/>
                    <a:pt x="1168" y="968"/>
                  </a:cubicBezTo>
                  <a:lnTo>
                    <a:pt x="267" y="968"/>
                  </a:lnTo>
                  <a:cubicBezTo>
                    <a:pt x="234" y="968"/>
                    <a:pt x="234" y="934"/>
                    <a:pt x="234" y="934"/>
                  </a:cubicBezTo>
                  <a:lnTo>
                    <a:pt x="234" y="234"/>
                  </a:lnTo>
                  <a:cubicBezTo>
                    <a:pt x="234" y="201"/>
                    <a:pt x="234" y="201"/>
                    <a:pt x="267" y="201"/>
                  </a:cubicBezTo>
                  <a:close/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34" y="1168"/>
                    <a:pt x="267" y="1168"/>
                  </a:cubicBezTo>
                  <a:lnTo>
                    <a:pt x="1168" y="1168"/>
                  </a:lnTo>
                  <a:cubicBezTo>
                    <a:pt x="1301" y="1168"/>
                    <a:pt x="1401" y="1068"/>
                    <a:pt x="1401" y="934"/>
                  </a:cubicBezTo>
                  <a:lnTo>
                    <a:pt x="1401" y="234"/>
                  </a:lnTo>
                  <a:cubicBezTo>
                    <a:pt x="1401" y="100"/>
                    <a:pt x="1301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2571" y="2841558"/>
              <a:ext cx="70902" cy="48176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535" y="200"/>
                  </a:moveTo>
                  <a:cubicBezTo>
                    <a:pt x="1535" y="200"/>
                    <a:pt x="1568" y="234"/>
                    <a:pt x="1568" y="234"/>
                  </a:cubicBezTo>
                  <a:lnTo>
                    <a:pt x="1568" y="934"/>
                  </a:lnTo>
                  <a:cubicBezTo>
                    <a:pt x="1568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201"/>
                    <a:pt x="234" y="1201"/>
                  </a:cubicBezTo>
                  <a:lnTo>
                    <a:pt x="1535" y="1201"/>
                  </a:lnTo>
                  <a:cubicBezTo>
                    <a:pt x="1669" y="1201"/>
                    <a:pt x="1769" y="1068"/>
                    <a:pt x="1769" y="934"/>
                  </a:cubicBezTo>
                  <a:lnTo>
                    <a:pt x="1769" y="234"/>
                  </a:lnTo>
                  <a:cubicBezTo>
                    <a:pt x="1769" y="100"/>
                    <a:pt x="1669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1128" y="2792099"/>
              <a:ext cx="69579" cy="46813"/>
            </a:xfrm>
            <a:custGeom>
              <a:avLst/>
              <a:gdLst/>
              <a:ahLst/>
              <a:cxnLst/>
              <a:rect l="l" t="t" r="r" b="b"/>
              <a:pathLst>
                <a:path w="1736" h="1168" extrusionOk="0">
                  <a:moveTo>
                    <a:pt x="1502" y="200"/>
                  </a:moveTo>
                  <a:cubicBezTo>
                    <a:pt x="1535" y="200"/>
                    <a:pt x="1535" y="200"/>
                    <a:pt x="1535" y="234"/>
                  </a:cubicBezTo>
                  <a:lnTo>
                    <a:pt x="1535" y="934"/>
                  </a:lnTo>
                  <a:cubicBezTo>
                    <a:pt x="1535" y="934"/>
                    <a:pt x="1535" y="967"/>
                    <a:pt x="1502" y="967"/>
                  </a:cubicBezTo>
                  <a:lnTo>
                    <a:pt x="234" y="967"/>
                  </a:lnTo>
                  <a:cubicBezTo>
                    <a:pt x="201" y="967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0"/>
                    <a:pt x="201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7"/>
                    <a:pt x="101" y="1168"/>
                    <a:pt x="234" y="1168"/>
                  </a:cubicBezTo>
                  <a:lnTo>
                    <a:pt x="1502" y="1168"/>
                  </a:lnTo>
                  <a:cubicBezTo>
                    <a:pt x="1635" y="1168"/>
                    <a:pt x="1735" y="1067"/>
                    <a:pt x="1735" y="934"/>
                  </a:cubicBezTo>
                  <a:lnTo>
                    <a:pt x="1735" y="234"/>
                  </a:lnTo>
                  <a:cubicBezTo>
                    <a:pt x="1735" y="100"/>
                    <a:pt x="1635" y="0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87841" y="2062082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68" y="201"/>
                    <a:pt x="1568" y="234"/>
                  </a:cubicBezTo>
                  <a:lnTo>
                    <a:pt x="1568" y="935"/>
                  </a:lnTo>
                  <a:cubicBezTo>
                    <a:pt x="1568" y="935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0" y="935"/>
                    <a:pt x="200" y="935"/>
                  </a:cubicBezTo>
                  <a:lnTo>
                    <a:pt x="200" y="234"/>
                  </a:lnTo>
                  <a:cubicBezTo>
                    <a:pt x="200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68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5035" y="2011301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1"/>
                  </a:moveTo>
                  <a:cubicBezTo>
                    <a:pt x="1569" y="201"/>
                    <a:pt x="1569" y="234"/>
                    <a:pt x="1569" y="234"/>
                  </a:cubicBezTo>
                  <a:lnTo>
                    <a:pt x="1569" y="934"/>
                  </a:lnTo>
                  <a:cubicBezTo>
                    <a:pt x="1569" y="968"/>
                    <a:pt x="1569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34" y="968"/>
                    <a:pt x="234" y="934"/>
                  </a:cubicBezTo>
                  <a:lnTo>
                    <a:pt x="234" y="234"/>
                  </a:lnTo>
                  <a:cubicBezTo>
                    <a:pt x="234" y="234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34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34" y="1168"/>
                    <a:pt x="234" y="1168"/>
                  </a:cubicBezTo>
                  <a:lnTo>
                    <a:pt x="1535" y="1168"/>
                  </a:lnTo>
                  <a:cubicBezTo>
                    <a:pt x="1669" y="1168"/>
                    <a:pt x="1769" y="1068"/>
                    <a:pt x="1769" y="934"/>
                  </a:cubicBezTo>
                  <a:lnTo>
                    <a:pt x="1769" y="234"/>
                  </a:lnTo>
                  <a:cubicBezTo>
                    <a:pt x="1769" y="100"/>
                    <a:pt x="1669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15096" y="2550096"/>
              <a:ext cx="54829" cy="46813"/>
            </a:xfrm>
            <a:custGeom>
              <a:avLst/>
              <a:gdLst/>
              <a:ahLst/>
              <a:cxnLst/>
              <a:rect l="l" t="t" r="r" b="b"/>
              <a:pathLst>
                <a:path w="1368" h="1168" extrusionOk="0">
                  <a:moveTo>
                    <a:pt x="1134" y="200"/>
                  </a:moveTo>
                  <a:cubicBezTo>
                    <a:pt x="1134" y="200"/>
                    <a:pt x="1168" y="200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34" y="968"/>
                    <a:pt x="1134" y="968"/>
                  </a:cubicBezTo>
                  <a:lnTo>
                    <a:pt x="234" y="968"/>
                  </a:lnTo>
                  <a:cubicBezTo>
                    <a:pt x="200" y="968"/>
                    <a:pt x="200" y="934"/>
                    <a:pt x="200" y="934"/>
                  </a:cubicBezTo>
                  <a:lnTo>
                    <a:pt x="200" y="234"/>
                  </a:lnTo>
                  <a:cubicBezTo>
                    <a:pt x="200" y="200"/>
                    <a:pt x="200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4" y="1168"/>
                  </a:lnTo>
                  <a:cubicBezTo>
                    <a:pt x="1268" y="1168"/>
                    <a:pt x="1368" y="1068"/>
                    <a:pt x="1368" y="934"/>
                  </a:cubicBezTo>
                  <a:lnTo>
                    <a:pt x="1368" y="234"/>
                  </a:lnTo>
                  <a:cubicBezTo>
                    <a:pt x="1368" y="100"/>
                    <a:pt x="1268" y="0"/>
                    <a:pt x="1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6680" y="1661001"/>
              <a:ext cx="54870" cy="46854"/>
            </a:xfrm>
            <a:custGeom>
              <a:avLst/>
              <a:gdLst/>
              <a:ahLst/>
              <a:cxnLst/>
              <a:rect l="l" t="t" r="r" b="b"/>
              <a:pathLst>
                <a:path w="1369" h="1169" extrusionOk="0">
                  <a:moveTo>
                    <a:pt x="1135" y="201"/>
                  </a:moveTo>
                  <a:cubicBezTo>
                    <a:pt x="1135" y="201"/>
                    <a:pt x="1168" y="234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35" y="968"/>
                    <a:pt x="1135" y="968"/>
                  </a:cubicBezTo>
                  <a:lnTo>
                    <a:pt x="234" y="968"/>
                  </a:lnTo>
                  <a:cubicBezTo>
                    <a:pt x="201" y="968"/>
                    <a:pt x="201" y="968"/>
                    <a:pt x="201" y="935"/>
                  </a:cubicBezTo>
                  <a:lnTo>
                    <a:pt x="201" y="234"/>
                  </a:lnTo>
                  <a:cubicBezTo>
                    <a:pt x="201" y="234"/>
                    <a:pt x="201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9526" y="1661001"/>
              <a:ext cx="56192" cy="46854"/>
            </a:xfrm>
            <a:custGeom>
              <a:avLst/>
              <a:gdLst/>
              <a:ahLst/>
              <a:cxnLst/>
              <a:rect l="l" t="t" r="r" b="b"/>
              <a:pathLst>
                <a:path w="1402" h="1169" extrusionOk="0">
                  <a:moveTo>
                    <a:pt x="1135" y="201"/>
                  </a:moveTo>
                  <a:cubicBezTo>
                    <a:pt x="1168" y="201"/>
                    <a:pt x="1168" y="234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5"/>
                  </a:cubicBezTo>
                  <a:lnTo>
                    <a:pt x="201" y="234"/>
                  </a:lnTo>
                  <a:cubicBezTo>
                    <a:pt x="201" y="234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401" y="1068"/>
                    <a:pt x="1401" y="935"/>
                  </a:cubicBezTo>
                  <a:lnTo>
                    <a:pt x="1401" y="234"/>
                  </a:lnTo>
                  <a:cubicBezTo>
                    <a:pt x="1401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3414" y="1715831"/>
              <a:ext cx="56192" cy="46813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1168" y="201"/>
                  </a:moveTo>
                  <a:cubicBezTo>
                    <a:pt x="1168" y="201"/>
                    <a:pt x="1168" y="201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68" y="968"/>
                    <a:pt x="1168" y="968"/>
                  </a:cubicBezTo>
                  <a:lnTo>
                    <a:pt x="234" y="968"/>
                  </a:lnTo>
                  <a:cubicBezTo>
                    <a:pt x="234" y="968"/>
                    <a:pt x="234" y="934"/>
                    <a:pt x="234" y="934"/>
                  </a:cubicBezTo>
                  <a:lnTo>
                    <a:pt x="234" y="234"/>
                  </a:lnTo>
                  <a:cubicBezTo>
                    <a:pt x="234" y="201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34" y="0"/>
                    <a:pt x="1" y="101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34" y="1168"/>
                    <a:pt x="234" y="1168"/>
                  </a:cubicBezTo>
                  <a:lnTo>
                    <a:pt x="1168" y="1168"/>
                  </a:lnTo>
                  <a:cubicBezTo>
                    <a:pt x="1268" y="1168"/>
                    <a:pt x="1402" y="1068"/>
                    <a:pt x="1402" y="934"/>
                  </a:cubicBezTo>
                  <a:lnTo>
                    <a:pt x="1402" y="234"/>
                  </a:lnTo>
                  <a:cubicBezTo>
                    <a:pt x="1402" y="101"/>
                    <a:pt x="1268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2818" y="1798716"/>
              <a:ext cx="54829" cy="46854"/>
            </a:xfrm>
            <a:custGeom>
              <a:avLst/>
              <a:gdLst/>
              <a:ahLst/>
              <a:cxnLst/>
              <a:rect l="l" t="t" r="r" b="b"/>
              <a:pathLst>
                <a:path w="1368" h="1169" extrusionOk="0">
                  <a:moveTo>
                    <a:pt x="1134" y="201"/>
                  </a:moveTo>
                  <a:cubicBezTo>
                    <a:pt x="1134" y="201"/>
                    <a:pt x="1168" y="234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34" y="968"/>
                    <a:pt x="1134" y="968"/>
                  </a:cubicBezTo>
                  <a:lnTo>
                    <a:pt x="234" y="968"/>
                  </a:lnTo>
                  <a:cubicBezTo>
                    <a:pt x="200" y="968"/>
                    <a:pt x="200" y="968"/>
                    <a:pt x="200" y="935"/>
                  </a:cubicBezTo>
                  <a:lnTo>
                    <a:pt x="200" y="234"/>
                  </a:lnTo>
                  <a:cubicBezTo>
                    <a:pt x="200" y="234"/>
                    <a:pt x="200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4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1630" y="2550096"/>
              <a:ext cx="56192" cy="46813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1168" y="200"/>
                  </a:moveTo>
                  <a:cubicBezTo>
                    <a:pt x="1168" y="200"/>
                    <a:pt x="1168" y="200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68" y="968"/>
                    <a:pt x="1168" y="968"/>
                  </a:cubicBezTo>
                  <a:lnTo>
                    <a:pt x="234" y="968"/>
                  </a:lnTo>
                  <a:cubicBezTo>
                    <a:pt x="234" y="968"/>
                    <a:pt x="234" y="934"/>
                    <a:pt x="234" y="934"/>
                  </a:cubicBezTo>
                  <a:lnTo>
                    <a:pt x="234" y="234"/>
                  </a:lnTo>
                  <a:cubicBezTo>
                    <a:pt x="234" y="200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33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33" y="1168"/>
                    <a:pt x="234" y="1168"/>
                  </a:cubicBezTo>
                  <a:lnTo>
                    <a:pt x="1168" y="1168"/>
                  </a:lnTo>
                  <a:cubicBezTo>
                    <a:pt x="1268" y="1168"/>
                    <a:pt x="1401" y="1068"/>
                    <a:pt x="1401" y="934"/>
                  </a:cubicBezTo>
                  <a:lnTo>
                    <a:pt x="1401" y="234"/>
                  </a:lnTo>
                  <a:cubicBezTo>
                    <a:pt x="1401" y="100"/>
                    <a:pt x="1268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91008" y="2594224"/>
              <a:ext cx="56192" cy="46813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1135" y="200"/>
                  </a:moveTo>
                  <a:cubicBezTo>
                    <a:pt x="1168" y="200"/>
                    <a:pt x="1168" y="200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68" y="967"/>
                    <a:pt x="1135" y="967"/>
                  </a:cubicBezTo>
                  <a:lnTo>
                    <a:pt x="234" y="967"/>
                  </a:lnTo>
                  <a:cubicBezTo>
                    <a:pt x="234" y="967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0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402" y="1068"/>
                    <a:pt x="1402" y="934"/>
                  </a:cubicBezTo>
                  <a:lnTo>
                    <a:pt x="1402" y="234"/>
                  </a:lnTo>
                  <a:cubicBezTo>
                    <a:pt x="1402" y="100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29526" y="2653021"/>
              <a:ext cx="54870" cy="46854"/>
            </a:xfrm>
            <a:custGeom>
              <a:avLst/>
              <a:gdLst/>
              <a:ahLst/>
              <a:cxnLst/>
              <a:rect l="l" t="t" r="r" b="b"/>
              <a:pathLst>
                <a:path w="1369" h="1169" extrusionOk="0">
                  <a:moveTo>
                    <a:pt x="1135" y="201"/>
                  </a:moveTo>
                  <a:cubicBezTo>
                    <a:pt x="1135" y="201"/>
                    <a:pt x="1168" y="234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35" y="968"/>
                    <a:pt x="1135" y="968"/>
                  </a:cubicBezTo>
                  <a:lnTo>
                    <a:pt x="234" y="968"/>
                  </a:lnTo>
                  <a:cubicBezTo>
                    <a:pt x="201" y="968"/>
                    <a:pt x="201" y="968"/>
                    <a:pt x="201" y="935"/>
                  </a:cubicBezTo>
                  <a:lnTo>
                    <a:pt x="201" y="234"/>
                  </a:lnTo>
                  <a:cubicBezTo>
                    <a:pt x="201" y="234"/>
                    <a:pt x="201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688" y="3761354"/>
              <a:ext cx="54870" cy="46854"/>
            </a:xfrm>
            <a:custGeom>
              <a:avLst/>
              <a:gdLst/>
              <a:ahLst/>
              <a:cxnLst/>
              <a:rect l="l" t="t" r="r" b="b"/>
              <a:pathLst>
                <a:path w="1369" h="1169" extrusionOk="0">
                  <a:moveTo>
                    <a:pt x="1135" y="201"/>
                  </a:moveTo>
                  <a:cubicBezTo>
                    <a:pt x="1135" y="201"/>
                    <a:pt x="1168" y="234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35" y="968"/>
                    <a:pt x="1135" y="968"/>
                  </a:cubicBezTo>
                  <a:lnTo>
                    <a:pt x="234" y="968"/>
                  </a:lnTo>
                  <a:cubicBezTo>
                    <a:pt x="201" y="968"/>
                    <a:pt x="201" y="968"/>
                    <a:pt x="201" y="935"/>
                  </a:cubicBezTo>
                  <a:lnTo>
                    <a:pt x="201" y="234"/>
                  </a:lnTo>
                  <a:cubicBezTo>
                    <a:pt x="201" y="234"/>
                    <a:pt x="201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2632" y="4082234"/>
              <a:ext cx="54829" cy="46854"/>
            </a:xfrm>
            <a:custGeom>
              <a:avLst/>
              <a:gdLst/>
              <a:ahLst/>
              <a:cxnLst/>
              <a:rect l="l" t="t" r="r" b="b"/>
              <a:pathLst>
                <a:path w="1368" h="1169" extrusionOk="0">
                  <a:moveTo>
                    <a:pt x="1134" y="201"/>
                  </a:moveTo>
                  <a:cubicBezTo>
                    <a:pt x="1168" y="201"/>
                    <a:pt x="1168" y="201"/>
                    <a:pt x="1168" y="234"/>
                  </a:cubicBezTo>
                  <a:lnTo>
                    <a:pt x="1168" y="935"/>
                  </a:lnTo>
                  <a:cubicBezTo>
                    <a:pt x="1168" y="935"/>
                    <a:pt x="1168" y="968"/>
                    <a:pt x="1134" y="968"/>
                  </a:cubicBezTo>
                  <a:lnTo>
                    <a:pt x="234" y="968"/>
                  </a:lnTo>
                  <a:cubicBezTo>
                    <a:pt x="234" y="968"/>
                    <a:pt x="200" y="935"/>
                    <a:pt x="200" y="935"/>
                  </a:cubicBezTo>
                  <a:lnTo>
                    <a:pt x="200" y="234"/>
                  </a:lnTo>
                  <a:cubicBezTo>
                    <a:pt x="200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4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93414" y="3717266"/>
              <a:ext cx="56192" cy="46813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1135" y="200"/>
                  </a:moveTo>
                  <a:cubicBezTo>
                    <a:pt x="1168" y="200"/>
                    <a:pt x="1168" y="234"/>
                    <a:pt x="1168" y="234"/>
                  </a:cubicBezTo>
                  <a:lnTo>
                    <a:pt x="1168" y="934"/>
                  </a:lnTo>
                  <a:cubicBezTo>
                    <a:pt x="1168" y="968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34" y="968"/>
                    <a:pt x="234" y="934"/>
                  </a:cubicBezTo>
                  <a:lnTo>
                    <a:pt x="234" y="234"/>
                  </a:lnTo>
                  <a:cubicBezTo>
                    <a:pt x="234" y="234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34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34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402" y="1068"/>
                    <a:pt x="1402" y="934"/>
                  </a:cubicBezTo>
                  <a:lnTo>
                    <a:pt x="1402" y="234"/>
                  </a:lnTo>
                  <a:cubicBezTo>
                    <a:pt x="1402" y="100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56259" y="3658428"/>
              <a:ext cx="54870" cy="46813"/>
            </a:xfrm>
            <a:custGeom>
              <a:avLst/>
              <a:gdLst/>
              <a:ahLst/>
              <a:cxnLst/>
              <a:rect l="l" t="t" r="r" b="b"/>
              <a:pathLst>
                <a:path w="1369" h="1168" extrusionOk="0">
                  <a:moveTo>
                    <a:pt x="1135" y="201"/>
                  </a:moveTo>
                  <a:cubicBezTo>
                    <a:pt x="1168" y="201"/>
                    <a:pt x="1168" y="234"/>
                    <a:pt x="1168" y="234"/>
                  </a:cubicBezTo>
                  <a:lnTo>
                    <a:pt x="1168" y="934"/>
                  </a:lnTo>
                  <a:cubicBezTo>
                    <a:pt x="1168" y="968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4"/>
                  </a:cubicBezTo>
                  <a:lnTo>
                    <a:pt x="1368" y="234"/>
                  </a:lnTo>
                  <a:cubicBezTo>
                    <a:pt x="1368" y="101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1390" y="3044763"/>
              <a:ext cx="54870" cy="46854"/>
            </a:xfrm>
            <a:custGeom>
              <a:avLst/>
              <a:gdLst/>
              <a:ahLst/>
              <a:cxnLst/>
              <a:rect l="l" t="t" r="r" b="b"/>
              <a:pathLst>
                <a:path w="1369" h="1169" extrusionOk="0">
                  <a:moveTo>
                    <a:pt x="1135" y="201"/>
                  </a:moveTo>
                  <a:cubicBezTo>
                    <a:pt x="1168" y="201"/>
                    <a:pt x="1168" y="234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5"/>
                  </a:cubicBezTo>
                  <a:lnTo>
                    <a:pt x="201" y="234"/>
                  </a:lnTo>
                  <a:cubicBezTo>
                    <a:pt x="201" y="234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40227" y="3044763"/>
              <a:ext cx="56192" cy="46854"/>
            </a:xfrm>
            <a:custGeom>
              <a:avLst/>
              <a:gdLst/>
              <a:ahLst/>
              <a:cxnLst/>
              <a:rect l="l" t="t" r="r" b="b"/>
              <a:pathLst>
                <a:path w="1402" h="1169" extrusionOk="0">
                  <a:moveTo>
                    <a:pt x="1168" y="201"/>
                  </a:moveTo>
                  <a:cubicBezTo>
                    <a:pt x="1168" y="201"/>
                    <a:pt x="1168" y="234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68" y="968"/>
                    <a:pt x="1168" y="968"/>
                  </a:cubicBezTo>
                  <a:lnTo>
                    <a:pt x="234" y="968"/>
                  </a:lnTo>
                  <a:cubicBezTo>
                    <a:pt x="234" y="968"/>
                    <a:pt x="234" y="968"/>
                    <a:pt x="234" y="935"/>
                  </a:cubicBezTo>
                  <a:lnTo>
                    <a:pt x="234" y="234"/>
                  </a:lnTo>
                  <a:cubicBezTo>
                    <a:pt x="234" y="234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34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34" y="1168"/>
                    <a:pt x="234" y="1168"/>
                  </a:cubicBezTo>
                  <a:lnTo>
                    <a:pt x="1168" y="1168"/>
                  </a:lnTo>
                  <a:cubicBezTo>
                    <a:pt x="1268" y="1168"/>
                    <a:pt x="1401" y="1068"/>
                    <a:pt x="1401" y="935"/>
                  </a:cubicBezTo>
                  <a:lnTo>
                    <a:pt x="1401" y="234"/>
                  </a:lnTo>
                  <a:cubicBezTo>
                    <a:pt x="1401" y="101"/>
                    <a:pt x="1268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61870" y="3122318"/>
              <a:ext cx="54870" cy="46813"/>
            </a:xfrm>
            <a:custGeom>
              <a:avLst/>
              <a:gdLst/>
              <a:ahLst/>
              <a:cxnLst/>
              <a:rect l="l" t="t" r="r" b="b"/>
              <a:pathLst>
                <a:path w="1369" h="1168" extrusionOk="0">
                  <a:moveTo>
                    <a:pt x="1135" y="200"/>
                  </a:moveTo>
                  <a:cubicBezTo>
                    <a:pt x="1135" y="200"/>
                    <a:pt x="1168" y="234"/>
                    <a:pt x="1168" y="234"/>
                  </a:cubicBezTo>
                  <a:lnTo>
                    <a:pt x="1168" y="934"/>
                  </a:lnTo>
                  <a:cubicBezTo>
                    <a:pt x="1168" y="968"/>
                    <a:pt x="1135" y="968"/>
                    <a:pt x="1135" y="968"/>
                  </a:cubicBezTo>
                  <a:lnTo>
                    <a:pt x="234" y="968"/>
                  </a:lnTo>
                  <a:cubicBezTo>
                    <a:pt x="201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01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4"/>
                  </a:cubicBezTo>
                  <a:lnTo>
                    <a:pt x="1368" y="234"/>
                  </a:lnTo>
                  <a:cubicBezTo>
                    <a:pt x="1368" y="100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66998" y="5151809"/>
              <a:ext cx="56192" cy="46813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1168" y="201"/>
                  </a:moveTo>
                  <a:cubicBezTo>
                    <a:pt x="1168" y="201"/>
                    <a:pt x="1168" y="234"/>
                    <a:pt x="1168" y="234"/>
                  </a:cubicBezTo>
                  <a:lnTo>
                    <a:pt x="1168" y="934"/>
                  </a:lnTo>
                  <a:cubicBezTo>
                    <a:pt x="1168" y="968"/>
                    <a:pt x="1168" y="968"/>
                    <a:pt x="1168" y="968"/>
                  </a:cubicBezTo>
                  <a:lnTo>
                    <a:pt x="234" y="968"/>
                  </a:lnTo>
                  <a:cubicBezTo>
                    <a:pt x="234" y="968"/>
                    <a:pt x="234" y="968"/>
                    <a:pt x="234" y="934"/>
                  </a:cubicBezTo>
                  <a:lnTo>
                    <a:pt x="234" y="234"/>
                  </a:lnTo>
                  <a:cubicBezTo>
                    <a:pt x="234" y="234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33" y="0"/>
                    <a:pt x="0" y="101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33" y="1168"/>
                    <a:pt x="234" y="1168"/>
                  </a:cubicBezTo>
                  <a:lnTo>
                    <a:pt x="1168" y="1168"/>
                  </a:lnTo>
                  <a:cubicBezTo>
                    <a:pt x="1268" y="1168"/>
                    <a:pt x="1401" y="1068"/>
                    <a:pt x="1401" y="934"/>
                  </a:cubicBezTo>
                  <a:lnTo>
                    <a:pt x="1401" y="234"/>
                  </a:lnTo>
                  <a:cubicBezTo>
                    <a:pt x="1401" y="101"/>
                    <a:pt x="1268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3213" y="4496701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1"/>
                  </a:moveTo>
                  <a:cubicBezTo>
                    <a:pt x="1535" y="201"/>
                    <a:pt x="1568" y="201"/>
                    <a:pt x="1568" y="234"/>
                  </a:cubicBezTo>
                  <a:lnTo>
                    <a:pt x="1568" y="934"/>
                  </a:lnTo>
                  <a:cubicBezTo>
                    <a:pt x="1568" y="934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1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1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1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61656" y="4496701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1"/>
                  </a:moveTo>
                  <a:cubicBezTo>
                    <a:pt x="1535" y="201"/>
                    <a:pt x="1568" y="201"/>
                    <a:pt x="1568" y="234"/>
                  </a:cubicBezTo>
                  <a:lnTo>
                    <a:pt x="1568" y="934"/>
                  </a:lnTo>
                  <a:cubicBezTo>
                    <a:pt x="1568" y="934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1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1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1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7528" y="4566240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35" y="200"/>
                    <a:pt x="1535" y="234"/>
                    <a:pt x="1535" y="234"/>
                  </a:cubicBezTo>
                  <a:lnTo>
                    <a:pt x="1535" y="934"/>
                  </a:lnTo>
                  <a:cubicBezTo>
                    <a:pt x="1535" y="967"/>
                    <a:pt x="1535" y="967"/>
                    <a:pt x="1535" y="967"/>
                  </a:cubicBezTo>
                  <a:lnTo>
                    <a:pt x="234" y="967"/>
                  </a:lnTo>
                  <a:cubicBezTo>
                    <a:pt x="234" y="967"/>
                    <a:pt x="200" y="967"/>
                    <a:pt x="200" y="934"/>
                  </a:cubicBezTo>
                  <a:lnTo>
                    <a:pt x="200" y="234"/>
                  </a:lnTo>
                  <a:cubicBezTo>
                    <a:pt x="200" y="234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7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7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9406" y="5022110"/>
              <a:ext cx="56192" cy="46854"/>
            </a:xfrm>
            <a:custGeom>
              <a:avLst/>
              <a:gdLst/>
              <a:ahLst/>
              <a:cxnLst/>
              <a:rect l="l" t="t" r="r" b="b"/>
              <a:pathLst>
                <a:path w="1402" h="1169" extrusionOk="0">
                  <a:moveTo>
                    <a:pt x="1168" y="201"/>
                  </a:moveTo>
                  <a:cubicBezTo>
                    <a:pt x="1168" y="201"/>
                    <a:pt x="1168" y="201"/>
                    <a:pt x="1168" y="234"/>
                  </a:cubicBezTo>
                  <a:lnTo>
                    <a:pt x="1168" y="935"/>
                  </a:lnTo>
                  <a:cubicBezTo>
                    <a:pt x="1168" y="935"/>
                    <a:pt x="1168" y="968"/>
                    <a:pt x="1168" y="968"/>
                  </a:cubicBezTo>
                  <a:lnTo>
                    <a:pt x="234" y="968"/>
                  </a:lnTo>
                  <a:cubicBezTo>
                    <a:pt x="234" y="968"/>
                    <a:pt x="234" y="935"/>
                    <a:pt x="234" y="935"/>
                  </a:cubicBezTo>
                  <a:lnTo>
                    <a:pt x="234" y="234"/>
                  </a:lnTo>
                  <a:cubicBezTo>
                    <a:pt x="234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34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34" y="1168"/>
                    <a:pt x="234" y="1168"/>
                  </a:cubicBezTo>
                  <a:lnTo>
                    <a:pt x="1168" y="1168"/>
                  </a:lnTo>
                  <a:cubicBezTo>
                    <a:pt x="1268" y="1168"/>
                    <a:pt x="1402" y="1068"/>
                    <a:pt x="1402" y="935"/>
                  </a:cubicBezTo>
                  <a:lnTo>
                    <a:pt x="1402" y="234"/>
                  </a:lnTo>
                  <a:cubicBezTo>
                    <a:pt x="1402" y="101"/>
                    <a:pt x="1268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31165" y="3994018"/>
              <a:ext cx="54870" cy="48136"/>
            </a:xfrm>
            <a:custGeom>
              <a:avLst/>
              <a:gdLst/>
              <a:ahLst/>
              <a:cxnLst/>
              <a:rect l="l" t="t" r="r" b="b"/>
              <a:pathLst>
                <a:path w="1369" h="1201" extrusionOk="0">
                  <a:moveTo>
                    <a:pt x="1168" y="234"/>
                  </a:moveTo>
                  <a:lnTo>
                    <a:pt x="1168" y="967"/>
                  </a:lnTo>
                  <a:lnTo>
                    <a:pt x="201" y="967"/>
                  </a:lnTo>
                  <a:lnTo>
                    <a:pt x="201" y="234"/>
                  </a:lnTo>
                  <a:close/>
                  <a:moveTo>
                    <a:pt x="234" y="0"/>
                  </a:moveTo>
                  <a:cubicBezTo>
                    <a:pt x="101" y="0"/>
                    <a:pt x="1" y="134"/>
                    <a:pt x="1" y="234"/>
                  </a:cubicBezTo>
                  <a:lnTo>
                    <a:pt x="1" y="967"/>
                  </a:lnTo>
                  <a:cubicBezTo>
                    <a:pt x="1" y="1068"/>
                    <a:pt x="101" y="1201"/>
                    <a:pt x="234" y="1201"/>
                  </a:cubicBezTo>
                  <a:lnTo>
                    <a:pt x="1135" y="1201"/>
                  </a:lnTo>
                  <a:cubicBezTo>
                    <a:pt x="1268" y="1201"/>
                    <a:pt x="1368" y="1068"/>
                    <a:pt x="1368" y="967"/>
                  </a:cubicBezTo>
                  <a:lnTo>
                    <a:pt x="1368" y="234"/>
                  </a:lnTo>
                  <a:cubicBezTo>
                    <a:pt x="1368" y="134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255253" y="3949890"/>
              <a:ext cx="54829" cy="48176"/>
            </a:xfrm>
            <a:custGeom>
              <a:avLst/>
              <a:gdLst/>
              <a:ahLst/>
              <a:cxnLst/>
              <a:rect l="l" t="t" r="r" b="b"/>
              <a:pathLst>
                <a:path w="1368" h="1202" extrusionOk="0">
                  <a:moveTo>
                    <a:pt x="1168" y="234"/>
                  </a:moveTo>
                  <a:lnTo>
                    <a:pt x="1168" y="968"/>
                  </a:lnTo>
                  <a:lnTo>
                    <a:pt x="200" y="968"/>
                  </a:lnTo>
                  <a:lnTo>
                    <a:pt x="200" y="234"/>
                  </a:lnTo>
                  <a:close/>
                  <a:moveTo>
                    <a:pt x="234" y="0"/>
                  </a:moveTo>
                  <a:cubicBezTo>
                    <a:pt x="100" y="0"/>
                    <a:pt x="0" y="134"/>
                    <a:pt x="0" y="234"/>
                  </a:cubicBezTo>
                  <a:lnTo>
                    <a:pt x="0" y="968"/>
                  </a:lnTo>
                  <a:cubicBezTo>
                    <a:pt x="0" y="1101"/>
                    <a:pt x="100" y="1201"/>
                    <a:pt x="234" y="1201"/>
                  </a:cubicBezTo>
                  <a:lnTo>
                    <a:pt x="1134" y="1201"/>
                  </a:lnTo>
                  <a:cubicBezTo>
                    <a:pt x="1268" y="1201"/>
                    <a:pt x="1368" y="1101"/>
                    <a:pt x="1368" y="968"/>
                  </a:cubicBezTo>
                  <a:lnTo>
                    <a:pt x="1368" y="234"/>
                  </a:lnTo>
                  <a:cubicBezTo>
                    <a:pt x="1368" y="134"/>
                    <a:pt x="1268" y="0"/>
                    <a:pt x="1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316735" y="3891053"/>
              <a:ext cx="54870" cy="46854"/>
            </a:xfrm>
            <a:custGeom>
              <a:avLst/>
              <a:gdLst/>
              <a:ahLst/>
              <a:cxnLst/>
              <a:rect l="l" t="t" r="r" b="b"/>
              <a:pathLst>
                <a:path w="1369" h="1169" extrusionOk="0">
                  <a:moveTo>
                    <a:pt x="1135" y="201"/>
                  </a:moveTo>
                  <a:cubicBezTo>
                    <a:pt x="1168" y="201"/>
                    <a:pt x="1168" y="234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5"/>
                  </a:cubicBezTo>
                  <a:lnTo>
                    <a:pt x="201" y="234"/>
                  </a:lnTo>
                  <a:cubicBezTo>
                    <a:pt x="201" y="234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94010" y="3552817"/>
              <a:ext cx="54870" cy="46813"/>
            </a:xfrm>
            <a:custGeom>
              <a:avLst/>
              <a:gdLst/>
              <a:ahLst/>
              <a:cxnLst/>
              <a:rect l="l" t="t" r="r" b="b"/>
              <a:pathLst>
                <a:path w="1369" h="1168" extrusionOk="0">
                  <a:moveTo>
                    <a:pt x="1135" y="200"/>
                  </a:moveTo>
                  <a:cubicBezTo>
                    <a:pt x="1135" y="200"/>
                    <a:pt x="1168" y="200"/>
                    <a:pt x="1168" y="234"/>
                  </a:cubicBezTo>
                  <a:lnTo>
                    <a:pt x="1168" y="934"/>
                  </a:lnTo>
                  <a:cubicBezTo>
                    <a:pt x="1168" y="968"/>
                    <a:pt x="1135" y="968"/>
                    <a:pt x="1135" y="968"/>
                  </a:cubicBezTo>
                  <a:lnTo>
                    <a:pt x="234" y="968"/>
                  </a:lnTo>
                  <a:cubicBezTo>
                    <a:pt x="201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00"/>
                    <a:pt x="201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4"/>
                  </a:cubicBezTo>
                  <a:lnTo>
                    <a:pt x="1368" y="234"/>
                  </a:lnTo>
                  <a:cubicBezTo>
                    <a:pt x="1368" y="100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18022" y="3098230"/>
              <a:ext cx="758113" cy="457273"/>
            </a:xfrm>
            <a:custGeom>
              <a:avLst/>
              <a:gdLst/>
              <a:ahLst/>
              <a:cxnLst/>
              <a:rect l="l" t="t" r="r" b="b"/>
              <a:pathLst>
                <a:path w="18915" h="11409" extrusionOk="0">
                  <a:moveTo>
                    <a:pt x="968" y="334"/>
                  </a:moveTo>
                  <a:cubicBezTo>
                    <a:pt x="7373" y="501"/>
                    <a:pt x="12143" y="668"/>
                    <a:pt x="15112" y="901"/>
                  </a:cubicBezTo>
                  <a:cubicBezTo>
                    <a:pt x="15479" y="1969"/>
                    <a:pt x="16046" y="3737"/>
                    <a:pt x="16846" y="6172"/>
                  </a:cubicBezTo>
                  <a:cubicBezTo>
                    <a:pt x="17513" y="8207"/>
                    <a:pt x="18047" y="9841"/>
                    <a:pt x="18481" y="11075"/>
                  </a:cubicBezTo>
                  <a:cubicBezTo>
                    <a:pt x="16646" y="11042"/>
                    <a:pt x="13244" y="10975"/>
                    <a:pt x="8340" y="10842"/>
                  </a:cubicBezTo>
                  <a:cubicBezTo>
                    <a:pt x="6572" y="10775"/>
                    <a:pt x="5004" y="10742"/>
                    <a:pt x="3637" y="10708"/>
                  </a:cubicBezTo>
                  <a:cubicBezTo>
                    <a:pt x="2369" y="10642"/>
                    <a:pt x="1268" y="10608"/>
                    <a:pt x="334" y="10608"/>
                  </a:cubicBezTo>
                  <a:cubicBezTo>
                    <a:pt x="668" y="5672"/>
                    <a:pt x="868" y="2202"/>
                    <a:pt x="968" y="334"/>
                  </a:cubicBezTo>
                  <a:close/>
                  <a:moveTo>
                    <a:pt x="668" y="1"/>
                  </a:moveTo>
                  <a:lnTo>
                    <a:pt x="668" y="168"/>
                  </a:lnTo>
                  <a:cubicBezTo>
                    <a:pt x="568" y="2036"/>
                    <a:pt x="368" y="5571"/>
                    <a:pt x="34" y="10742"/>
                  </a:cubicBezTo>
                  <a:lnTo>
                    <a:pt x="1" y="10909"/>
                  </a:lnTo>
                  <a:lnTo>
                    <a:pt x="168" y="10909"/>
                  </a:lnTo>
                  <a:cubicBezTo>
                    <a:pt x="1135" y="10942"/>
                    <a:pt x="2302" y="10975"/>
                    <a:pt x="3603" y="11009"/>
                  </a:cubicBezTo>
                  <a:cubicBezTo>
                    <a:pt x="5004" y="11042"/>
                    <a:pt x="6572" y="11109"/>
                    <a:pt x="8340" y="11142"/>
                  </a:cubicBezTo>
                  <a:cubicBezTo>
                    <a:pt x="13444" y="11276"/>
                    <a:pt x="16913" y="11376"/>
                    <a:pt x="18681" y="11409"/>
                  </a:cubicBezTo>
                  <a:lnTo>
                    <a:pt x="18914" y="11409"/>
                  </a:lnTo>
                  <a:lnTo>
                    <a:pt x="18848" y="11209"/>
                  </a:lnTo>
                  <a:cubicBezTo>
                    <a:pt x="18414" y="9941"/>
                    <a:pt x="17847" y="8207"/>
                    <a:pt x="17146" y="6072"/>
                  </a:cubicBezTo>
                  <a:cubicBezTo>
                    <a:pt x="16312" y="3570"/>
                    <a:pt x="15712" y="1769"/>
                    <a:pt x="15378" y="701"/>
                  </a:cubicBezTo>
                  <a:lnTo>
                    <a:pt x="15345" y="601"/>
                  </a:lnTo>
                  <a:lnTo>
                    <a:pt x="15245" y="568"/>
                  </a:lnTo>
                  <a:cubicBezTo>
                    <a:pt x="12243" y="368"/>
                    <a:pt x="7406" y="168"/>
                    <a:pt x="835" y="34"/>
                  </a:cubicBezTo>
                  <a:lnTo>
                    <a:pt x="6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35417" y="3524721"/>
              <a:ext cx="585609" cy="594988"/>
            </a:xfrm>
            <a:custGeom>
              <a:avLst/>
              <a:gdLst/>
              <a:ahLst/>
              <a:cxnLst/>
              <a:rect l="l" t="t" r="r" b="b"/>
              <a:pathLst>
                <a:path w="14611" h="14845" extrusionOk="0">
                  <a:moveTo>
                    <a:pt x="2969" y="301"/>
                  </a:moveTo>
                  <a:lnTo>
                    <a:pt x="14277" y="735"/>
                  </a:lnTo>
                  <a:lnTo>
                    <a:pt x="13744" y="12843"/>
                  </a:lnTo>
                  <a:cubicBezTo>
                    <a:pt x="13399" y="12832"/>
                    <a:pt x="13058" y="12828"/>
                    <a:pt x="12721" y="12828"/>
                  </a:cubicBezTo>
                  <a:cubicBezTo>
                    <a:pt x="12046" y="12828"/>
                    <a:pt x="11386" y="12843"/>
                    <a:pt x="10741" y="12843"/>
                  </a:cubicBezTo>
                  <a:lnTo>
                    <a:pt x="7706" y="12843"/>
                  </a:lnTo>
                  <a:lnTo>
                    <a:pt x="7739" y="10008"/>
                  </a:lnTo>
                  <a:lnTo>
                    <a:pt x="8540" y="10008"/>
                  </a:lnTo>
                  <a:lnTo>
                    <a:pt x="8807" y="5338"/>
                  </a:lnTo>
                  <a:lnTo>
                    <a:pt x="8640" y="5338"/>
                  </a:lnTo>
                  <a:cubicBezTo>
                    <a:pt x="8240" y="5338"/>
                    <a:pt x="7873" y="5338"/>
                    <a:pt x="7539" y="5305"/>
                  </a:cubicBezTo>
                  <a:lnTo>
                    <a:pt x="7372" y="5305"/>
                  </a:lnTo>
                  <a:lnTo>
                    <a:pt x="7372" y="5471"/>
                  </a:lnTo>
                  <a:cubicBezTo>
                    <a:pt x="7372" y="5838"/>
                    <a:pt x="7372" y="6305"/>
                    <a:pt x="7372" y="6872"/>
                  </a:cubicBezTo>
                  <a:cubicBezTo>
                    <a:pt x="7172" y="6889"/>
                    <a:pt x="6939" y="6897"/>
                    <a:pt x="6668" y="6897"/>
                  </a:cubicBezTo>
                  <a:cubicBezTo>
                    <a:pt x="6397" y="6897"/>
                    <a:pt x="6088" y="6889"/>
                    <a:pt x="5738" y="6872"/>
                  </a:cubicBezTo>
                  <a:cubicBezTo>
                    <a:pt x="5738" y="6239"/>
                    <a:pt x="5738" y="5805"/>
                    <a:pt x="5738" y="5571"/>
                  </a:cubicBezTo>
                  <a:lnTo>
                    <a:pt x="5771" y="5405"/>
                  </a:lnTo>
                  <a:lnTo>
                    <a:pt x="5604" y="5405"/>
                  </a:lnTo>
                  <a:cubicBezTo>
                    <a:pt x="5338" y="5416"/>
                    <a:pt x="5093" y="5419"/>
                    <a:pt x="4868" y="5419"/>
                  </a:cubicBezTo>
                  <a:cubicBezTo>
                    <a:pt x="4418" y="5419"/>
                    <a:pt x="4048" y="5405"/>
                    <a:pt x="3736" y="5405"/>
                  </a:cubicBezTo>
                  <a:lnTo>
                    <a:pt x="3570" y="5371"/>
                  </a:lnTo>
                  <a:lnTo>
                    <a:pt x="3603" y="6939"/>
                  </a:lnTo>
                  <a:cubicBezTo>
                    <a:pt x="3203" y="7006"/>
                    <a:pt x="2669" y="7006"/>
                    <a:pt x="2002" y="7006"/>
                  </a:cubicBezTo>
                  <a:cubicBezTo>
                    <a:pt x="1969" y="6472"/>
                    <a:pt x="1969" y="6005"/>
                    <a:pt x="2002" y="5671"/>
                  </a:cubicBezTo>
                  <a:lnTo>
                    <a:pt x="2002" y="5471"/>
                  </a:lnTo>
                  <a:lnTo>
                    <a:pt x="1835" y="5505"/>
                  </a:lnTo>
                  <a:cubicBezTo>
                    <a:pt x="1335" y="5505"/>
                    <a:pt x="801" y="5505"/>
                    <a:pt x="334" y="5471"/>
                  </a:cubicBezTo>
                  <a:lnTo>
                    <a:pt x="734" y="1969"/>
                  </a:lnTo>
                  <a:cubicBezTo>
                    <a:pt x="1168" y="1702"/>
                    <a:pt x="2636" y="568"/>
                    <a:pt x="2969" y="301"/>
                  </a:cubicBezTo>
                  <a:close/>
                  <a:moveTo>
                    <a:pt x="3370" y="1"/>
                  </a:moveTo>
                  <a:lnTo>
                    <a:pt x="2802" y="34"/>
                  </a:lnTo>
                  <a:cubicBezTo>
                    <a:pt x="2669" y="168"/>
                    <a:pt x="768" y="1635"/>
                    <a:pt x="534" y="1702"/>
                  </a:cubicBezTo>
                  <a:lnTo>
                    <a:pt x="434" y="1735"/>
                  </a:lnTo>
                  <a:lnTo>
                    <a:pt x="0" y="5772"/>
                  </a:lnTo>
                  <a:lnTo>
                    <a:pt x="167" y="5805"/>
                  </a:lnTo>
                  <a:lnTo>
                    <a:pt x="1668" y="5805"/>
                  </a:lnTo>
                  <a:cubicBezTo>
                    <a:pt x="1668" y="6172"/>
                    <a:pt x="1668" y="6639"/>
                    <a:pt x="1668" y="7139"/>
                  </a:cubicBezTo>
                  <a:lnTo>
                    <a:pt x="1668" y="7306"/>
                  </a:lnTo>
                  <a:lnTo>
                    <a:pt x="1835" y="7306"/>
                  </a:lnTo>
                  <a:cubicBezTo>
                    <a:pt x="2059" y="7315"/>
                    <a:pt x="2270" y="7319"/>
                    <a:pt x="2468" y="7319"/>
                  </a:cubicBezTo>
                  <a:cubicBezTo>
                    <a:pt x="3010" y="7319"/>
                    <a:pt x="3452" y="7288"/>
                    <a:pt x="3770" y="7239"/>
                  </a:cubicBezTo>
                  <a:lnTo>
                    <a:pt x="3903" y="7206"/>
                  </a:lnTo>
                  <a:lnTo>
                    <a:pt x="3903" y="5705"/>
                  </a:lnTo>
                  <a:cubicBezTo>
                    <a:pt x="4304" y="5738"/>
                    <a:pt x="4804" y="5738"/>
                    <a:pt x="5438" y="5738"/>
                  </a:cubicBezTo>
                  <a:cubicBezTo>
                    <a:pt x="5438" y="6005"/>
                    <a:pt x="5404" y="6439"/>
                    <a:pt x="5404" y="7039"/>
                  </a:cubicBezTo>
                  <a:lnTo>
                    <a:pt x="5404" y="7173"/>
                  </a:lnTo>
                  <a:lnTo>
                    <a:pt x="5571" y="7173"/>
                  </a:lnTo>
                  <a:cubicBezTo>
                    <a:pt x="6005" y="7206"/>
                    <a:pt x="6388" y="7223"/>
                    <a:pt x="6718" y="7223"/>
                  </a:cubicBezTo>
                  <a:cubicBezTo>
                    <a:pt x="7047" y="7223"/>
                    <a:pt x="7322" y="7206"/>
                    <a:pt x="7539" y="7173"/>
                  </a:cubicBezTo>
                  <a:lnTo>
                    <a:pt x="7706" y="7139"/>
                  </a:lnTo>
                  <a:lnTo>
                    <a:pt x="7673" y="7006"/>
                  </a:lnTo>
                  <a:cubicBezTo>
                    <a:pt x="7673" y="6472"/>
                    <a:pt x="7673" y="6005"/>
                    <a:pt x="7673" y="5638"/>
                  </a:cubicBezTo>
                  <a:cubicBezTo>
                    <a:pt x="7906" y="5638"/>
                    <a:pt x="8173" y="5671"/>
                    <a:pt x="8473" y="5671"/>
                  </a:cubicBezTo>
                  <a:lnTo>
                    <a:pt x="8240" y="9674"/>
                  </a:lnTo>
                  <a:lnTo>
                    <a:pt x="7439" y="9708"/>
                  </a:lnTo>
                  <a:lnTo>
                    <a:pt x="7406" y="12843"/>
                  </a:lnTo>
                  <a:lnTo>
                    <a:pt x="7372" y="14845"/>
                  </a:lnTo>
                  <a:lnTo>
                    <a:pt x="7706" y="14845"/>
                  </a:lnTo>
                  <a:lnTo>
                    <a:pt x="7706" y="13143"/>
                  </a:lnTo>
                  <a:cubicBezTo>
                    <a:pt x="8028" y="13155"/>
                    <a:pt x="8355" y="13158"/>
                    <a:pt x="8686" y="13158"/>
                  </a:cubicBezTo>
                  <a:cubicBezTo>
                    <a:pt x="9348" y="13158"/>
                    <a:pt x="10030" y="13143"/>
                    <a:pt x="10741" y="13143"/>
                  </a:cubicBezTo>
                  <a:lnTo>
                    <a:pt x="14044" y="13143"/>
                  </a:lnTo>
                  <a:lnTo>
                    <a:pt x="14611" y="434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21508" y="4393736"/>
              <a:ext cx="624406" cy="375750"/>
            </a:xfrm>
            <a:custGeom>
              <a:avLst/>
              <a:gdLst/>
              <a:ahLst/>
              <a:cxnLst/>
              <a:rect l="l" t="t" r="r" b="b"/>
              <a:pathLst>
                <a:path w="15579" h="9375" extrusionOk="0">
                  <a:moveTo>
                    <a:pt x="401" y="335"/>
                  </a:moveTo>
                  <a:cubicBezTo>
                    <a:pt x="5071" y="401"/>
                    <a:pt x="10208" y="501"/>
                    <a:pt x="15245" y="568"/>
                  </a:cubicBezTo>
                  <a:lnTo>
                    <a:pt x="14611" y="7373"/>
                  </a:lnTo>
                  <a:lnTo>
                    <a:pt x="12943" y="7373"/>
                  </a:lnTo>
                  <a:lnTo>
                    <a:pt x="12843" y="8741"/>
                  </a:lnTo>
                  <a:cubicBezTo>
                    <a:pt x="12610" y="8741"/>
                    <a:pt x="12043" y="8774"/>
                    <a:pt x="11709" y="8774"/>
                  </a:cubicBezTo>
                  <a:lnTo>
                    <a:pt x="11776" y="7406"/>
                  </a:lnTo>
                  <a:lnTo>
                    <a:pt x="10041" y="7406"/>
                  </a:lnTo>
                  <a:lnTo>
                    <a:pt x="10008" y="8774"/>
                  </a:lnTo>
                  <a:lnTo>
                    <a:pt x="9641" y="8774"/>
                  </a:lnTo>
                  <a:lnTo>
                    <a:pt x="9041" y="8807"/>
                  </a:lnTo>
                  <a:lnTo>
                    <a:pt x="9107" y="7506"/>
                  </a:lnTo>
                  <a:lnTo>
                    <a:pt x="7173" y="7506"/>
                  </a:lnTo>
                  <a:lnTo>
                    <a:pt x="7173" y="8841"/>
                  </a:lnTo>
                  <a:lnTo>
                    <a:pt x="6973" y="8841"/>
                  </a:lnTo>
                  <a:cubicBezTo>
                    <a:pt x="6672" y="8841"/>
                    <a:pt x="6372" y="8874"/>
                    <a:pt x="6039" y="8907"/>
                  </a:cubicBezTo>
                  <a:lnTo>
                    <a:pt x="6139" y="7540"/>
                  </a:lnTo>
                  <a:lnTo>
                    <a:pt x="5938" y="7573"/>
                  </a:lnTo>
                  <a:cubicBezTo>
                    <a:pt x="5750" y="7597"/>
                    <a:pt x="5428" y="7620"/>
                    <a:pt x="5019" y="7620"/>
                  </a:cubicBezTo>
                  <a:cubicBezTo>
                    <a:pt x="4850" y="7620"/>
                    <a:pt x="4666" y="7616"/>
                    <a:pt x="4471" y="7606"/>
                  </a:cubicBezTo>
                  <a:lnTo>
                    <a:pt x="4304" y="7606"/>
                  </a:lnTo>
                  <a:lnTo>
                    <a:pt x="4237" y="8941"/>
                  </a:lnTo>
                  <a:lnTo>
                    <a:pt x="4004" y="8941"/>
                  </a:lnTo>
                  <a:cubicBezTo>
                    <a:pt x="3770" y="8941"/>
                    <a:pt x="3537" y="8941"/>
                    <a:pt x="3303" y="8974"/>
                  </a:cubicBezTo>
                  <a:cubicBezTo>
                    <a:pt x="3237" y="8974"/>
                    <a:pt x="3136" y="9007"/>
                    <a:pt x="3036" y="9007"/>
                  </a:cubicBezTo>
                  <a:lnTo>
                    <a:pt x="3136" y="7673"/>
                  </a:lnTo>
                  <a:lnTo>
                    <a:pt x="2970" y="7673"/>
                  </a:lnTo>
                  <a:cubicBezTo>
                    <a:pt x="2736" y="7706"/>
                    <a:pt x="2336" y="7706"/>
                    <a:pt x="1802" y="7706"/>
                  </a:cubicBezTo>
                  <a:lnTo>
                    <a:pt x="1369" y="7706"/>
                  </a:lnTo>
                  <a:lnTo>
                    <a:pt x="1268" y="9007"/>
                  </a:lnTo>
                  <a:lnTo>
                    <a:pt x="768" y="9007"/>
                  </a:lnTo>
                  <a:cubicBezTo>
                    <a:pt x="601" y="9007"/>
                    <a:pt x="435" y="9007"/>
                    <a:pt x="301" y="9041"/>
                  </a:cubicBezTo>
                  <a:lnTo>
                    <a:pt x="401" y="335"/>
                  </a:lnTo>
                  <a:close/>
                  <a:moveTo>
                    <a:pt x="101" y="1"/>
                  </a:moveTo>
                  <a:lnTo>
                    <a:pt x="1" y="9374"/>
                  </a:lnTo>
                  <a:lnTo>
                    <a:pt x="168" y="9341"/>
                  </a:lnTo>
                  <a:lnTo>
                    <a:pt x="768" y="9341"/>
                  </a:lnTo>
                  <a:lnTo>
                    <a:pt x="1569" y="9308"/>
                  </a:lnTo>
                  <a:lnTo>
                    <a:pt x="1669" y="8007"/>
                  </a:lnTo>
                  <a:lnTo>
                    <a:pt x="2803" y="8007"/>
                  </a:lnTo>
                  <a:lnTo>
                    <a:pt x="2703" y="9341"/>
                  </a:lnTo>
                  <a:lnTo>
                    <a:pt x="2903" y="9341"/>
                  </a:lnTo>
                  <a:cubicBezTo>
                    <a:pt x="3036" y="9341"/>
                    <a:pt x="3203" y="9308"/>
                    <a:pt x="3337" y="9308"/>
                  </a:cubicBezTo>
                  <a:cubicBezTo>
                    <a:pt x="3570" y="9274"/>
                    <a:pt x="3804" y="9241"/>
                    <a:pt x="4004" y="9241"/>
                  </a:cubicBezTo>
                  <a:lnTo>
                    <a:pt x="4537" y="9241"/>
                  </a:lnTo>
                  <a:lnTo>
                    <a:pt x="4604" y="7940"/>
                  </a:lnTo>
                  <a:cubicBezTo>
                    <a:pt x="5105" y="7940"/>
                    <a:pt x="5505" y="7940"/>
                    <a:pt x="5805" y="7907"/>
                  </a:cubicBezTo>
                  <a:lnTo>
                    <a:pt x="5805" y="7907"/>
                  </a:lnTo>
                  <a:lnTo>
                    <a:pt x="5705" y="9241"/>
                  </a:lnTo>
                  <a:lnTo>
                    <a:pt x="5905" y="9208"/>
                  </a:lnTo>
                  <a:cubicBezTo>
                    <a:pt x="6272" y="9208"/>
                    <a:pt x="6639" y="9174"/>
                    <a:pt x="7006" y="9174"/>
                  </a:cubicBezTo>
                  <a:cubicBezTo>
                    <a:pt x="7073" y="9141"/>
                    <a:pt x="7139" y="9141"/>
                    <a:pt x="7206" y="9141"/>
                  </a:cubicBezTo>
                  <a:cubicBezTo>
                    <a:pt x="7239" y="9174"/>
                    <a:pt x="7273" y="9174"/>
                    <a:pt x="7306" y="9174"/>
                  </a:cubicBezTo>
                  <a:lnTo>
                    <a:pt x="7473" y="9174"/>
                  </a:lnTo>
                  <a:lnTo>
                    <a:pt x="7473" y="7807"/>
                  </a:lnTo>
                  <a:cubicBezTo>
                    <a:pt x="7629" y="7818"/>
                    <a:pt x="7777" y="7821"/>
                    <a:pt x="7916" y="7821"/>
                  </a:cubicBezTo>
                  <a:cubicBezTo>
                    <a:pt x="8196" y="7821"/>
                    <a:pt x="8440" y="7807"/>
                    <a:pt x="8640" y="7807"/>
                  </a:cubicBezTo>
                  <a:lnTo>
                    <a:pt x="8774" y="7807"/>
                  </a:lnTo>
                  <a:lnTo>
                    <a:pt x="8707" y="9141"/>
                  </a:lnTo>
                  <a:lnTo>
                    <a:pt x="9641" y="9074"/>
                  </a:lnTo>
                  <a:lnTo>
                    <a:pt x="10308" y="9074"/>
                  </a:lnTo>
                  <a:lnTo>
                    <a:pt x="10342" y="7706"/>
                  </a:lnTo>
                  <a:cubicBezTo>
                    <a:pt x="10675" y="7740"/>
                    <a:pt x="10942" y="7740"/>
                    <a:pt x="11142" y="7740"/>
                  </a:cubicBezTo>
                  <a:lnTo>
                    <a:pt x="11442" y="7740"/>
                  </a:lnTo>
                  <a:lnTo>
                    <a:pt x="11376" y="9074"/>
                  </a:lnTo>
                  <a:lnTo>
                    <a:pt x="11542" y="9074"/>
                  </a:lnTo>
                  <a:cubicBezTo>
                    <a:pt x="11542" y="9074"/>
                    <a:pt x="11777" y="9079"/>
                    <a:pt x="12066" y="9079"/>
                  </a:cubicBezTo>
                  <a:cubicBezTo>
                    <a:pt x="12498" y="9079"/>
                    <a:pt x="13050" y="9067"/>
                    <a:pt x="13110" y="9007"/>
                  </a:cubicBezTo>
                  <a:lnTo>
                    <a:pt x="13177" y="8941"/>
                  </a:lnTo>
                  <a:lnTo>
                    <a:pt x="13210" y="7673"/>
                  </a:lnTo>
                  <a:cubicBezTo>
                    <a:pt x="13494" y="7690"/>
                    <a:pt x="13811" y="7698"/>
                    <a:pt x="14094" y="7698"/>
                  </a:cubicBezTo>
                  <a:cubicBezTo>
                    <a:pt x="14378" y="7698"/>
                    <a:pt x="14628" y="7690"/>
                    <a:pt x="14778" y="7673"/>
                  </a:cubicBezTo>
                  <a:lnTo>
                    <a:pt x="14912" y="7673"/>
                  </a:lnTo>
                  <a:lnTo>
                    <a:pt x="15579" y="268"/>
                  </a:lnTo>
                  <a:lnTo>
                    <a:pt x="15412" y="268"/>
                  </a:lnTo>
                  <a:cubicBezTo>
                    <a:pt x="10275" y="168"/>
                    <a:pt x="5004" y="10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24193" y="4039469"/>
              <a:ext cx="688574" cy="378395"/>
            </a:xfrm>
            <a:custGeom>
              <a:avLst/>
              <a:gdLst/>
              <a:ahLst/>
              <a:cxnLst/>
              <a:rect l="l" t="t" r="r" b="b"/>
              <a:pathLst>
                <a:path w="17180" h="9441" extrusionOk="0">
                  <a:moveTo>
                    <a:pt x="534" y="300"/>
                  </a:moveTo>
                  <a:cubicBezTo>
                    <a:pt x="1685" y="334"/>
                    <a:pt x="2919" y="342"/>
                    <a:pt x="4241" y="342"/>
                  </a:cubicBezTo>
                  <a:cubicBezTo>
                    <a:pt x="5563" y="342"/>
                    <a:pt x="6972" y="334"/>
                    <a:pt x="8473" y="334"/>
                  </a:cubicBezTo>
                  <a:cubicBezTo>
                    <a:pt x="9607" y="334"/>
                    <a:pt x="12009" y="401"/>
                    <a:pt x="12009" y="401"/>
                  </a:cubicBezTo>
                  <a:lnTo>
                    <a:pt x="16713" y="9107"/>
                  </a:lnTo>
                  <a:cubicBezTo>
                    <a:pt x="16713" y="9107"/>
                    <a:pt x="5571" y="8940"/>
                    <a:pt x="334" y="8840"/>
                  </a:cubicBezTo>
                  <a:lnTo>
                    <a:pt x="534" y="300"/>
                  </a:lnTo>
                  <a:close/>
                  <a:moveTo>
                    <a:pt x="234" y="0"/>
                  </a:moveTo>
                  <a:lnTo>
                    <a:pt x="1" y="9140"/>
                  </a:lnTo>
                  <a:lnTo>
                    <a:pt x="167" y="9140"/>
                  </a:lnTo>
                  <a:cubicBezTo>
                    <a:pt x="5505" y="9240"/>
                    <a:pt x="11142" y="9340"/>
                    <a:pt x="16913" y="9440"/>
                  </a:cubicBezTo>
                  <a:lnTo>
                    <a:pt x="17180" y="9440"/>
                  </a:lnTo>
                  <a:cubicBezTo>
                    <a:pt x="17180" y="9440"/>
                    <a:pt x="12476" y="501"/>
                    <a:pt x="12209" y="134"/>
                  </a:cubicBezTo>
                  <a:lnTo>
                    <a:pt x="12176" y="67"/>
                  </a:lnTo>
                  <a:lnTo>
                    <a:pt x="12109" y="67"/>
                  </a:lnTo>
                  <a:cubicBezTo>
                    <a:pt x="10808" y="67"/>
                    <a:pt x="9574" y="0"/>
                    <a:pt x="8407" y="0"/>
                  </a:cubicBezTo>
                  <a:cubicBezTo>
                    <a:pt x="6383" y="0"/>
                    <a:pt x="4537" y="15"/>
                    <a:pt x="2840" y="15"/>
                  </a:cubicBezTo>
                  <a:cubicBezTo>
                    <a:pt x="1991" y="15"/>
                    <a:pt x="1179" y="11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50404" y="2810456"/>
              <a:ext cx="578956" cy="1944321"/>
            </a:xfrm>
            <a:custGeom>
              <a:avLst/>
              <a:gdLst/>
              <a:ahLst/>
              <a:cxnLst/>
              <a:rect l="l" t="t" r="r" b="b"/>
              <a:pathLst>
                <a:path w="14445" h="48511" extrusionOk="0">
                  <a:moveTo>
                    <a:pt x="6121" y="315"/>
                  </a:moveTo>
                  <a:cubicBezTo>
                    <a:pt x="8834" y="315"/>
                    <a:pt x="11509" y="555"/>
                    <a:pt x="14111" y="1043"/>
                  </a:cubicBezTo>
                  <a:lnTo>
                    <a:pt x="11843" y="46776"/>
                  </a:lnTo>
                  <a:cubicBezTo>
                    <a:pt x="11609" y="46809"/>
                    <a:pt x="11309" y="46809"/>
                    <a:pt x="10742" y="46809"/>
                  </a:cubicBezTo>
                  <a:lnTo>
                    <a:pt x="10608" y="46809"/>
                  </a:lnTo>
                  <a:lnTo>
                    <a:pt x="10508" y="48110"/>
                  </a:lnTo>
                  <a:lnTo>
                    <a:pt x="10241" y="48110"/>
                  </a:lnTo>
                  <a:cubicBezTo>
                    <a:pt x="9975" y="48110"/>
                    <a:pt x="9474" y="48077"/>
                    <a:pt x="9241" y="48077"/>
                  </a:cubicBezTo>
                  <a:lnTo>
                    <a:pt x="9274" y="46843"/>
                  </a:lnTo>
                  <a:lnTo>
                    <a:pt x="9107" y="46876"/>
                  </a:lnTo>
                  <a:cubicBezTo>
                    <a:pt x="8929" y="46876"/>
                    <a:pt x="8692" y="46891"/>
                    <a:pt x="8356" y="46891"/>
                  </a:cubicBezTo>
                  <a:cubicBezTo>
                    <a:pt x="8188" y="46891"/>
                    <a:pt x="7995" y="46887"/>
                    <a:pt x="7773" y="46876"/>
                  </a:cubicBezTo>
                  <a:lnTo>
                    <a:pt x="7606" y="46876"/>
                  </a:lnTo>
                  <a:lnTo>
                    <a:pt x="7539" y="48177"/>
                  </a:lnTo>
                  <a:cubicBezTo>
                    <a:pt x="7306" y="48177"/>
                    <a:pt x="6872" y="48210"/>
                    <a:pt x="6639" y="48210"/>
                  </a:cubicBezTo>
                  <a:lnTo>
                    <a:pt x="6739" y="46909"/>
                  </a:lnTo>
                  <a:cubicBezTo>
                    <a:pt x="6806" y="46542"/>
                    <a:pt x="7273" y="41038"/>
                    <a:pt x="7339" y="40071"/>
                  </a:cubicBezTo>
                  <a:lnTo>
                    <a:pt x="9041" y="40104"/>
                  </a:lnTo>
                  <a:cubicBezTo>
                    <a:pt x="9041" y="40104"/>
                    <a:pt x="4204" y="30964"/>
                    <a:pt x="4104" y="30798"/>
                  </a:cubicBezTo>
                  <a:lnTo>
                    <a:pt x="4070" y="30731"/>
                  </a:lnTo>
                  <a:lnTo>
                    <a:pt x="3970" y="30731"/>
                  </a:lnTo>
                  <a:cubicBezTo>
                    <a:pt x="3837" y="30731"/>
                    <a:pt x="1035" y="30664"/>
                    <a:pt x="334" y="30664"/>
                  </a:cubicBezTo>
                  <a:lnTo>
                    <a:pt x="534" y="18522"/>
                  </a:lnTo>
                  <a:cubicBezTo>
                    <a:pt x="1535" y="18556"/>
                    <a:pt x="2336" y="18589"/>
                    <a:pt x="2936" y="18589"/>
                  </a:cubicBezTo>
                  <a:lnTo>
                    <a:pt x="3170" y="18589"/>
                  </a:lnTo>
                  <a:lnTo>
                    <a:pt x="3103" y="18389"/>
                  </a:lnTo>
                  <a:cubicBezTo>
                    <a:pt x="2636" y="17055"/>
                    <a:pt x="2036" y="15220"/>
                    <a:pt x="1368" y="13185"/>
                  </a:cubicBezTo>
                  <a:lnTo>
                    <a:pt x="668" y="11050"/>
                  </a:lnTo>
                  <a:lnTo>
                    <a:pt x="868" y="609"/>
                  </a:lnTo>
                  <a:cubicBezTo>
                    <a:pt x="2628" y="414"/>
                    <a:pt x="4382" y="315"/>
                    <a:pt x="6121" y="315"/>
                  </a:cubicBezTo>
                  <a:close/>
                  <a:moveTo>
                    <a:pt x="6025" y="0"/>
                  </a:moveTo>
                  <a:cubicBezTo>
                    <a:pt x="4265" y="0"/>
                    <a:pt x="2488" y="102"/>
                    <a:pt x="701" y="309"/>
                  </a:cubicBezTo>
                  <a:lnTo>
                    <a:pt x="568" y="343"/>
                  </a:lnTo>
                  <a:lnTo>
                    <a:pt x="368" y="11084"/>
                  </a:lnTo>
                  <a:lnTo>
                    <a:pt x="368" y="11117"/>
                  </a:lnTo>
                  <a:lnTo>
                    <a:pt x="1068" y="13252"/>
                  </a:lnTo>
                  <a:cubicBezTo>
                    <a:pt x="1702" y="15187"/>
                    <a:pt x="2302" y="16954"/>
                    <a:pt x="2736" y="18255"/>
                  </a:cubicBezTo>
                  <a:cubicBezTo>
                    <a:pt x="2102" y="18255"/>
                    <a:pt x="1335" y="18222"/>
                    <a:pt x="401" y="18222"/>
                  </a:cubicBezTo>
                  <a:lnTo>
                    <a:pt x="234" y="18222"/>
                  </a:lnTo>
                  <a:lnTo>
                    <a:pt x="1" y="30964"/>
                  </a:lnTo>
                  <a:lnTo>
                    <a:pt x="168" y="30964"/>
                  </a:lnTo>
                  <a:cubicBezTo>
                    <a:pt x="334" y="30964"/>
                    <a:pt x="3904" y="31065"/>
                    <a:pt x="3904" y="31065"/>
                  </a:cubicBezTo>
                  <a:lnTo>
                    <a:pt x="8607" y="39838"/>
                  </a:lnTo>
                  <a:lnTo>
                    <a:pt x="7072" y="39871"/>
                  </a:lnTo>
                  <a:lnTo>
                    <a:pt x="7072" y="40004"/>
                  </a:lnTo>
                  <a:cubicBezTo>
                    <a:pt x="6872" y="42239"/>
                    <a:pt x="6505" y="46542"/>
                    <a:pt x="6439" y="46876"/>
                  </a:cubicBezTo>
                  <a:lnTo>
                    <a:pt x="6305" y="48510"/>
                  </a:lnTo>
                  <a:lnTo>
                    <a:pt x="7840" y="48510"/>
                  </a:lnTo>
                  <a:lnTo>
                    <a:pt x="7906" y="47209"/>
                  </a:lnTo>
                  <a:cubicBezTo>
                    <a:pt x="8407" y="47209"/>
                    <a:pt x="8707" y="47209"/>
                    <a:pt x="8974" y="47176"/>
                  </a:cubicBezTo>
                  <a:lnTo>
                    <a:pt x="8974" y="47176"/>
                  </a:lnTo>
                  <a:lnTo>
                    <a:pt x="8907" y="48377"/>
                  </a:lnTo>
                  <a:lnTo>
                    <a:pt x="9074" y="48377"/>
                  </a:lnTo>
                  <a:cubicBezTo>
                    <a:pt x="9074" y="48377"/>
                    <a:pt x="9874" y="48410"/>
                    <a:pt x="10241" y="48410"/>
                  </a:cubicBezTo>
                  <a:lnTo>
                    <a:pt x="10808" y="48410"/>
                  </a:lnTo>
                  <a:lnTo>
                    <a:pt x="10909" y="47109"/>
                  </a:lnTo>
                  <a:cubicBezTo>
                    <a:pt x="11065" y="47119"/>
                    <a:pt x="11201" y="47123"/>
                    <a:pt x="11323" y="47123"/>
                  </a:cubicBezTo>
                  <a:cubicBezTo>
                    <a:pt x="11618" y="47123"/>
                    <a:pt x="11830" y="47100"/>
                    <a:pt x="12043" y="47076"/>
                  </a:cubicBezTo>
                  <a:lnTo>
                    <a:pt x="12143" y="47076"/>
                  </a:lnTo>
                  <a:lnTo>
                    <a:pt x="14411" y="910"/>
                  </a:lnTo>
                  <a:lnTo>
                    <a:pt x="14444" y="776"/>
                  </a:lnTo>
                  <a:lnTo>
                    <a:pt x="14211" y="743"/>
                  </a:lnTo>
                  <a:cubicBezTo>
                    <a:pt x="11537" y="253"/>
                    <a:pt x="8801" y="0"/>
                    <a:pt x="6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33049" y="2781638"/>
              <a:ext cx="627052" cy="71984"/>
            </a:xfrm>
            <a:custGeom>
              <a:avLst/>
              <a:gdLst/>
              <a:ahLst/>
              <a:cxnLst/>
              <a:rect l="l" t="t" r="r" b="b"/>
              <a:pathLst>
                <a:path w="15645" h="1796" extrusionOk="0">
                  <a:moveTo>
                    <a:pt x="6350" y="291"/>
                  </a:moveTo>
                  <a:cubicBezTo>
                    <a:pt x="9351" y="291"/>
                    <a:pt x="12210" y="523"/>
                    <a:pt x="15144" y="995"/>
                  </a:cubicBezTo>
                  <a:lnTo>
                    <a:pt x="14644" y="1462"/>
                  </a:lnTo>
                  <a:cubicBezTo>
                    <a:pt x="12009" y="995"/>
                    <a:pt x="9340" y="728"/>
                    <a:pt x="6605" y="728"/>
                  </a:cubicBezTo>
                  <a:cubicBezTo>
                    <a:pt x="4770" y="728"/>
                    <a:pt x="2936" y="861"/>
                    <a:pt x="1101" y="1062"/>
                  </a:cubicBezTo>
                  <a:lnTo>
                    <a:pt x="500" y="561"/>
                  </a:lnTo>
                  <a:cubicBezTo>
                    <a:pt x="2541" y="382"/>
                    <a:pt x="4473" y="291"/>
                    <a:pt x="6350" y="291"/>
                  </a:cubicBezTo>
                  <a:close/>
                  <a:moveTo>
                    <a:pt x="6355" y="0"/>
                  </a:moveTo>
                  <a:cubicBezTo>
                    <a:pt x="4352" y="0"/>
                    <a:pt x="2290" y="99"/>
                    <a:pt x="100" y="294"/>
                  </a:cubicBezTo>
                  <a:lnTo>
                    <a:pt x="0" y="595"/>
                  </a:lnTo>
                  <a:lnTo>
                    <a:pt x="1001" y="1395"/>
                  </a:lnTo>
                  <a:lnTo>
                    <a:pt x="1068" y="1362"/>
                  </a:lnTo>
                  <a:cubicBezTo>
                    <a:pt x="2904" y="1150"/>
                    <a:pt x="4730" y="1044"/>
                    <a:pt x="6537" y="1044"/>
                  </a:cubicBezTo>
                  <a:cubicBezTo>
                    <a:pt x="9293" y="1044"/>
                    <a:pt x="12005" y="1292"/>
                    <a:pt x="14644" y="1795"/>
                  </a:cubicBezTo>
                  <a:lnTo>
                    <a:pt x="14711" y="1795"/>
                  </a:lnTo>
                  <a:lnTo>
                    <a:pt x="15645" y="1062"/>
                  </a:lnTo>
                  <a:lnTo>
                    <a:pt x="15545" y="728"/>
                  </a:lnTo>
                  <a:cubicBezTo>
                    <a:pt x="12455" y="240"/>
                    <a:pt x="9478" y="0"/>
                    <a:pt x="6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08961" y="2579515"/>
              <a:ext cx="689897" cy="244688"/>
            </a:xfrm>
            <a:custGeom>
              <a:avLst/>
              <a:gdLst/>
              <a:ahLst/>
              <a:cxnLst/>
              <a:rect l="l" t="t" r="r" b="b"/>
              <a:pathLst>
                <a:path w="17213" h="6105" extrusionOk="0">
                  <a:moveTo>
                    <a:pt x="368" y="300"/>
                  </a:moveTo>
                  <a:cubicBezTo>
                    <a:pt x="601" y="300"/>
                    <a:pt x="1035" y="334"/>
                    <a:pt x="1635" y="334"/>
                  </a:cubicBezTo>
                  <a:lnTo>
                    <a:pt x="2636" y="334"/>
                  </a:lnTo>
                  <a:cubicBezTo>
                    <a:pt x="2603" y="934"/>
                    <a:pt x="2603" y="1501"/>
                    <a:pt x="2636" y="2068"/>
                  </a:cubicBezTo>
                  <a:lnTo>
                    <a:pt x="2669" y="2202"/>
                  </a:lnTo>
                  <a:lnTo>
                    <a:pt x="2769" y="2235"/>
                  </a:lnTo>
                  <a:cubicBezTo>
                    <a:pt x="3390" y="2293"/>
                    <a:pt x="3931" y="2329"/>
                    <a:pt x="4387" y="2329"/>
                  </a:cubicBezTo>
                  <a:cubicBezTo>
                    <a:pt x="4716" y="2329"/>
                    <a:pt x="5000" y="2310"/>
                    <a:pt x="5238" y="2268"/>
                  </a:cubicBezTo>
                  <a:lnTo>
                    <a:pt x="5371" y="2268"/>
                  </a:lnTo>
                  <a:lnTo>
                    <a:pt x="5371" y="2135"/>
                  </a:lnTo>
                  <a:cubicBezTo>
                    <a:pt x="5371" y="1435"/>
                    <a:pt x="5405" y="834"/>
                    <a:pt x="5438" y="334"/>
                  </a:cubicBezTo>
                  <a:cubicBezTo>
                    <a:pt x="5838" y="367"/>
                    <a:pt x="6505" y="400"/>
                    <a:pt x="7439" y="400"/>
                  </a:cubicBezTo>
                  <a:cubicBezTo>
                    <a:pt x="7406" y="767"/>
                    <a:pt x="7373" y="1368"/>
                    <a:pt x="7339" y="2168"/>
                  </a:cubicBezTo>
                  <a:lnTo>
                    <a:pt x="7339" y="2335"/>
                  </a:lnTo>
                  <a:lnTo>
                    <a:pt x="7506" y="2335"/>
                  </a:lnTo>
                  <a:cubicBezTo>
                    <a:pt x="8001" y="2365"/>
                    <a:pt x="8448" y="2382"/>
                    <a:pt x="8843" y="2382"/>
                  </a:cubicBezTo>
                  <a:cubicBezTo>
                    <a:pt x="9326" y="2382"/>
                    <a:pt x="9729" y="2357"/>
                    <a:pt x="10041" y="2302"/>
                  </a:cubicBezTo>
                  <a:lnTo>
                    <a:pt x="10141" y="2268"/>
                  </a:lnTo>
                  <a:lnTo>
                    <a:pt x="10208" y="400"/>
                  </a:lnTo>
                  <a:cubicBezTo>
                    <a:pt x="10608" y="434"/>
                    <a:pt x="11275" y="434"/>
                    <a:pt x="12209" y="467"/>
                  </a:cubicBezTo>
                  <a:cubicBezTo>
                    <a:pt x="12209" y="834"/>
                    <a:pt x="12176" y="1368"/>
                    <a:pt x="12209" y="2068"/>
                  </a:cubicBezTo>
                  <a:lnTo>
                    <a:pt x="12209" y="2202"/>
                  </a:lnTo>
                  <a:lnTo>
                    <a:pt x="12343" y="2202"/>
                  </a:lnTo>
                  <a:cubicBezTo>
                    <a:pt x="13068" y="2315"/>
                    <a:pt x="13670" y="2382"/>
                    <a:pt x="14139" y="2382"/>
                  </a:cubicBezTo>
                  <a:cubicBezTo>
                    <a:pt x="14360" y="2382"/>
                    <a:pt x="14551" y="2367"/>
                    <a:pt x="14711" y="2335"/>
                  </a:cubicBezTo>
                  <a:lnTo>
                    <a:pt x="14845" y="2302"/>
                  </a:lnTo>
                  <a:lnTo>
                    <a:pt x="14845" y="2202"/>
                  </a:lnTo>
                  <a:cubicBezTo>
                    <a:pt x="14911" y="1501"/>
                    <a:pt x="14978" y="901"/>
                    <a:pt x="15011" y="434"/>
                  </a:cubicBezTo>
                  <a:cubicBezTo>
                    <a:pt x="15412" y="467"/>
                    <a:pt x="16045" y="501"/>
                    <a:pt x="16846" y="501"/>
                  </a:cubicBezTo>
                  <a:lnTo>
                    <a:pt x="15979" y="5738"/>
                  </a:lnTo>
                  <a:cubicBezTo>
                    <a:pt x="12943" y="5271"/>
                    <a:pt x="10041" y="5037"/>
                    <a:pt x="6972" y="5037"/>
                  </a:cubicBezTo>
                  <a:cubicBezTo>
                    <a:pt x="5004" y="5037"/>
                    <a:pt x="3003" y="5137"/>
                    <a:pt x="901" y="5304"/>
                  </a:cubicBezTo>
                  <a:lnTo>
                    <a:pt x="368" y="300"/>
                  </a:lnTo>
                  <a:close/>
                  <a:moveTo>
                    <a:pt x="1" y="0"/>
                  </a:moveTo>
                  <a:lnTo>
                    <a:pt x="601" y="5638"/>
                  </a:lnTo>
                  <a:lnTo>
                    <a:pt x="768" y="5638"/>
                  </a:lnTo>
                  <a:cubicBezTo>
                    <a:pt x="2944" y="5442"/>
                    <a:pt x="4989" y="5343"/>
                    <a:pt x="6972" y="5343"/>
                  </a:cubicBezTo>
                  <a:cubicBezTo>
                    <a:pt x="10065" y="5343"/>
                    <a:pt x="13010" y="5583"/>
                    <a:pt x="16079" y="6071"/>
                  </a:cubicBezTo>
                  <a:lnTo>
                    <a:pt x="16246" y="6105"/>
                  </a:lnTo>
                  <a:lnTo>
                    <a:pt x="17213" y="200"/>
                  </a:lnTo>
                  <a:lnTo>
                    <a:pt x="17013" y="200"/>
                  </a:lnTo>
                  <a:cubicBezTo>
                    <a:pt x="16045" y="200"/>
                    <a:pt x="15312" y="167"/>
                    <a:pt x="14878" y="100"/>
                  </a:cubicBezTo>
                  <a:lnTo>
                    <a:pt x="14711" y="67"/>
                  </a:lnTo>
                  <a:lnTo>
                    <a:pt x="14678" y="234"/>
                  </a:lnTo>
                  <a:cubicBezTo>
                    <a:pt x="14678" y="734"/>
                    <a:pt x="14611" y="1334"/>
                    <a:pt x="14544" y="2035"/>
                  </a:cubicBezTo>
                  <a:cubicBezTo>
                    <a:pt x="14400" y="2057"/>
                    <a:pt x="14226" y="2068"/>
                    <a:pt x="14024" y="2068"/>
                  </a:cubicBezTo>
                  <a:cubicBezTo>
                    <a:pt x="13622" y="2068"/>
                    <a:pt x="13110" y="2024"/>
                    <a:pt x="12510" y="1935"/>
                  </a:cubicBezTo>
                  <a:cubicBezTo>
                    <a:pt x="12510" y="1168"/>
                    <a:pt x="12510" y="634"/>
                    <a:pt x="12543" y="334"/>
                  </a:cubicBezTo>
                  <a:lnTo>
                    <a:pt x="12576" y="134"/>
                  </a:lnTo>
                  <a:lnTo>
                    <a:pt x="12410" y="134"/>
                  </a:lnTo>
                  <a:cubicBezTo>
                    <a:pt x="11275" y="134"/>
                    <a:pt x="10475" y="100"/>
                    <a:pt x="10075" y="67"/>
                  </a:cubicBezTo>
                  <a:lnTo>
                    <a:pt x="9874" y="34"/>
                  </a:lnTo>
                  <a:lnTo>
                    <a:pt x="9841" y="2002"/>
                  </a:lnTo>
                  <a:cubicBezTo>
                    <a:pt x="9548" y="2041"/>
                    <a:pt x="9175" y="2057"/>
                    <a:pt x="8728" y="2057"/>
                  </a:cubicBezTo>
                  <a:cubicBezTo>
                    <a:pt x="8412" y="2057"/>
                    <a:pt x="8060" y="2049"/>
                    <a:pt x="7673" y="2035"/>
                  </a:cubicBezTo>
                  <a:cubicBezTo>
                    <a:pt x="7706" y="1168"/>
                    <a:pt x="7740" y="601"/>
                    <a:pt x="7773" y="267"/>
                  </a:cubicBezTo>
                  <a:lnTo>
                    <a:pt x="7773" y="100"/>
                  </a:lnTo>
                  <a:lnTo>
                    <a:pt x="7606" y="100"/>
                  </a:lnTo>
                  <a:cubicBezTo>
                    <a:pt x="6472" y="100"/>
                    <a:pt x="5705" y="67"/>
                    <a:pt x="5304" y="0"/>
                  </a:cubicBezTo>
                  <a:lnTo>
                    <a:pt x="5138" y="0"/>
                  </a:lnTo>
                  <a:lnTo>
                    <a:pt x="5104" y="167"/>
                  </a:lnTo>
                  <a:cubicBezTo>
                    <a:pt x="5104" y="667"/>
                    <a:pt x="5071" y="1268"/>
                    <a:pt x="5071" y="2002"/>
                  </a:cubicBezTo>
                  <a:cubicBezTo>
                    <a:pt x="4876" y="2014"/>
                    <a:pt x="4658" y="2022"/>
                    <a:pt x="4416" y="2022"/>
                  </a:cubicBezTo>
                  <a:cubicBezTo>
                    <a:pt x="3998" y="2022"/>
                    <a:pt x="3507" y="1998"/>
                    <a:pt x="2936" y="1935"/>
                  </a:cubicBezTo>
                  <a:cubicBezTo>
                    <a:pt x="2936" y="1368"/>
                    <a:pt x="2936" y="801"/>
                    <a:pt x="2969" y="234"/>
                  </a:cubicBezTo>
                  <a:lnTo>
                    <a:pt x="2969" y="100"/>
                  </a:lnTo>
                  <a:lnTo>
                    <a:pt x="2869" y="67"/>
                  </a:lnTo>
                  <a:cubicBezTo>
                    <a:pt x="2799" y="43"/>
                    <a:pt x="2678" y="20"/>
                    <a:pt x="2283" y="20"/>
                  </a:cubicBezTo>
                  <a:cubicBezTo>
                    <a:pt x="2119" y="20"/>
                    <a:pt x="1909" y="24"/>
                    <a:pt x="1635" y="34"/>
                  </a:cubicBezTo>
                  <a:cubicBezTo>
                    <a:pt x="868" y="0"/>
                    <a:pt x="368" y="0"/>
                    <a:pt x="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30915" y="1575350"/>
              <a:ext cx="657833" cy="1543000"/>
            </a:xfrm>
            <a:custGeom>
              <a:avLst/>
              <a:gdLst/>
              <a:ahLst/>
              <a:cxnLst/>
              <a:rect l="l" t="t" r="r" b="b"/>
              <a:pathLst>
                <a:path w="16413" h="38498" extrusionOk="0">
                  <a:moveTo>
                    <a:pt x="7065" y="319"/>
                  </a:moveTo>
                  <a:cubicBezTo>
                    <a:pt x="9938" y="319"/>
                    <a:pt x="12890" y="594"/>
                    <a:pt x="16112" y="1004"/>
                  </a:cubicBezTo>
                  <a:lnTo>
                    <a:pt x="15578" y="38197"/>
                  </a:lnTo>
                  <a:cubicBezTo>
                    <a:pt x="14711" y="38164"/>
                    <a:pt x="13810" y="38130"/>
                    <a:pt x="12876" y="38097"/>
                  </a:cubicBezTo>
                  <a:cubicBezTo>
                    <a:pt x="13210" y="35462"/>
                    <a:pt x="13444" y="33927"/>
                    <a:pt x="13510" y="33327"/>
                  </a:cubicBezTo>
                  <a:lnTo>
                    <a:pt x="13544" y="33160"/>
                  </a:lnTo>
                  <a:lnTo>
                    <a:pt x="13377" y="33160"/>
                  </a:lnTo>
                  <a:cubicBezTo>
                    <a:pt x="12921" y="33174"/>
                    <a:pt x="12499" y="33182"/>
                    <a:pt x="12112" y="33182"/>
                  </a:cubicBezTo>
                  <a:cubicBezTo>
                    <a:pt x="11564" y="33182"/>
                    <a:pt x="11085" y="33166"/>
                    <a:pt x="10675" y="33127"/>
                  </a:cubicBezTo>
                  <a:lnTo>
                    <a:pt x="10508" y="33127"/>
                  </a:lnTo>
                  <a:lnTo>
                    <a:pt x="10508" y="33527"/>
                  </a:lnTo>
                  <a:cubicBezTo>
                    <a:pt x="10475" y="34027"/>
                    <a:pt x="10475" y="34561"/>
                    <a:pt x="10441" y="35262"/>
                  </a:cubicBezTo>
                  <a:cubicBezTo>
                    <a:pt x="10231" y="35301"/>
                    <a:pt x="9974" y="35320"/>
                    <a:pt x="9674" y="35320"/>
                  </a:cubicBezTo>
                  <a:cubicBezTo>
                    <a:pt x="9213" y="35320"/>
                    <a:pt x="8653" y="35276"/>
                    <a:pt x="8006" y="35195"/>
                  </a:cubicBezTo>
                  <a:lnTo>
                    <a:pt x="7973" y="34828"/>
                  </a:lnTo>
                  <a:cubicBezTo>
                    <a:pt x="7940" y="34194"/>
                    <a:pt x="7940" y="33794"/>
                    <a:pt x="7940" y="33427"/>
                  </a:cubicBezTo>
                  <a:lnTo>
                    <a:pt x="7940" y="33260"/>
                  </a:lnTo>
                  <a:lnTo>
                    <a:pt x="7806" y="33260"/>
                  </a:lnTo>
                  <a:cubicBezTo>
                    <a:pt x="7139" y="33277"/>
                    <a:pt x="6580" y="33285"/>
                    <a:pt x="6126" y="33285"/>
                  </a:cubicBezTo>
                  <a:cubicBezTo>
                    <a:pt x="5671" y="33285"/>
                    <a:pt x="5321" y="33277"/>
                    <a:pt x="5071" y="33260"/>
                  </a:cubicBezTo>
                  <a:lnTo>
                    <a:pt x="4904" y="33227"/>
                  </a:lnTo>
                  <a:lnTo>
                    <a:pt x="4871" y="33394"/>
                  </a:lnTo>
                  <a:cubicBezTo>
                    <a:pt x="4871" y="33961"/>
                    <a:pt x="4871" y="34661"/>
                    <a:pt x="4871" y="35528"/>
                  </a:cubicBezTo>
                  <a:cubicBezTo>
                    <a:pt x="4582" y="35567"/>
                    <a:pt x="4193" y="35605"/>
                    <a:pt x="3672" y="35605"/>
                  </a:cubicBezTo>
                  <a:cubicBezTo>
                    <a:pt x="3290" y="35605"/>
                    <a:pt x="2838" y="35585"/>
                    <a:pt x="2302" y="35528"/>
                  </a:cubicBezTo>
                  <a:lnTo>
                    <a:pt x="2336" y="33394"/>
                  </a:lnTo>
                  <a:lnTo>
                    <a:pt x="1702" y="33394"/>
                  </a:lnTo>
                  <a:lnTo>
                    <a:pt x="701" y="9977"/>
                  </a:lnTo>
                  <a:cubicBezTo>
                    <a:pt x="890" y="9969"/>
                    <a:pt x="1085" y="9965"/>
                    <a:pt x="1285" y="9965"/>
                  </a:cubicBezTo>
                  <a:cubicBezTo>
                    <a:pt x="1932" y="9965"/>
                    <a:pt x="2639" y="10008"/>
                    <a:pt x="3403" y="10110"/>
                  </a:cubicBezTo>
                  <a:cubicBezTo>
                    <a:pt x="4154" y="10180"/>
                    <a:pt x="4846" y="10214"/>
                    <a:pt x="5483" y="10214"/>
                  </a:cubicBezTo>
                  <a:cubicBezTo>
                    <a:pt x="6375" y="10214"/>
                    <a:pt x="7159" y="10146"/>
                    <a:pt x="7840" y="10010"/>
                  </a:cubicBezTo>
                  <a:lnTo>
                    <a:pt x="8573" y="9877"/>
                  </a:lnTo>
                  <a:lnTo>
                    <a:pt x="7840" y="9710"/>
                  </a:lnTo>
                  <a:cubicBezTo>
                    <a:pt x="7373" y="9610"/>
                    <a:pt x="6639" y="9510"/>
                    <a:pt x="5605" y="9376"/>
                  </a:cubicBezTo>
                  <a:cubicBezTo>
                    <a:pt x="4837" y="9276"/>
                    <a:pt x="4170" y="9109"/>
                    <a:pt x="3536" y="8909"/>
                  </a:cubicBezTo>
                  <a:cubicBezTo>
                    <a:pt x="4771" y="8743"/>
                    <a:pt x="5738" y="8509"/>
                    <a:pt x="6505" y="8142"/>
                  </a:cubicBezTo>
                  <a:cubicBezTo>
                    <a:pt x="6906" y="7942"/>
                    <a:pt x="7373" y="7675"/>
                    <a:pt x="7840" y="7308"/>
                  </a:cubicBezTo>
                  <a:lnTo>
                    <a:pt x="8507" y="6774"/>
                  </a:lnTo>
                  <a:lnTo>
                    <a:pt x="7706" y="7008"/>
                  </a:lnTo>
                  <a:cubicBezTo>
                    <a:pt x="6716" y="7307"/>
                    <a:pt x="5757" y="7459"/>
                    <a:pt x="4835" y="7459"/>
                  </a:cubicBezTo>
                  <a:cubicBezTo>
                    <a:pt x="4111" y="7459"/>
                    <a:pt x="3411" y="7365"/>
                    <a:pt x="2736" y="7175"/>
                  </a:cubicBezTo>
                  <a:cubicBezTo>
                    <a:pt x="1969" y="6975"/>
                    <a:pt x="1235" y="6841"/>
                    <a:pt x="568" y="6774"/>
                  </a:cubicBezTo>
                  <a:lnTo>
                    <a:pt x="301" y="904"/>
                  </a:lnTo>
                  <a:cubicBezTo>
                    <a:pt x="2570" y="491"/>
                    <a:pt x="4793" y="319"/>
                    <a:pt x="7065" y="319"/>
                  </a:cubicBezTo>
                  <a:close/>
                  <a:moveTo>
                    <a:pt x="7155" y="0"/>
                  </a:moveTo>
                  <a:cubicBezTo>
                    <a:pt x="4793" y="0"/>
                    <a:pt x="2487" y="187"/>
                    <a:pt x="134" y="637"/>
                  </a:cubicBezTo>
                  <a:lnTo>
                    <a:pt x="1" y="637"/>
                  </a:lnTo>
                  <a:lnTo>
                    <a:pt x="267" y="7041"/>
                  </a:lnTo>
                  <a:lnTo>
                    <a:pt x="401" y="7075"/>
                  </a:lnTo>
                  <a:cubicBezTo>
                    <a:pt x="1068" y="7108"/>
                    <a:pt x="1835" y="7275"/>
                    <a:pt x="2636" y="7475"/>
                  </a:cubicBezTo>
                  <a:cubicBezTo>
                    <a:pt x="3368" y="7672"/>
                    <a:pt x="4120" y="7772"/>
                    <a:pt x="4896" y="7772"/>
                  </a:cubicBezTo>
                  <a:cubicBezTo>
                    <a:pt x="5569" y="7772"/>
                    <a:pt x="6260" y="7697"/>
                    <a:pt x="6972" y="7542"/>
                  </a:cubicBezTo>
                  <a:lnTo>
                    <a:pt x="6972" y="7542"/>
                  </a:lnTo>
                  <a:cubicBezTo>
                    <a:pt x="6772" y="7675"/>
                    <a:pt x="6572" y="7775"/>
                    <a:pt x="6372" y="7875"/>
                  </a:cubicBezTo>
                  <a:cubicBezTo>
                    <a:pt x="5505" y="8276"/>
                    <a:pt x="4337" y="8542"/>
                    <a:pt x="2869" y="8642"/>
                  </a:cubicBezTo>
                  <a:lnTo>
                    <a:pt x="2269" y="8709"/>
                  </a:lnTo>
                  <a:lnTo>
                    <a:pt x="2836" y="8943"/>
                  </a:lnTo>
                  <a:cubicBezTo>
                    <a:pt x="3603" y="9276"/>
                    <a:pt x="4504" y="9543"/>
                    <a:pt x="5571" y="9677"/>
                  </a:cubicBezTo>
                  <a:cubicBezTo>
                    <a:pt x="6038" y="9743"/>
                    <a:pt x="6439" y="9810"/>
                    <a:pt x="6805" y="9843"/>
                  </a:cubicBezTo>
                  <a:cubicBezTo>
                    <a:pt x="6424" y="9883"/>
                    <a:pt x="6022" y="9902"/>
                    <a:pt x="5594" y="9902"/>
                  </a:cubicBezTo>
                  <a:cubicBezTo>
                    <a:pt x="4939" y="9902"/>
                    <a:pt x="4224" y="9857"/>
                    <a:pt x="3436" y="9777"/>
                  </a:cubicBezTo>
                  <a:cubicBezTo>
                    <a:pt x="2369" y="9677"/>
                    <a:pt x="1368" y="9643"/>
                    <a:pt x="534" y="9643"/>
                  </a:cubicBezTo>
                  <a:lnTo>
                    <a:pt x="368" y="9643"/>
                  </a:lnTo>
                  <a:lnTo>
                    <a:pt x="1402" y="33727"/>
                  </a:lnTo>
                  <a:lnTo>
                    <a:pt x="2002" y="33727"/>
                  </a:lnTo>
                  <a:lnTo>
                    <a:pt x="2002" y="35829"/>
                  </a:lnTo>
                  <a:lnTo>
                    <a:pt x="2135" y="35829"/>
                  </a:lnTo>
                  <a:cubicBezTo>
                    <a:pt x="2756" y="35885"/>
                    <a:pt x="3281" y="35906"/>
                    <a:pt x="3721" y="35906"/>
                  </a:cubicBezTo>
                  <a:cubicBezTo>
                    <a:pt x="4321" y="35906"/>
                    <a:pt x="4763" y="35867"/>
                    <a:pt x="5071" y="35829"/>
                  </a:cubicBezTo>
                  <a:lnTo>
                    <a:pt x="5204" y="35795"/>
                  </a:lnTo>
                  <a:lnTo>
                    <a:pt x="5204" y="35662"/>
                  </a:lnTo>
                  <a:cubicBezTo>
                    <a:pt x="5171" y="34828"/>
                    <a:pt x="5171" y="34127"/>
                    <a:pt x="5204" y="33594"/>
                  </a:cubicBezTo>
                  <a:lnTo>
                    <a:pt x="7639" y="33594"/>
                  </a:lnTo>
                  <a:cubicBezTo>
                    <a:pt x="7639" y="33894"/>
                    <a:pt x="7639" y="34294"/>
                    <a:pt x="7673" y="34861"/>
                  </a:cubicBezTo>
                  <a:lnTo>
                    <a:pt x="7706" y="35495"/>
                  </a:lnTo>
                  <a:lnTo>
                    <a:pt x="7840" y="35495"/>
                  </a:lnTo>
                  <a:cubicBezTo>
                    <a:pt x="8509" y="35583"/>
                    <a:pt x="9076" y="35625"/>
                    <a:pt x="9550" y="35625"/>
                  </a:cubicBezTo>
                  <a:cubicBezTo>
                    <a:pt x="9974" y="35625"/>
                    <a:pt x="10325" y="35591"/>
                    <a:pt x="10608" y="35528"/>
                  </a:cubicBezTo>
                  <a:lnTo>
                    <a:pt x="10708" y="35528"/>
                  </a:lnTo>
                  <a:lnTo>
                    <a:pt x="10742" y="35395"/>
                  </a:lnTo>
                  <a:cubicBezTo>
                    <a:pt x="10775" y="34628"/>
                    <a:pt x="10808" y="34061"/>
                    <a:pt x="10808" y="33527"/>
                  </a:cubicBezTo>
                  <a:lnTo>
                    <a:pt x="10808" y="33460"/>
                  </a:lnTo>
                  <a:cubicBezTo>
                    <a:pt x="11125" y="33477"/>
                    <a:pt x="11484" y="33485"/>
                    <a:pt x="11880" y="33485"/>
                  </a:cubicBezTo>
                  <a:cubicBezTo>
                    <a:pt x="12276" y="33485"/>
                    <a:pt x="12710" y="33477"/>
                    <a:pt x="13177" y="33460"/>
                  </a:cubicBezTo>
                  <a:lnTo>
                    <a:pt x="13177" y="33460"/>
                  </a:lnTo>
                  <a:cubicBezTo>
                    <a:pt x="13077" y="34194"/>
                    <a:pt x="12876" y="35729"/>
                    <a:pt x="12543" y="38230"/>
                  </a:cubicBezTo>
                  <a:lnTo>
                    <a:pt x="12510" y="38397"/>
                  </a:lnTo>
                  <a:lnTo>
                    <a:pt x="12676" y="38397"/>
                  </a:lnTo>
                  <a:cubicBezTo>
                    <a:pt x="13744" y="38430"/>
                    <a:pt x="14778" y="38464"/>
                    <a:pt x="15712" y="38497"/>
                  </a:cubicBezTo>
                  <a:lnTo>
                    <a:pt x="15879" y="38497"/>
                  </a:lnTo>
                  <a:lnTo>
                    <a:pt x="16412" y="737"/>
                  </a:lnTo>
                  <a:lnTo>
                    <a:pt x="16279" y="703"/>
                  </a:lnTo>
                  <a:cubicBezTo>
                    <a:pt x="13028" y="281"/>
                    <a:pt x="10049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89752" y="1506212"/>
              <a:ext cx="766129" cy="112064"/>
            </a:xfrm>
            <a:custGeom>
              <a:avLst/>
              <a:gdLst/>
              <a:ahLst/>
              <a:cxnLst/>
              <a:rect l="l" t="t" r="r" b="b"/>
              <a:pathLst>
                <a:path w="19115" h="2796" extrusionOk="0">
                  <a:moveTo>
                    <a:pt x="9800" y="308"/>
                  </a:moveTo>
                  <a:cubicBezTo>
                    <a:pt x="14504" y="308"/>
                    <a:pt x="17818" y="825"/>
                    <a:pt x="18748" y="994"/>
                  </a:cubicBezTo>
                  <a:lnTo>
                    <a:pt x="17680" y="2462"/>
                  </a:lnTo>
                  <a:cubicBezTo>
                    <a:pt x="14878" y="2028"/>
                    <a:pt x="11976" y="1695"/>
                    <a:pt x="8841" y="1695"/>
                  </a:cubicBezTo>
                  <a:cubicBezTo>
                    <a:pt x="6539" y="1695"/>
                    <a:pt x="4171" y="1861"/>
                    <a:pt x="1669" y="2328"/>
                  </a:cubicBezTo>
                  <a:lnTo>
                    <a:pt x="435" y="994"/>
                  </a:lnTo>
                  <a:cubicBezTo>
                    <a:pt x="3893" y="481"/>
                    <a:pt x="7079" y="308"/>
                    <a:pt x="9800" y="308"/>
                  </a:cubicBezTo>
                  <a:close/>
                  <a:moveTo>
                    <a:pt x="9761" y="1"/>
                  </a:moveTo>
                  <a:cubicBezTo>
                    <a:pt x="6956" y="1"/>
                    <a:pt x="3666" y="182"/>
                    <a:pt x="101" y="727"/>
                  </a:cubicBezTo>
                  <a:lnTo>
                    <a:pt x="1" y="1061"/>
                  </a:lnTo>
                  <a:lnTo>
                    <a:pt x="1569" y="2662"/>
                  </a:lnTo>
                  <a:lnTo>
                    <a:pt x="1635" y="2662"/>
                  </a:lnTo>
                  <a:cubicBezTo>
                    <a:pt x="4151" y="2187"/>
                    <a:pt x="6538" y="2004"/>
                    <a:pt x="8816" y="2004"/>
                  </a:cubicBezTo>
                  <a:cubicBezTo>
                    <a:pt x="11974" y="2004"/>
                    <a:pt x="14923" y="2355"/>
                    <a:pt x="17714" y="2762"/>
                  </a:cubicBezTo>
                  <a:lnTo>
                    <a:pt x="17814" y="2795"/>
                  </a:lnTo>
                  <a:lnTo>
                    <a:pt x="19115" y="1061"/>
                  </a:lnTo>
                  <a:lnTo>
                    <a:pt x="19048" y="727"/>
                  </a:lnTo>
                  <a:cubicBezTo>
                    <a:pt x="18806" y="683"/>
                    <a:pt x="15196" y="1"/>
                    <a:pt x="9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89966" y="-7529"/>
              <a:ext cx="16072" cy="387774"/>
            </a:xfrm>
            <a:custGeom>
              <a:avLst/>
              <a:gdLst/>
              <a:ahLst/>
              <a:cxnLst/>
              <a:rect l="l" t="t" r="r" b="b"/>
              <a:pathLst>
                <a:path w="401" h="9675" extrusionOk="0">
                  <a:moveTo>
                    <a:pt x="0" y="1"/>
                  </a:moveTo>
                  <a:lnTo>
                    <a:pt x="100" y="9675"/>
                  </a:lnTo>
                  <a:lnTo>
                    <a:pt x="401" y="9641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7545142" y="459082"/>
            <a:ext cx="2030894" cy="5152685"/>
            <a:chOff x="7545142" y="459082"/>
            <a:chExt cx="2030894" cy="5152685"/>
          </a:xfrm>
        </p:grpSpPr>
        <p:sp>
          <p:nvSpPr>
            <p:cNvPr id="99" name="Google Shape;99;p2"/>
            <p:cNvSpPr/>
            <p:nvPr/>
          </p:nvSpPr>
          <p:spPr>
            <a:xfrm>
              <a:off x="8784535" y="533952"/>
              <a:ext cx="791500" cy="199238"/>
            </a:xfrm>
            <a:custGeom>
              <a:avLst/>
              <a:gdLst/>
              <a:ahLst/>
              <a:cxnLst/>
              <a:rect l="l" t="t" r="r" b="b"/>
              <a:pathLst>
                <a:path w="19748" h="4971" extrusionOk="0">
                  <a:moveTo>
                    <a:pt x="2335" y="301"/>
                  </a:moveTo>
                  <a:cubicBezTo>
                    <a:pt x="3402" y="301"/>
                    <a:pt x="4303" y="534"/>
                    <a:pt x="5037" y="1001"/>
                  </a:cubicBezTo>
                  <a:cubicBezTo>
                    <a:pt x="5804" y="1468"/>
                    <a:pt x="6605" y="1735"/>
                    <a:pt x="7405" y="1735"/>
                  </a:cubicBezTo>
                  <a:cubicBezTo>
                    <a:pt x="7839" y="1735"/>
                    <a:pt x="8606" y="1602"/>
                    <a:pt x="9740" y="1402"/>
                  </a:cubicBezTo>
                  <a:cubicBezTo>
                    <a:pt x="10101" y="1325"/>
                    <a:pt x="10491" y="1288"/>
                    <a:pt x="10909" y="1288"/>
                  </a:cubicBezTo>
                  <a:cubicBezTo>
                    <a:pt x="11767" y="1288"/>
                    <a:pt x="12745" y="1444"/>
                    <a:pt x="13843" y="1735"/>
                  </a:cubicBezTo>
                  <a:cubicBezTo>
                    <a:pt x="14558" y="1932"/>
                    <a:pt x="15301" y="2033"/>
                    <a:pt x="16074" y="2033"/>
                  </a:cubicBezTo>
                  <a:cubicBezTo>
                    <a:pt x="16743" y="2033"/>
                    <a:pt x="17434" y="1957"/>
                    <a:pt x="18146" y="1802"/>
                  </a:cubicBezTo>
                  <a:lnTo>
                    <a:pt x="18146" y="1802"/>
                  </a:lnTo>
                  <a:cubicBezTo>
                    <a:pt x="17946" y="1935"/>
                    <a:pt x="17746" y="2035"/>
                    <a:pt x="17546" y="2102"/>
                  </a:cubicBezTo>
                  <a:cubicBezTo>
                    <a:pt x="16712" y="2502"/>
                    <a:pt x="15511" y="2769"/>
                    <a:pt x="14077" y="2903"/>
                  </a:cubicBezTo>
                  <a:lnTo>
                    <a:pt x="13443" y="2969"/>
                  </a:lnTo>
                  <a:lnTo>
                    <a:pt x="14010" y="3203"/>
                  </a:lnTo>
                  <a:cubicBezTo>
                    <a:pt x="14777" y="3537"/>
                    <a:pt x="15678" y="3803"/>
                    <a:pt x="16745" y="3937"/>
                  </a:cubicBezTo>
                  <a:cubicBezTo>
                    <a:pt x="17212" y="4004"/>
                    <a:pt x="17646" y="4070"/>
                    <a:pt x="17980" y="4104"/>
                  </a:cubicBezTo>
                  <a:cubicBezTo>
                    <a:pt x="17611" y="4143"/>
                    <a:pt x="17212" y="4162"/>
                    <a:pt x="16785" y="4162"/>
                  </a:cubicBezTo>
                  <a:cubicBezTo>
                    <a:pt x="16130" y="4162"/>
                    <a:pt x="15411" y="4118"/>
                    <a:pt x="14644" y="4037"/>
                  </a:cubicBezTo>
                  <a:cubicBezTo>
                    <a:pt x="13772" y="3945"/>
                    <a:pt x="12970" y="3902"/>
                    <a:pt x="12248" y="3902"/>
                  </a:cubicBezTo>
                  <a:cubicBezTo>
                    <a:pt x="11396" y="3902"/>
                    <a:pt x="10655" y="3962"/>
                    <a:pt x="10041" y="4070"/>
                  </a:cubicBezTo>
                  <a:cubicBezTo>
                    <a:pt x="8906" y="4304"/>
                    <a:pt x="7972" y="4504"/>
                    <a:pt x="7305" y="4637"/>
                  </a:cubicBezTo>
                  <a:cubicBezTo>
                    <a:pt x="7166" y="4667"/>
                    <a:pt x="7029" y="4681"/>
                    <a:pt x="6892" y="4681"/>
                  </a:cubicBezTo>
                  <a:cubicBezTo>
                    <a:pt x="6408" y="4681"/>
                    <a:pt x="5939" y="4494"/>
                    <a:pt x="5471" y="4104"/>
                  </a:cubicBezTo>
                  <a:cubicBezTo>
                    <a:pt x="4803" y="3603"/>
                    <a:pt x="3769" y="3336"/>
                    <a:pt x="2368" y="3336"/>
                  </a:cubicBezTo>
                  <a:lnTo>
                    <a:pt x="467" y="3436"/>
                  </a:lnTo>
                  <a:lnTo>
                    <a:pt x="367" y="3436"/>
                  </a:lnTo>
                  <a:cubicBezTo>
                    <a:pt x="334" y="2202"/>
                    <a:pt x="334" y="1168"/>
                    <a:pt x="334" y="368"/>
                  </a:cubicBezTo>
                  <a:cubicBezTo>
                    <a:pt x="867" y="368"/>
                    <a:pt x="1534" y="334"/>
                    <a:pt x="2335" y="301"/>
                  </a:cubicBezTo>
                  <a:close/>
                  <a:moveTo>
                    <a:pt x="2335" y="1"/>
                  </a:moveTo>
                  <a:cubicBezTo>
                    <a:pt x="1468" y="34"/>
                    <a:pt x="734" y="34"/>
                    <a:pt x="167" y="34"/>
                  </a:cubicBezTo>
                  <a:lnTo>
                    <a:pt x="0" y="34"/>
                  </a:lnTo>
                  <a:lnTo>
                    <a:pt x="0" y="201"/>
                  </a:lnTo>
                  <a:cubicBezTo>
                    <a:pt x="0" y="1068"/>
                    <a:pt x="33" y="2169"/>
                    <a:pt x="67" y="3570"/>
                  </a:cubicBezTo>
                  <a:lnTo>
                    <a:pt x="67" y="3703"/>
                  </a:lnTo>
                  <a:lnTo>
                    <a:pt x="467" y="3770"/>
                  </a:lnTo>
                  <a:lnTo>
                    <a:pt x="2402" y="3637"/>
                  </a:lnTo>
                  <a:cubicBezTo>
                    <a:pt x="3703" y="3637"/>
                    <a:pt x="4670" y="3870"/>
                    <a:pt x="5270" y="4370"/>
                  </a:cubicBezTo>
                  <a:cubicBezTo>
                    <a:pt x="5804" y="4771"/>
                    <a:pt x="6338" y="4971"/>
                    <a:pt x="6905" y="4971"/>
                  </a:cubicBezTo>
                  <a:cubicBezTo>
                    <a:pt x="7072" y="4971"/>
                    <a:pt x="7205" y="4971"/>
                    <a:pt x="7372" y="4938"/>
                  </a:cubicBezTo>
                  <a:cubicBezTo>
                    <a:pt x="8039" y="4804"/>
                    <a:pt x="8940" y="4604"/>
                    <a:pt x="10107" y="4404"/>
                  </a:cubicBezTo>
                  <a:cubicBezTo>
                    <a:pt x="10704" y="4277"/>
                    <a:pt x="11428" y="4219"/>
                    <a:pt x="12263" y="4219"/>
                  </a:cubicBezTo>
                  <a:cubicBezTo>
                    <a:pt x="12969" y="4219"/>
                    <a:pt x="13755" y="4261"/>
                    <a:pt x="14610" y="4337"/>
                  </a:cubicBezTo>
                  <a:cubicBezTo>
                    <a:pt x="15393" y="4426"/>
                    <a:pt x="16123" y="4469"/>
                    <a:pt x="16792" y="4469"/>
                  </a:cubicBezTo>
                  <a:cubicBezTo>
                    <a:pt x="17635" y="4469"/>
                    <a:pt x="18381" y="4401"/>
                    <a:pt x="19014" y="4270"/>
                  </a:cubicBezTo>
                  <a:lnTo>
                    <a:pt x="19747" y="4104"/>
                  </a:lnTo>
                  <a:lnTo>
                    <a:pt x="19014" y="3970"/>
                  </a:lnTo>
                  <a:cubicBezTo>
                    <a:pt x="18580" y="3870"/>
                    <a:pt x="17813" y="3770"/>
                    <a:pt x="16779" y="3637"/>
                  </a:cubicBezTo>
                  <a:cubicBezTo>
                    <a:pt x="16011" y="3537"/>
                    <a:pt x="15344" y="3370"/>
                    <a:pt x="14744" y="3170"/>
                  </a:cubicBezTo>
                  <a:cubicBezTo>
                    <a:pt x="15945" y="3003"/>
                    <a:pt x="16945" y="2769"/>
                    <a:pt x="17679" y="2402"/>
                  </a:cubicBezTo>
                  <a:cubicBezTo>
                    <a:pt x="18113" y="2202"/>
                    <a:pt x="18547" y="1935"/>
                    <a:pt x="19047" y="1535"/>
                  </a:cubicBezTo>
                  <a:lnTo>
                    <a:pt x="19681" y="1035"/>
                  </a:lnTo>
                  <a:lnTo>
                    <a:pt x="19681" y="1035"/>
                  </a:lnTo>
                  <a:lnTo>
                    <a:pt x="18914" y="1268"/>
                  </a:lnTo>
                  <a:cubicBezTo>
                    <a:pt x="17904" y="1567"/>
                    <a:pt x="16937" y="1720"/>
                    <a:pt x="16012" y="1720"/>
                  </a:cubicBezTo>
                  <a:cubicBezTo>
                    <a:pt x="15285" y="1720"/>
                    <a:pt x="14585" y="1626"/>
                    <a:pt x="13910" y="1435"/>
                  </a:cubicBezTo>
                  <a:cubicBezTo>
                    <a:pt x="12816" y="1129"/>
                    <a:pt x="11837" y="980"/>
                    <a:pt x="10972" y="980"/>
                  </a:cubicBezTo>
                  <a:cubicBezTo>
                    <a:pt x="10519" y="980"/>
                    <a:pt x="10097" y="1021"/>
                    <a:pt x="9707" y="1101"/>
                  </a:cubicBezTo>
                  <a:cubicBezTo>
                    <a:pt x="8606" y="1302"/>
                    <a:pt x="7806" y="1402"/>
                    <a:pt x="7405" y="1402"/>
                  </a:cubicBezTo>
                  <a:cubicBezTo>
                    <a:pt x="6671" y="1402"/>
                    <a:pt x="5938" y="1168"/>
                    <a:pt x="5204" y="735"/>
                  </a:cubicBezTo>
                  <a:cubicBezTo>
                    <a:pt x="4437" y="234"/>
                    <a:pt x="3469" y="1"/>
                    <a:pt x="2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753754" y="459082"/>
              <a:ext cx="76272" cy="76272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35" y="301"/>
                  </a:moveTo>
                  <a:cubicBezTo>
                    <a:pt x="1135" y="301"/>
                    <a:pt x="1268" y="368"/>
                    <a:pt x="1368" y="468"/>
                  </a:cubicBezTo>
                  <a:cubicBezTo>
                    <a:pt x="1502" y="601"/>
                    <a:pt x="1569" y="768"/>
                    <a:pt x="1569" y="935"/>
                  </a:cubicBezTo>
                  <a:cubicBezTo>
                    <a:pt x="1569" y="1135"/>
                    <a:pt x="1502" y="1268"/>
                    <a:pt x="1402" y="1368"/>
                  </a:cubicBezTo>
                  <a:lnTo>
                    <a:pt x="1368" y="1402"/>
                  </a:lnTo>
                  <a:cubicBezTo>
                    <a:pt x="1256" y="1515"/>
                    <a:pt x="1104" y="1573"/>
                    <a:pt x="947" y="1573"/>
                  </a:cubicBezTo>
                  <a:cubicBezTo>
                    <a:pt x="779" y="1573"/>
                    <a:pt x="606" y="1506"/>
                    <a:pt x="468" y="1368"/>
                  </a:cubicBezTo>
                  <a:cubicBezTo>
                    <a:pt x="368" y="1268"/>
                    <a:pt x="301" y="1135"/>
                    <a:pt x="301" y="935"/>
                  </a:cubicBezTo>
                  <a:cubicBezTo>
                    <a:pt x="301" y="768"/>
                    <a:pt x="368" y="601"/>
                    <a:pt x="468" y="468"/>
                  </a:cubicBezTo>
                  <a:cubicBezTo>
                    <a:pt x="601" y="368"/>
                    <a:pt x="768" y="301"/>
                    <a:pt x="935" y="301"/>
                  </a:cubicBezTo>
                  <a:close/>
                  <a:moveTo>
                    <a:pt x="935" y="1"/>
                  </a:moveTo>
                  <a:cubicBezTo>
                    <a:pt x="668" y="1"/>
                    <a:pt x="434" y="67"/>
                    <a:pt x="234" y="268"/>
                  </a:cubicBezTo>
                  <a:cubicBezTo>
                    <a:pt x="68" y="434"/>
                    <a:pt x="1" y="668"/>
                    <a:pt x="1" y="935"/>
                  </a:cubicBezTo>
                  <a:cubicBezTo>
                    <a:pt x="1" y="1202"/>
                    <a:pt x="68" y="1435"/>
                    <a:pt x="268" y="1602"/>
                  </a:cubicBezTo>
                  <a:cubicBezTo>
                    <a:pt x="434" y="1802"/>
                    <a:pt x="668" y="1902"/>
                    <a:pt x="935" y="1902"/>
                  </a:cubicBezTo>
                  <a:cubicBezTo>
                    <a:pt x="1202" y="1902"/>
                    <a:pt x="1435" y="1802"/>
                    <a:pt x="1602" y="1602"/>
                  </a:cubicBezTo>
                  <a:cubicBezTo>
                    <a:pt x="1802" y="1435"/>
                    <a:pt x="1902" y="1202"/>
                    <a:pt x="1902" y="935"/>
                  </a:cubicBezTo>
                  <a:cubicBezTo>
                    <a:pt x="1902" y="668"/>
                    <a:pt x="1802" y="434"/>
                    <a:pt x="1602" y="268"/>
                  </a:cubicBezTo>
                  <a:cubicBezTo>
                    <a:pt x="1435" y="67"/>
                    <a:pt x="1202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705618" y="1992583"/>
              <a:ext cx="159158" cy="804887"/>
            </a:xfrm>
            <a:custGeom>
              <a:avLst/>
              <a:gdLst/>
              <a:ahLst/>
              <a:cxnLst/>
              <a:rect l="l" t="t" r="r" b="b"/>
              <a:pathLst>
                <a:path w="3971" h="20082" extrusionOk="0">
                  <a:moveTo>
                    <a:pt x="2076" y="332"/>
                  </a:moveTo>
                  <a:cubicBezTo>
                    <a:pt x="2096" y="332"/>
                    <a:pt x="2116" y="333"/>
                    <a:pt x="2136" y="334"/>
                  </a:cubicBezTo>
                  <a:cubicBezTo>
                    <a:pt x="2736" y="334"/>
                    <a:pt x="3137" y="801"/>
                    <a:pt x="3370" y="1735"/>
                  </a:cubicBezTo>
                  <a:cubicBezTo>
                    <a:pt x="3570" y="2602"/>
                    <a:pt x="3637" y="4070"/>
                    <a:pt x="3537" y="6071"/>
                  </a:cubicBezTo>
                  <a:lnTo>
                    <a:pt x="568" y="6071"/>
                  </a:lnTo>
                  <a:cubicBezTo>
                    <a:pt x="535" y="4070"/>
                    <a:pt x="601" y="2602"/>
                    <a:pt x="835" y="1735"/>
                  </a:cubicBezTo>
                  <a:cubicBezTo>
                    <a:pt x="1125" y="800"/>
                    <a:pt x="1509" y="332"/>
                    <a:pt x="2076" y="332"/>
                  </a:cubicBezTo>
                  <a:close/>
                  <a:moveTo>
                    <a:pt x="2136" y="0"/>
                  </a:moveTo>
                  <a:cubicBezTo>
                    <a:pt x="1402" y="0"/>
                    <a:pt x="868" y="534"/>
                    <a:pt x="535" y="1635"/>
                  </a:cubicBezTo>
                  <a:cubicBezTo>
                    <a:pt x="301" y="2569"/>
                    <a:pt x="201" y="4103"/>
                    <a:pt x="268" y="6238"/>
                  </a:cubicBezTo>
                  <a:lnTo>
                    <a:pt x="268" y="6372"/>
                  </a:lnTo>
                  <a:lnTo>
                    <a:pt x="3837" y="6372"/>
                  </a:lnTo>
                  <a:lnTo>
                    <a:pt x="3870" y="6238"/>
                  </a:lnTo>
                  <a:cubicBezTo>
                    <a:pt x="3970" y="4137"/>
                    <a:pt x="3904" y="2602"/>
                    <a:pt x="3670" y="1668"/>
                  </a:cubicBezTo>
                  <a:cubicBezTo>
                    <a:pt x="3403" y="567"/>
                    <a:pt x="2870" y="0"/>
                    <a:pt x="2136" y="0"/>
                  </a:cubicBezTo>
                  <a:close/>
                  <a:moveTo>
                    <a:pt x="1891" y="13709"/>
                  </a:moveTo>
                  <a:cubicBezTo>
                    <a:pt x="2461" y="13709"/>
                    <a:pt x="2845" y="14209"/>
                    <a:pt x="3103" y="15178"/>
                  </a:cubicBezTo>
                  <a:cubicBezTo>
                    <a:pt x="3337" y="16112"/>
                    <a:pt x="3437" y="17646"/>
                    <a:pt x="3403" y="19748"/>
                  </a:cubicBezTo>
                  <a:lnTo>
                    <a:pt x="401" y="19748"/>
                  </a:lnTo>
                  <a:cubicBezTo>
                    <a:pt x="335" y="17646"/>
                    <a:pt x="368" y="16112"/>
                    <a:pt x="601" y="15178"/>
                  </a:cubicBezTo>
                  <a:cubicBezTo>
                    <a:pt x="835" y="14177"/>
                    <a:pt x="1235" y="13710"/>
                    <a:pt x="1836" y="13710"/>
                  </a:cubicBezTo>
                  <a:cubicBezTo>
                    <a:pt x="1854" y="13709"/>
                    <a:pt x="1873" y="13709"/>
                    <a:pt x="1891" y="13709"/>
                  </a:cubicBezTo>
                  <a:close/>
                  <a:moveTo>
                    <a:pt x="1869" y="13377"/>
                  </a:moveTo>
                  <a:cubicBezTo>
                    <a:pt x="1102" y="13377"/>
                    <a:pt x="568" y="13944"/>
                    <a:pt x="301" y="15111"/>
                  </a:cubicBezTo>
                  <a:cubicBezTo>
                    <a:pt x="68" y="16112"/>
                    <a:pt x="1" y="17713"/>
                    <a:pt x="101" y="19915"/>
                  </a:cubicBezTo>
                  <a:lnTo>
                    <a:pt x="101" y="20081"/>
                  </a:lnTo>
                  <a:lnTo>
                    <a:pt x="3704" y="20081"/>
                  </a:lnTo>
                  <a:lnTo>
                    <a:pt x="3704" y="19915"/>
                  </a:lnTo>
                  <a:cubicBezTo>
                    <a:pt x="3770" y="17713"/>
                    <a:pt x="3670" y="16079"/>
                    <a:pt x="3403" y="15078"/>
                  </a:cubicBezTo>
                  <a:cubicBezTo>
                    <a:pt x="3103" y="13944"/>
                    <a:pt x="2569" y="13377"/>
                    <a:pt x="1869" y="13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336641" y="3596945"/>
              <a:ext cx="363686" cy="117675"/>
            </a:xfrm>
            <a:custGeom>
              <a:avLst/>
              <a:gdLst/>
              <a:ahLst/>
              <a:cxnLst/>
              <a:rect l="l" t="t" r="r" b="b"/>
              <a:pathLst>
                <a:path w="9074" h="2936" extrusionOk="0">
                  <a:moveTo>
                    <a:pt x="8173" y="300"/>
                  </a:moveTo>
                  <a:cubicBezTo>
                    <a:pt x="8240" y="300"/>
                    <a:pt x="8440" y="300"/>
                    <a:pt x="8607" y="767"/>
                  </a:cubicBezTo>
                  <a:cubicBezTo>
                    <a:pt x="8673" y="1134"/>
                    <a:pt x="8740" y="1635"/>
                    <a:pt x="8740" y="2268"/>
                  </a:cubicBezTo>
                  <a:lnTo>
                    <a:pt x="7806" y="2302"/>
                  </a:lnTo>
                  <a:cubicBezTo>
                    <a:pt x="7773" y="1601"/>
                    <a:pt x="7739" y="1067"/>
                    <a:pt x="7806" y="767"/>
                  </a:cubicBezTo>
                  <a:cubicBezTo>
                    <a:pt x="7906" y="300"/>
                    <a:pt x="8106" y="300"/>
                    <a:pt x="8173" y="300"/>
                  </a:cubicBezTo>
                  <a:close/>
                  <a:moveTo>
                    <a:pt x="5738" y="434"/>
                  </a:moveTo>
                  <a:cubicBezTo>
                    <a:pt x="5871" y="434"/>
                    <a:pt x="6038" y="500"/>
                    <a:pt x="6138" y="901"/>
                  </a:cubicBezTo>
                  <a:cubicBezTo>
                    <a:pt x="6272" y="1234"/>
                    <a:pt x="6338" y="1735"/>
                    <a:pt x="6338" y="2402"/>
                  </a:cubicBezTo>
                  <a:lnTo>
                    <a:pt x="5404" y="2435"/>
                  </a:lnTo>
                  <a:cubicBezTo>
                    <a:pt x="5338" y="1701"/>
                    <a:pt x="5338" y="1201"/>
                    <a:pt x="5404" y="901"/>
                  </a:cubicBezTo>
                  <a:cubicBezTo>
                    <a:pt x="5504" y="434"/>
                    <a:pt x="5671" y="434"/>
                    <a:pt x="5738" y="434"/>
                  </a:cubicBezTo>
                  <a:close/>
                  <a:moveTo>
                    <a:pt x="3269" y="567"/>
                  </a:moveTo>
                  <a:cubicBezTo>
                    <a:pt x="3336" y="567"/>
                    <a:pt x="3536" y="567"/>
                    <a:pt x="3703" y="1067"/>
                  </a:cubicBezTo>
                  <a:cubicBezTo>
                    <a:pt x="3770" y="1401"/>
                    <a:pt x="3836" y="1901"/>
                    <a:pt x="3836" y="2535"/>
                  </a:cubicBezTo>
                  <a:lnTo>
                    <a:pt x="2936" y="2535"/>
                  </a:lnTo>
                  <a:cubicBezTo>
                    <a:pt x="2869" y="1835"/>
                    <a:pt x="2869" y="1334"/>
                    <a:pt x="2902" y="1001"/>
                  </a:cubicBezTo>
                  <a:cubicBezTo>
                    <a:pt x="3036" y="567"/>
                    <a:pt x="3203" y="567"/>
                    <a:pt x="3269" y="567"/>
                  </a:cubicBezTo>
                  <a:close/>
                  <a:moveTo>
                    <a:pt x="734" y="634"/>
                  </a:moveTo>
                  <a:cubicBezTo>
                    <a:pt x="901" y="634"/>
                    <a:pt x="1068" y="801"/>
                    <a:pt x="1135" y="1101"/>
                  </a:cubicBezTo>
                  <a:cubicBezTo>
                    <a:pt x="1235" y="1434"/>
                    <a:pt x="1301" y="1935"/>
                    <a:pt x="1301" y="2602"/>
                  </a:cubicBezTo>
                  <a:lnTo>
                    <a:pt x="367" y="2602"/>
                  </a:lnTo>
                  <a:cubicBezTo>
                    <a:pt x="301" y="1901"/>
                    <a:pt x="301" y="1368"/>
                    <a:pt x="367" y="1067"/>
                  </a:cubicBezTo>
                  <a:cubicBezTo>
                    <a:pt x="467" y="667"/>
                    <a:pt x="634" y="634"/>
                    <a:pt x="701" y="634"/>
                  </a:cubicBezTo>
                  <a:close/>
                  <a:moveTo>
                    <a:pt x="8173" y="0"/>
                  </a:moveTo>
                  <a:cubicBezTo>
                    <a:pt x="7939" y="0"/>
                    <a:pt x="7639" y="100"/>
                    <a:pt x="7506" y="701"/>
                  </a:cubicBezTo>
                  <a:cubicBezTo>
                    <a:pt x="7439" y="1067"/>
                    <a:pt x="7439" y="1635"/>
                    <a:pt x="7539" y="2468"/>
                  </a:cubicBezTo>
                  <a:lnTo>
                    <a:pt x="7539" y="2635"/>
                  </a:lnTo>
                  <a:lnTo>
                    <a:pt x="9074" y="2602"/>
                  </a:lnTo>
                  <a:lnTo>
                    <a:pt x="9074" y="2435"/>
                  </a:lnTo>
                  <a:cubicBezTo>
                    <a:pt x="9040" y="1668"/>
                    <a:pt x="9007" y="1101"/>
                    <a:pt x="8907" y="701"/>
                  </a:cubicBezTo>
                  <a:cubicBezTo>
                    <a:pt x="8740" y="234"/>
                    <a:pt x="8506" y="0"/>
                    <a:pt x="8173" y="0"/>
                  </a:cubicBezTo>
                  <a:close/>
                  <a:moveTo>
                    <a:pt x="5738" y="133"/>
                  </a:moveTo>
                  <a:cubicBezTo>
                    <a:pt x="5538" y="133"/>
                    <a:pt x="5237" y="234"/>
                    <a:pt x="5104" y="834"/>
                  </a:cubicBezTo>
                  <a:cubicBezTo>
                    <a:pt x="5004" y="1168"/>
                    <a:pt x="5004" y="1768"/>
                    <a:pt x="5104" y="2602"/>
                  </a:cubicBezTo>
                  <a:lnTo>
                    <a:pt x="5104" y="2769"/>
                  </a:lnTo>
                  <a:lnTo>
                    <a:pt x="6638" y="2702"/>
                  </a:lnTo>
                  <a:lnTo>
                    <a:pt x="6638" y="2569"/>
                  </a:lnTo>
                  <a:cubicBezTo>
                    <a:pt x="6638" y="1768"/>
                    <a:pt x="6572" y="1201"/>
                    <a:pt x="6438" y="834"/>
                  </a:cubicBezTo>
                  <a:cubicBezTo>
                    <a:pt x="6305" y="267"/>
                    <a:pt x="6005" y="133"/>
                    <a:pt x="5738" y="133"/>
                  </a:cubicBezTo>
                  <a:close/>
                  <a:moveTo>
                    <a:pt x="3224" y="261"/>
                  </a:moveTo>
                  <a:cubicBezTo>
                    <a:pt x="3006" y="261"/>
                    <a:pt x="2751" y="399"/>
                    <a:pt x="2602" y="934"/>
                  </a:cubicBezTo>
                  <a:cubicBezTo>
                    <a:pt x="2536" y="1334"/>
                    <a:pt x="2536" y="1901"/>
                    <a:pt x="2636" y="2735"/>
                  </a:cubicBezTo>
                  <a:lnTo>
                    <a:pt x="2636" y="2869"/>
                  </a:lnTo>
                  <a:lnTo>
                    <a:pt x="4170" y="2835"/>
                  </a:lnTo>
                  <a:lnTo>
                    <a:pt x="4170" y="2702"/>
                  </a:lnTo>
                  <a:cubicBezTo>
                    <a:pt x="4170" y="1935"/>
                    <a:pt x="4103" y="1368"/>
                    <a:pt x="4003" y="967"/>
                  </a:cubicBezTo>
                  <a:cubicBezTo>
                    <a:pt x="3836" y="400"/>
                    <a:pt x="3503" y="267"/>
                    <a:pt x="3303" y="267"/>
                  </a:cubicBezTo>
                  <a:cubicBezTo>
                    <a:pt x="3277" y="263"/>
                    <a:pt x="3251" y="261"/>
                    <a:pt x="3224" y="261"/>
                  </a:cubicBezTo>
                  <a:close/>
                  <a:moveTo>
                    <a:pt x="680" y="328"/>
                  </a:moveTo>
                  <a:cubicBezTo>
                    <a:pt x="437" y="328"/>
                    <a:pt x="186" y="466"/>
                    <a:pt x="67" y="1001"/>
                  </a:cubicBezTo>
                  <a:cubicBezTo>
                    <a:pt x="0" y="1368"/>
                    <a:pt x="0" y="1968"/>
                    <a:pt x="67" y="2769"/>
                  </a:cubicBezTo>
                  <a:lnTo>
                    <a:pt x="100" y="2935"/>
                  </a:lnTo>
                  <a:lnTo>
                    <a:pt x="1635" y="2902"/>
                  </a:lnTo>
                  <a:lnTo>
                    <a:pt x="1635" y="2735"/>
                  </a:lnTo>
                  <a:cubicBezTo>
                    <a:pt x="1602" y="1968"/>
                    <a:pt x="1568" y="1434"/>
                    <a:pt x="1435" y="1034"/>
                  </a:cubicBezTo>
                  <a:cubicBezTo>
                    <a:pt x="1301" y="567"/>
                    <a:pt x="1068" y="334"/>
                    <a:pt x="768" y="334"/>
                  </a:cubicBezTo>
                  <a:cubicBezTo>
                    <a:pt x="739" y="330"/>
                    <a:pt x="709" y="328"/>
                    <a:pt x="680" y="3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831273" y="2314786"/>
              <a:ext cx="806209" cy="200600"/>
            </a:xfrm>
            <a:custGeom>
              <a:avLst/>
              <a:gdLst/>
              <a:ahLst/>
              <a:cxnLst/>
              <a:rect l="l" t="t" r="r" b="b"/>
              <a:pathLst>
                <a:path w="20115" h="5005" extrusionOk="0">
                  <a:moveTo>
                    <a:pt x="2335" y="301"/>
                  </a:moveTo>
                  <a:cubicBezTo>
                    <a:pt x="3436" y="301"/>
                    <a:pt x="4370" y="534"/>
                    <a:pt x="5104" y="1001"/>
                  </a:cubicBezTo>
                  <a:cubicBezTo>
                    <a:pt x="5905" y="1468"/>
                    <a:pt x="6705" y="1735"/>
                    <a:pt x="7539" y="1735"/>
                  </a:cubicBezTo>
                  <a:cubicBezTo>
                    <a:pt x="7973" y="1735"/>
                    <a:pt x="8740" y="1635"/>
                    <a:pt x="9907" y="1401"/>
                  </a:cubicBezTo>
                  <a:cubicBezTo>
                    <a:pt x="10279" y="1336"/>
                    <a:pt x="10679" y="1303"/>
                    <a:pt x="11106" y="1303"/>
                  </a:cubicBezTo>
                  <a:cubicBezTo>
                    <a:pt x="11984" y="1303"/>
                    <a:pt x="12978" y="1443"/>
                    <a:pt x="14077" y="1735"/>
                  </a:cubicBezTo>
                  <a:cubicBezTo>
                    <a:pt x="14810" y="1932"/>
                    <a:pt x="15571" y="2032"/>
                    <a:pt x="16361" y="2032"/>
                  </a:cubicBezTo>
                  <a:cubicBezTo>
                    <a:pt x="17046" y="2032"/>
                    <a:pt x="17752" y="1957"/>
                    <a:pt x="18480" y="1802"/>
                  </a:cubicBezTo>
                  <a:lnTo>
                    <a:pt x="18480" y="1802"/>
                  </a:lnTo>
                  <a:cubicBezTo>
                    <a:pt x="18280" y="1935"/>
                    <a:pt x="18047" y="2035"/>
                    <a:pt x="17880" y="2102"/>
                  </a:cubicBezTo>
                  <a:cubicBezTo>
                    <a:pt x="17013" y="2502"/>
                    <a:pt x="15812" y="2769"/>
                    <a:pt x="14311" y="2903"/>
                  </a:cubicBezTo>
                  <a:lnTo>
                    <a:pt x="13677" y="2969"/>
                  </a:lnTo>
                  <a:lnTo>
                    <a:pt x="14244" y="3203"/>
                  </a:lnTo>
                  <a:cubicBezTo>
                    <a:pt x="15044" y="3536"/>
                    <a:pt x="15978" y="3803"/>
                    <a:pt x="17046" y="3937"/>
                  </a:cubicBezTo>
                  <a:cubicBezTo>
                    <a:pt x="17513" y="4003"/>
                    <a:pt x="17947" y="4070"/>
                    <a:pt x="18313" y="4103"/>
                  </a:cubicBezTo>
                  <a:cubicBezTo>
                    <a:pt x="17932" y="4143"/>
                    <a:pt x="17519" y="4162"/>
                    <a:pt x="17079" y="4162"/>
                  </a:cubicBezTo>
                  <a:cubicBezTo>
                    <a:pt x="16404" y="4162"/>
                    <a:pt x="15665" y="4117"/>
                    <a:pt x="14878" y="4037"/>
                  </a:cubicBezTo>
                  <a:cubicBezTo>
                    <a:pt x="13990" y="3945"/>
                    <a:pt x="13180" y="3902"/>
                    <a:pt x="12451" y="3902"/>
                  </a:cubicBezTo>
                  <a:cubicBezTo>
                    <a:pt x="11589" y="3902"/>
                    <a:pt x="10840" y="3962"/>
                    <a:pt x="10208" y="4070"/>
                  </a:cubicBezTo>
                  <a:cubicBezTo>
                    <a:pt x="9040" y="4304"/>
                    <a:pt x="8106" y="4504"/>
                    <a:pt x="7406" y="4637"/>
                  </a:cubicBezTo>
                  <a:cubicBezTo>
                    <a:pt x="7267" y="4666"/>
                    <a:pt x="7127" y="4681"/>
                    <a:pt x="6989" y="4681"/>
                  </a:cubicBezTo>
                  <a:cubicBezTo>
                    <a:pt x="6495" y="4681"/>
                    <a:pt x="6006" y="4494"/>
                    <a:pt x="5538" y="4103"/>
                  </a:cubicBezTo>
                  <a:cubicBezTo>
                    <a:pt x="4871" y="3603"/>
                    <a:pt x="3803" y="3336"/>
                    <a:pt x="2402" y="3336"/>
                  </a:cubicBezTo>
                  <a:lnTo>
                    <a:pt x="434" y="3436"/>
                  </a:lnTo>
                  <a:lnTo>
                    <a:pt x="334" y="3436"/>
                  </a:lnTo>
                  <a:cubicBezTo>
                    <a:pt x="301" y="2202"/>
                    <a:pt x="301" y="1168"/>
                    <a:pt x="301" y="367"/>
                  </a:cubicBezTo>
                  <a:cubicBezTo>
                    <a:pt x="868" y="367"/>
                    <a:pt x="1535" y="334"/>
                    <a:pt x="2335" y="301"/>
                  </a:cubicBezTo>
                  <a:close/>
                  <a:moveTo>
                    <a:pt x="2335" y="0"/>
                  </a:moveTo>
                  <a:cubicBezTo>
                    <a:pt x="1468" y="34"/>
                    <a:pt x="734" y="34"/>
                    <a:pt x="134" y="34"/>
                  </a:cubicBezTo>
                  <a:lnTo>
                    <a:pt x="0" y="34"/>
                  </a:lnTo>
                  <a:lnTo>
                    <a:pt x="0" y="201"/>
                  </a:lnTo>
                  <a:cubicBezTo>
                    <a:pt x="0" y="1068"/>
                    <a:pt x="0" y="2202"/>
                    <a:pt x="34" y="3570"/>
                  </a:cubicBezTo>
                  <a:lnTo>
                    <a:pt x="34" y="3703"/>
                  </a:lnTo>
                  <a:lnTo>
                    <a:pt x="401" y="3770"/>
                  </a:lnTo>
                  <a:lnTo>
                    <a:pt x="2402" y="3636"/>
                  </a:lnTo>
                  <a:cubicBezTo>
                    <a:pt x="3736" y="3636"/>
                    <a:pt x="4737" y="3870"/>
                    <a:pt x="5338" y="4370"/>
                  </a:cubicBezTo>
                  <a:cubicBezTo>
                    <a:pt x="5871" y="4771"/>
                    <a:pt x="6438" y="5004"/>
                    <a:pt x="7005" y="5004"/>
                  </a:cubicBezTo>
                  <a:cubicBezTo>
                    <a:pt x="7172" y="5004"/>
                    <a:pt x="7306" y="4971"/>
                    <a:pt x="7472" y="4937"/>
                  </a:cubicBezTo>
                  <a:cubicBezTo>
                    <a:pt x="8173" y="4804"/>
                    <a:pt x="9107" y="4604"/>
                    <a:pt x="10241" y="4404"/>
                  </a:cubicBezTo>
                  <a:cubicBezTo>
                    <a:pt x="10847" y="4282"/>
                    <a:pt x="11552" y="4224"/>
                    <a:pt x="12357" y="4224"/>
                  </a:cubicBezTo>
                  <a:cubicBezTo>
                    <a:pt x="13101" y="4224"/>
                    <a:pt x="13930" y="4274"/>
                    <a:pt x="14844" y="4370"/>
                  </a:cubicBezTo>
                  <a:cubicBezTo>
                    <a:pt x="15609" y="4440"/>
                    <a:pt x="16315" y="4475"/>
                    <a:pt x="16964" y="4475"/>
                  </a:cubicBezTo>
                  <a:cubicBezTo>
                    <a:pt x="17872" y="4475"/>
                    <a:pt x="18666" y="4406"/>
                    <a:pt x="19348" y="4270"/>
                  </a:cubicBezTo>
                  <a:lnTo>
                    <a:pt x="20115" y="4103"/>
                  </a:lnTo>
                  <a:lnTo>
                    <a:pt x="19348" y="3970"/>
                  </a:lnTo>
                  <a:cubicBezTo>
                    <a:pt x="18881" y="3870"/>
                    <a:pt x="18113" y="3770"/>
                    <a:pt x="17079" y="3636"/>
                  </a:cubicBezTo>
                  <a:cubicBezTo>
                    <a:pt x="16312" y="3536"/>
                    <a:pt x="15612" y="3370"/>
                    <a:pt x="14978" y="3169"/>
                  </a:cubicBezTo>
                  <a:cubicBezTo>
                    <a:pt x="16212" y="3003"/>
                    <a:pt x="17246" y="2769"/>
                    <a:pt x="17980" y="2402"/>
                  </a:cubicBezTo>
                  <a:cubicBezTo>
                    <a:pt x="18414" y="2202"/>
                    <a:pt x="18881" y="1935"/>
                    <a:pt x="19381" y="1568"/>
                  </a:cubicBezTo>
                  <a:lnTo>
                    <a:pt x="20048" y="1035"/>
                  </a:lnTo>
                  <a:lnTo>
                    <a:pt x="20048" y="1035"/>
                  </a:lnTo>
                  <a:lnTo>
                    <a:pt x="19247" y="1268"/>
                  </a:lnTo>
                  <a:cubicBezTo>
                    <a:pt x="18220" y="1567"/>
                    <a:pt x="17234" y="1719"/>
                    <a:pt x="16296" y="1719"/>
                  </a:cubicBezTo>
                  <a:cubicBezTo>
                    <a:pt x="15559" y="1719"/>
                    <a:pt x="14852" y="1626"/>
                    <a:pt x="14177" y="1435"/>
                  </a:cubicBezTo>
                  <a:cubicBezTo>
                    <a:pt x="13034" y="1143"/>
                    <a:pt x="11996" y="988"/>
                    <a:pt x="11084" y="988"/>
                  </a:cubicBezTo>
                  <a:cubicBezTo>
                    <a:pt x="10639" y="988"/>
                    <a:pt x="10224" y="1025"/>
                    <a:pt x="9841" y="1101"/>
                  </a:cubicBezTo>
                  <a:cubicBezTo>
                    <a:pt x="8740" y="1301"/>
                    <a:pt x="7939" y="1401"/>
                    <a:pt x="7539" y="1401"/>
                  </a:cubicBezTo>
                  <a:cubicBezTo>
                    <a:pt x="6772" y="1401"/>
                    <a:pt x="6005" y="1168"/>
                    <a:pt x="5271" y="734"/>
                  </a:cubicBezTo>
                  <a:cubicBezTo>
                    <a:pt x="4470" y="234"/>
                    <a:pt x="3503" y="0"/>
                    <a:pt x="2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803177" y="2246610"/>
              <a:ext cx="76272" cy="76232"/>
            </a:xfrm>
            <a:custGeom>
              <a:avLst/>
              <a:gdLst/>
              <a:ahLst/>
              <a:cxnLst/>
              <a:rect l="l" t="t" r="r" b="b"/>
              <a:pathLst>
                <a:path w="1903" h="1902" extrusionOk="0">
                  <a:moveTo>
                    <a:pt x="935" y="300"/>
                  </a:moveTo>
                  <a:cubicBezTo>
                    <a:pt x="1135" y="300"/>
                    <a:pt x="1268" y="367"/>
                    <a:pt x="1402" y="467"/>
                  </a:cubicBezTo>
                  <a:cubicBezTo>
                    <a:pt x="1502" y="601"/>
                    <a:pt x="1569" y="767"/>
                    <a:pt x="1569" y="934"/>
                  </a:cubicBezTo>
                  <a:cubicBezTo>
                    <a:pt x="1569" y="1134"/>
                    <a:pt x="1502" y="1268"/>
                    <a:pt x="1402" y="1368"/>
                  </a:cubicBezTo>
                  <a:lnTo>
                    <a:pt x="1369" y="1401"/>
                  </a:lnTo>
                  <a:cubicBezTo>
                    <a:pt x="1256" y="1514"/>
                    <a:pt x="1104" y="1572"/>
                    <a:pt x="947" y="1572"/>
                  </a:cubicBezTo>
                  <a:cubicBezTo>
                    <a:pt x="779" y="1572"/>
                    <a:pt x="606" y="1506"/>
                    <a:pt x="468" y="1368"/>
                  </a:cubicBezTo>
                  <a:cubicBezTo>
                    <a:pt x="368" y="1268"/>
                    <a:pt x="301" y="1134"/>
                    <a:pt x="301" y="934"/>
                  </a:cubicBezTo>
                  <a:cubicBezTo>
                    <a:pt x="301" y="767"/>
                    <a:pt x="368" y="601"/>
                    <a:pt x="468" y="467"/>
                  </a:cubicBezTo>
                  <a:cubicBezTo>
                    <a:pt x="601" y="367"/>
                    <a:pt x="768" y="300"/>
                    <a:pt x="935" y="300"/>
                  </a:cubicBezTo>
                  <a:close/>
                  <a:moveTo>
                    <a:pt x="935" y="0"/>
                  </a:moveTo>
                  <a:cubicBezTo>
                    <a:pt x="668" y="0"/>
                    <a:pt x="468" y="67"/>
                    <a:pt x="268" y="267"/>
                  </a:cubicBezTo>
                  <a:cubicBezTo>
                    <a:pt x="68" y="434"/>
                    <a:pt x="1" y="667"/>
                    <a:pt x="1" y="934"/>
                  </a:cubicBezTo>
                  <a:cubicBezTo>
                    <a:pt x="1" y="1201"/>
                    <a:pt x="101" y="1435"/>
                    <a:pt x="268" y="1601"/>
                  </a:cubicBezTo>
                  <a:cubicBezTo>
                    <a:pt x="435" y="1802"/>
                    <a:pt x="668" y="1902"/>
                    <a:pt x="935" y="1902"/>
                  </a:cubicBezTo>
                  <a:cubicBezTo>
                    <a:pt x="1202" y="1902"/>
                    <a:pt x="1435" y="1802"/>
                    <a:pt x="1602" y="1601"/>
                  </a:cubicBezTo>
                  <a:cubicBezTo>
                    <a:pt x="1802" y="1435"/>
                    <a:pt x="1902" y="1201"/>
                    <a:pt x="1902" y="934"/>
                  </a:cubicBezTo>
                  <a:cubicBezTo>
                    <a:pt x="1902" y="667"/>
                    <a:pt x="1802" y="434"/>
                    <a:pt x="1602" y="267"/>
                  </a:cubicBezTo>
                  <a:cubicBezTo>
                    <a:pt x="1435" y="67"/>
                    <a:pt x="1202" y="0"/>
                    <a:pt x="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632075" y="3393700"/>
              <a:ext cx="492022" cy="1358391"/>
            </a:xfrm>
            <a:custGeom>
              <a:avLst/>
              <a:gdLst/>
              <a:ahLst/>
              <a:cxnLst/>
              <a:rect l="l" t="t" r="r" b="b"/>
              <a:pathLst>
                <a:path w="12276" h="33892" extrusionOk="0">
                  <a:moveTo>
                    <a:pt x="11242" y="368"/>
                  </a:moveTo>
                  <a:lnTo>
                    <a:pt x="11942" y="33558"/>
                  </a:lnTo>
                  <a:lnTo>
                    <a:pt x="11542" y="33558"/>
                  </a:lnTo>
                  <a:lnTo>
                    <a:pt x="11475" y="32224"/>
                  </a:lnTo>
                  <a:lnTo>
                    <a:pt x="11308" y="32224"/>
                  </a:lnTo>
                  <a:cubicBezTo>
                    <a:pt x="11018" y="32238"/>
                    <a:pt x="10751" y="32246"/>
                    <a:pt x="10516" y="32246"/>
                  </a:cubicBezTo>
                  <a:cubicBezTo>
                    <a:pt x="10184" y="32246"/>
                    <a:pt x="9916" y="32230"/>
                    <a:pt x="9740" y="32190"/>
                  </a:cubicBezTo>
                  <a:lnTo>
                    <a:pt x="9574" y="32190"/>
                  </a:lnTo>
                  <a:lnTo>
                    <a:pt x="9640" y="33525"/>
                  </a:lnTo>
                  <a:cubicBezTo>
                    <a:pt x="9340" y="33491"/>
                    <a:pt x="9007" y="33458"/>
                    <a:pt x="8706" y="33458"/>
                  </a:cubicBezTo>
                  <a:lnTo>
                    <a:pt x="8540" y="33458"/>
                  </a:lnTo>
                  <a:lnTo>
                    <a:pt x="8440" y="32157"/>
                  </a:lnTo>
                  <a:lnTo>
                    <a:pt x="8306" y="32157"/>
                  </a:lnTo>
                  <a:cubicBezTo>
                    <a:pt x="7639" y="32157"/>
                    <a:pt x="7039" y="32157"/>
                    <a:pt x="6772" y="32124"/>
                  </a:cubicBezTo>
                  <a:lnTo>
                    <a:pt x="6572" y="32090"/>
                  </a:lnTo>
                  <a:lnTo>
                    <a:pt x="6672" y="33425"/>
                  </a:lnTo>
                  <a:cubicBezTo>
                    <a:pt x="6305" y="33391"/>
                    <a:pt x="5738" y="33391"/>
                    <a:pt x="5471" y="33391"/>
                  </a:cubicBezTo>
                  <a:lnTo>
                    <a:pt x="5437" y="32057"/>
                  </a:lnTo>
                  <a:lnTo>
                    <a:pt x="5271" y="32057"/>
                  </a:lnTo>
                  <a:cubicBezTo>
                    <a:pt x="5075" y="32067"/>
                    <a:pt x="4888" y="32071"/>
                    <a:pt x="4715" y="32071"/>
                  </a:cubicBezTo>
                  <a:cubicBezTo>
                    <a:pt x="4297" y="32071"/>
                    <a:pt x="3958" y="32047"/>
                    <a:pt x="3770" y="32024"/>
                  </a:cubicBezTo>
                  <a:lnTo>
                    <a:pt x="3603" y="31990"/>
                  </a:lnTo>
                  <a:lnTo>
                    <a:pt x="3669" y="33325"/>
                  </a:lnTo>
                  <a:cubicBezTo>
                    <a:pt x="3369" y="33325"/>
                    <a:pt x="3002" y="33291"/>
                    <a:pt x="2802" y="33291"/>
                  </a:cubicBezTo>
                  <a:lnTo>
                    <a:pt x="334" y="935"/>
                  </a:lnTo>
                  <a:cubicBezTo>
                    <a:pt x="1468" y="935"/>
                    <a:pt x="8073" y="868"/>
                    <a:pt x="11242" y="368"/>
                  </a:cubicBezTo>
                  <a:close/>
                  <a:moveTo>
                    <a:pt x="11542" y="1"/>
                  </a:moveTo>
                  <a:lnTo>
                    <a:pt x="11375" y="34"/>
                  </a:lnTo>
                  <a:cubicBezTo>
                    <a:pt x="8006" y="601"/>
                    <a:pt x="234" y="635"/>
                    <a:pt x="167" y="635"/>
                  </a:cubicBezTo>
                  <a:lnTo>
                    <a:pt x="0" y="635"/>
                  </a:lnTo>
                  <a:lnTo>
                    <a:pt x="2502" y="33591"/>
                  </a:lnTo>
                  <a:lnTo>
                    <a:pt x="2702" y="33591"/>
                  </a:lnTo>
                  <a:cubicBezTo>
                    <a:pt x="2902" y="33625"/>
                    <a:pt x="3503" y="33625"/>
                    <a:pt x="3836" y="33658"/>
                  </a:cubicBezTo>
                  <a:lnTo>
                    <a:pt x="4003" y="33692"/>
                  </a:lnTo>
                  <a:lnTo>
                    <a:pt x="3936" y="32357"/>
                  </a:lnTo>
                  <a:lnTo>
                    <a:pt x="3936" y="32357"/>
                  </a:lnTo>
                  <a:cubicBezTo>
                    <a:pt x="4203" y="32391"/>
                    <a:pt x="4637" y="32391"/>
                    <a:pt x="5137" y="32391"/>
                  </a:cubicBezTo>
                  <a:lnTo>
                    <a:pt x="5171" y="33692"/>
                  </a:lnTo>
                  <a:lnTo>
                    <a:pt x="5304" y="33692"/>
                  </a:lnTo>
                  <a:cubicBezTo>
                    <a:pt x="5337" y="33692"/>
                    <a:pt x="6438" y="33725"/>
                    <a:pt x="6805" y="33758"/>
                  </a:cubicBezTo>
                  <a:lnTo>
                    <a:pt x="7005" y="33792"/>
                  </a:lnTo>
                  <a:lnTo>
                    <a:pt x="6905" y="32457"/>
                  </a:lnTo>
                  <a:cubicBezTo>
                    <a:pt x="7205" y="32457"/>
                    <a:pt x="7639" y="32491"/>
                    <a:pt x="8173" y="32491"/>
                  </a:cubicBezTo>
                  <a:lnTo>
                    <a:pt x="8239" y="33792"/>
                  </a:lnTo>
                  <a:lnTo>
                    <a:pt x="8506" y="33792"/>
                  </a:lnTo>
                  <a:cubicBezTo>
                    <a:pt x="8540" y="33775"/>
                    <a:pt x="8565" y="33767"/>
                    <a:pt x="8594" y="33767"/>
                  </a:cubicBezTo>
                  <a:cubicBezTo>
                    <a:pt x="8623" y="33767"/>
                    <a:pt x="8656" y="33775"/>
                    <a:pt x="8706" y="33792"/>
                  </a:cubicBezTo>
                  <a:cubicBezTo>
                    <a:pt x="9073" y="33792"/>
                    <a:pt x="9440" y="33792"/>
                    <a:pt x="9807" y="33825"/>
                  </a:cubicBezTo>
                  <a:lnTo>
                    <a:pt x="9974" y="33858"/>
                  </a:lnTo>
                  <a:lnTo>
                    <a:pt x="9907" y="32524"/>
                  </a:lnTo>
                  <a:lnTo>
                    <a:pt x="9907" y="32524"/>
                  </a:lnTo>
                  <a:cubicBezTo>
                    <a:pt x="10207" y="32557"/>
                    <a:pt x="10641" y="32557"/>
                    <a:pt x="11175" y="32557"/>
                  </a:cubicBezTo>
                  <a:lnTo>
                    <a:pt x="11242" y="33858"/>
                  </a:lnTo>
                  <a:lnTo>
                    <a:pt x="12109" y="33858"/>
                  </a:lnTo>
                  <a:lnTo>
                    <a:pt x="12276" y="33892"/>
                  </a:lnTo>
                  <a:lnTo>
                    <a:pt x="12276" y="33892"/>
                  </a:lnTo>
                  <a:lnTo>
                    <a:pt x="115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510428" y="3908447"/>
              <a:ext cx="401121" cy="1703320"/>
            </a:xfrm>
            <a:custGeom>
              <a:avLst/>
              <a:gdLst/>
              <a:ahLst/>
              <a:cxnLst/>
              <a:rect l="l" t="t" r="r" b="b"/>
              <a:pathLst>
                <a:path w="10008" h="42498" extrusionOk="0">
                  <a:moveTo>
                    <a:pt x="334" y="334"/>
                  </a:moveTo>
                  <a:lnTo>
                    <a:pt x="9708" y="367"/>
                  </a:lnTo>
                  <a:lnTo>
                    <a:pt x="9674" y="41830"/>
                  </a:lnTo>
                  <a:cubicBezTo>
                    <a:pt x="8636" y="42076"/>
                    <a:pt x="7335" y="42193"/>
                    <a:pt x="6023" y="42193"/>
                  </a:cubicBezTo>
                  <a:cubicBezTo>
                    <a:pt x="4131" y="42193"/>
                    <a:pt x="2217" y="41950"/>
                    <a:pt x="1035" y="41497"/>
                  </a:cubicBezTo>
                  <a:lnTo>
                    <a:pt x="334" y="334"/>
                  </a:lnTo>
                  <a:close/>
                  <a:moveTo>
                    <a:pt x="1" y="0"/>
                  </a:moveTo>
                  <a:lnTo>
                    <a:pt x="735" y="41697"/>
                  </a:lnTo>
                  <a:lnTo>
                    <a:pt x="835" y="41730"/>
                  </a:lnTo>
                  <a:cubicBezTo>
                    <a:pt x="2036" y="42231"/>
                    <a:pt x="4037" y="42497"/>
                    <a:pt x="6038" y="42497"/>
                  </a:cubicBezTo>
                  <a:cubicBezTo>
                    <a:pt x="7439" y="42497"/>
                    <a:pt x="8807" y="42364"/>
                    <a:pt x="9875" y="42097"/>
                  </a:cubicBezTo>
                  <a:lnTo>
                    <a:pt x="10008" y="42064"/>
                  </a:lnTo>
                  <a:lnTo>
                    <a:pt x="10008" y="234"/>
                  </a:lnTo>
                  <a:lnTo>
                    <a:pt x="10008" y="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666824" y="4674496"/>
              <a:ext cx="885087" cy="853023"/>
            </a:xfrm>
            <a:custGeom>
              <a:avLst/>
              <a:gdLst/>
              <a:ahLst/>
              <a:cxnLst/>
              <a:rect l="l" t="t" r="r" b="b"/>
              <a:pathLst>
                <a:path w="22083" h="21283" extrusionOk="0">
                  <a:moveTo>
                    <a:pt x="1535" y="335"/>
                  </a:moveTo>
                  <a:lnTo>
                    <a:pt x="1668" y="1669"/>
                  </a:lnTo>
                  <a:lnTo>
                    <a:pt x="1902" y="1669"/>
                  </a:lnTo>
                  <a:cubicBezTo>
                    <a:pt x="2269" y="1669"/>
                    <a:pt x="2636" y="1669"/>
                    <a:pt x="3003" y="1736"/>
                  </a:cubicBezTo>
                  <a:lnTo>
                    <a:pt x="3203" y="1736"/>
                  </a:lnTo>
                  <a:lnTo>
                    <a:pt x="3103" y="401"/>
                  </a:lnTo>
                  <a:lnTo>
                    <a:pt x="3103" y="401"/>
                  </a:lnTo>
                  <a:cubicBezTo>
                    <a:pt x="3370" y="435"/>
                    <a:pt x="3770" y="435"/>
                    <a:pt x="4270" y="435"/>
                  </a:cubicBezTo>
                  <a:lnTo>
                    <a:pt x="4370" y="1736"/>
                  </a:lnTo>
                  <a:lnTo>
                    <a:pt x="4937" y="1736"/>
                  </a:lnTo>
                  <a:cubicBezTo>
                    <a:pt x="5271" y="1736"/>
                    <a:pt x="5638" y="1769"/>
                    <a:pt x="6005" y="1836"/>
                  </a:cubicBezTo>
                  <a:lnTo>
                    <a:pt x="6205" y="1836"/>
                  </a:lnTo>
                  <a:lnTo>
                    <a:pt x="6138" y="501"/>
                  </a:lnTo>
                  <a:lnTo>
                    <a:pt x="6138" y="501"/>
                  </a:lnTo>
                  <a:cubicBezTo>
                    <a:pt x="6405" y="535"/>
                    <a:pt x="6772" y="535"/>
                    <a:pt x="7306" y="535"/>
                  </a:cubicBezTo>
                  <a:lnTo>
                    <a:pt x="7372" y="1836"/>
                  </a:lnTo>
                  <a:lnTo>
                    <a:pt x="7939" y="1836"/>
                  </a:lnTo>
                  <a:cubicBezTo>
                    <a:pt x="8306" y="1836"/>
                    <a:pt x="8673" y="1869"/>
                    <a:pt x="9040" y="1902"/>
                  </a:cubicBezTo>
                  <a:lnTo>
                    <a:pt x="9207" y="1936"/>
                  </a:lnTo>
                  <a:lnTo>
                    <a:pt x="9140" y="601"/>
                  </a:lnTo>
                  <a:lnTo>
                    <a:pt x="10308" y="601"/>
                  </a:lnTo>
                  <a:lnTo>
                    <a:pt x="10375" y="1902"/>
                  </a:lnTo>
                  <a:lnTo>
                    <a:pt x="10508" y="1902"/>
                  </a:lnTo>
                  <a:cubicBezTo>
                    <a:pt x="10575" y="1902"/>
                    <a:pt x="10741" y="1936"/>
                    <a:pt x="10942" y="1936"/>
                  </a:cubicBezTo>
                  <a:cubicBezTo>
                    <a:pt x="11309" y="1936"/>
                    <a:pt x="11842" y="1969"/>
                    <a:pt x="12076" y="1969"/>
                  </a:cubicBezTo>
                  <a:lnTo>
                    <a:pt x="12243" y="2002"/>
                  </a:lnTo>
                  <a:lnTo>
                    <a:pt x="12176" y="701"/>
                  </a:lnTo>
                  <a:cubicBezTo>
                    <a:pt x="12443" y="701"/>
                    <a:pt x="12810" y="701"/>
                    <a:pt x="13310" y="668"/>
                  </a:cubicBezTo>
                  <a:lnTo>
                    <a:pt x="13410" y="1969"/>
                  </a:lnTo>
                  <a:lnTo>
                    <a:pt x="13543" y="1969"/>
                  </a:lnTo>
                  <a:cubicBezTo>
                    <a:pt x="13677" y="1969"/>
                    <a:pt x="14678" y="2036"/>
                    <a:pt x="15078" y="2069"/>
                  </a:cubicBezTo>
                  <a:lnTo>
                    <a:pt x="15278" y="2069"/>
                  </a:lnTo>
                  <a:lnTo>
                    <a:pt x="15178" y="768"/>
                  </a:lnTo>
                  <a:lnTo>
                    <a:pt x="16345" y="768"/>
                  </a:lnTo>
                  <a:lnTo>
                    <a:pt x="16446" y="2069"/>
                  </a:lnTo>
                  <a:lnTo>
                    <a:pt x="16979" y="2069"/>
                  </a:lnTo>
                  <a:cubicBezTo>
                    <a:pt x="17380" y="2102"/>
                    <a:pt x="17746" y="2102"/>
                    <a:pt x="18113" y="2136"/>
                  </a:cubicBezTo>
                  <a:lnTo>
                    <a:pt x="18280" y="2136"/>
                  </a:lnTo>
                  <a:lnTo>
                    <a:pt x="18213" y="835"/>
                  </a:lnTo>
                  <a:lnTo>
                    <a:pt x="18213" y="835"/>
                  </a:lnTo>
                  <a:cubicBezTo>
                    <a:pt x="18480" y="868"/>
                    <a:pt x="18881" y="868"/>
                    <a:pt x="19381" y="868"/>
                  </a:cubicBezTo>
                  <a:lnTo>
                    <a:pt x="19448" y="2136"/>
                  </a:lnTo>
                  <a:lnTo>
                    <a:pt x="19581" y="2136"/>
                  </a:lnTo>
                  <a:cubicBezTo>
                    <a:pt x="19715" y="2136"/>
                    <a:pt x="19881" y="2169"/>
                    <a:pt x="20015" y="2169"/>
                  </a:cubicBezTo>
                  <a:lnTo>
                    <a:pt x="20715" y="2169"/>
                  </a:lnTo>
                  <a:cubicBezTo>
                    <a:pt x="20849" y="2203"/>
                    <a:pt x="20982" y="2203"/>
                    <a:pt x="21116" y="2203"/>
                  </a:cubicBezTo>
                  <a:lnTo>
                    <a:pt x="21282" y="2236"/>
                  </a:lnTo>
                  <a:lnTo>
                    <a:pt x="21216" y="935"/>
                  </a:lnTo>
                  <a:lnTo>
                    <a:pt x="21416" y="935"/>
                  </a:lnTo>
                  <a:lnTo>
                    <a:pt x="21783" y="20949"/>
                  </a:lnTo>
                  <a:lnTo>
                    <a:pt x="21783" y="20949"/>
                  </a:lnTo>
                  <a:lnTo>
                    <a:pt x="1768" y="19682"/>
                  </a:lnTo>
                  <a:cubicBezTo>
                    <a:pt x="1602" y="18414"/>
                    <a:pt x="1335" y="14978"/>
                    <a:pt x="1001" y="9474"/>
                  </a:cubicBezTo>
                  <a:cubicBezTo>
                    <a:pt x="634" y="4171"/>
                    <a:pt x="401" y="1102"/>
                    <a:pt x="367" y="335"/>
                  </a:cubicBezTo>
                  <a:lnTo>
                    <a:pt x="367" y="335"/>
                  </a:lnTo>
                  <a:cubicBezTo>
                    <a:pt x="467" y="346"/>
                    <a:pt x="586" y="349"/>
                    <a:pt x="715" y="349"/>
                  </a:cubicBezTo>
                  <a:cubicBezTo>
                    <a:pt x="972" y="349"/>
                    <a:pt x="1268" y="335"/>
                    <a:pt x="1535" y="335"/>
                  </a:cubicBezTo>
                  <a:close/>
                  <a:moveTo>
                    <a:pt x="0" y="1"/>
                  </a:moveTo>
                  <a:lnTo>
                    <a:pt x="34" y="201"/>
                  </a:lnTo>
                  <a:cubicBezTo>
                    <a:pt x="34" y="268"/>
                    <a:pt x="134" y="1569"/>
                    <a:pt x="668" y="9508"/>
                  </a:cubicBezTo>
                  <a:cubicBezTo>
                    <a:pt x="1035" y="15212"/>
                    <a:pt x="1335" y="18681"/>
                    <a:pt x="1502" y="19848"/>
                  </a:cubicBezTo>
                  <a:lnTo>
                    <a:pt x="1502" y="19982"/>
                  </a:lnTo>
                  <a:lnTo>
                    <a:pt x="21349" y="21216"/>
                  </a:lnTo>
                  <a:lnTo>
                    <a:pt x="22083" y="21283"/>
                  </a:lnTo>
                  <a:lnTo>
                    <a:pt x="21716" y="635"/>
                  </a:lnTo>
                  <a:lnTo>
                    <a:pt x="21549" y="635"/>
                  </a:lnTo>
                  <a:cubicBezTo>
                    <a:pt x="21349" y="601"/>
                    <a:pt x="21182" y="601"/>
                    <a:pt x="21082" y="601"/>
                  </a:cubicBezTo>
                  <a:lnTo>
                    <a:pt x="20882" y="568"/>
                  </a:lnTo>
                  <a:lnTo>
                    <a:pt x="20949" y="1902"/>
                  </a:lnTo>
                  <a:cubicBezTo>
                    <a:pt x="20882" y="1869"/>
                    <a:pt x="20815" y="1869"/>
                    <a:pt x="20749" y="1869"/>
                  </a:cubicBezTo>
                  <a:cubicBezTo>
                    <a:pt x="20482" y="1869"/>
                    <a:pt x="20248" y="1869"/>
                    <a:pt x="20015" y="1836"/>
                  </a:cubicBezTo>
                  <a:lnTo>
                    <a:pt x="19748" y="1836"/>
                  </a:lnTo>
                  <a:lnTo>
                    <a:pt x="19648" y="535"/>
                  </a:lnTo>
                  <a:lnTo>
                    <a:pt x="19514" y="535"/>
                  </a:lnTo>
                  <a:cubicBezTo>
                    <a:pt x="19309" y="544"/>
                    <a:pt x="19124" y="548"/>
                    <a:pt x="18957" y="548"/>
                  </a:cubicBezTo>
                  <a:cubicBezTo>
                    <a:pt x="18555" y="548"/>
                    <a:pt x="18259" y="525"/>
                    <a:pt x="18047" y="501"/>
                  </a:cubicBezTo>
                  <a:lnTo>
                    <a:pt x="17880" y="468"/>
                  </a:lnTo>
                  <a:lnTo>
                    <a:pt x="17947" y="1802"/>
                  </a:lnTo>
                  <a:cubicBezTo>
                    <a:pt x="17646" y="1802"/>
                    <a:pt x="17313" y="1769"/>
                    <a:pt x="17013" y="1769"/>
                  </a:cubicBezTo>
                  <a:cubicBezTo>
                    <a:pt x="16913" y="1769"/>
                    <a:pt x="16812" y="1736"/>
                    <a:pt x="16712" y="1736"/>
                  </a:cubicBezTo>
                  <a:lnTo>
                    <a:pt x="16646" y="435"/>
                  </a:lnTo>
                  <a:lnTo>
                    <a:pt x="16479" y="435"/>
                  </a:lnTo>
                  <a:cubicBezTo>
                    <a:pt x="16145" y="451"/>
                    <a:pt x="15853" y="460"/>
                    <a:pt x="15612" y="460"/>
                  </a:cubicBezTo>
                  <a:cubicBezTo>
                    <a:pt x="15370" y="460"/>
                    <a:pt x="15178" y="451"/>
                    <a:pt x="15045" y="435"/>
                  </a:cubicBezTo>
                  <a:lnTo>
                    <a:pt x="14844" y="401"/>
                  </a:lnTo>
                  <a:lnTo>
                    <a:pt x="14944" y="1736"/>
                  </a:lnTo>
                  <a:cubicBezTo>
                    <a:pt x="14578" y="1702"/>
                    <a:pt x="13977" y="1669"/>
                    <a:pt x="13677" y="1669"/>
                  </a:cubicBezTo>
                  <a:lnTo>
                    <a:pt x="13610" y="368"/>
                  </a:lnTo>
                  <a:lnTo>
                    <a:pt x="13443" y="368"/>
                  </a:lnTo>
                  <a:cubicBezTo>
                    <a:pt x="13110" y="385"/>
                    <a:pt x="12826" y="393"/>
                    <a:pt x="12589" y="393"/>
                  </a:cubicBezTo>
                  <a:cubicBezTo>
                    <a:pt x="12351" y="393"/>
                    <a:pt x="12159" y="385"/>
                    <a:pt x="12009" y="368"/>
                  </a:cubicBezTo>
                  <a:lnTo>
                    <a:pt x="11842" y="335"/>
                  </a:lnTo>
                  <a:lnTo>
                    <a:pt x="11909" y="1669"/>
                  </a:lnTo>
                  <a:cubicBezTo>
                    <a:pt x="11642" y="1635"/>
                    <a:pt x="11275" y="1635"/>
                    <a:pt x="10975" y="1602"/>
                  </a:cubicBezTo>
                  <a:lnTo>
                    <a:pt x="10675" y="1602"/>
                  </a:lnTo>
                  <a:lnTo>
                    <a:pt x="10608" y="268"/>
                  </a:lnTo>
                  <a:lnTo>
                    <a:pt x="10441" y="268"/>
                  </a:lnTo>
                  <a:cubicBezTo>
                    <a:pt x="10108" y="284"/>
                    <a:pt x="9816" y="293"/>
                    <a:pt x="9574" y="293"/>
                  </a:cubicBezTo>
                  <a:cubicBezTo>
                    <a:pt x="9332" y="293"/>
                    <a:pt x="9140" y="284"/>
                    <a:pt x="9007" y="268"/>
                  </a:cubicBezTo>
                  <a:lnTo>
                    <a:pt x="8807" y="234"/>
                  </a:lnTo>
                  <a:lnTo>
                    <a:pt x="8873" y="1569"/>
                  </a:lnTo>
                  <a:cubicBezTo>
                    <a:pt x="8573" y="1535"/>
                    <a:pt x="8240" y="1535"/>
                    <a:pt x="7939" y="1535"/>
                  </a:cubicBezTo>
                  <a:cubicBezTo>
                    <a:pt x="7873" y="1535"/>
                    <a:pt x="7773" y="1502"/>
                    <a:pt x="7673" y="1502"/>
                  </a:cubicBezTo>
                  <a:lnTo>
                    <a:pt x="7573" y="201"/>
                  </a:lnTo>
                  <a:lnTo>
                    <a:pt x="7439" y="201"/>
                  </a:lnTo>
                  <a:cubicBezTo>
                    <a:pt x="6739" y="201"/>
                    <a:pt x="6238" y="201"/>
                    <a:pt x="5971" y="168"/>
                  </a:cubicBezTo>
                  <a:lnTo>
                    <a:pt x="5805" y="168"/>
                  </a:lnTo>
                  <a:lnTo>
                    <a:pt x="5871" y="1502"/>
                  </a:lnTo>
                  <a:cubicBezTo>
                    <a:pt x="5471" y="1435"/>
                    <a:pt x="5071" y="1435"/>
                    <a:pt x="4637" y="1435"/>
                  </a:cubicBezTo>
                  <a:lnTo>
                    <a:pt x="4570" y="134"/>
                  </a:lnTo>
                  <a:lnTo>
                    <a:pt x="4404" y="134"/>
                  </a:lnTo>
                  <a:cubicBezTo>
                    <a:pt x="3736" y="134"/>
                    <a:pt x="3236" y="134"/>
                    <a:pt x="2969" y="101"/>
                  </a:cubicBezTo>
                  <a:lnTo>
                    <a:pt x="2769" y="68"/>
                  </a:lnTo>
                  <a:lnTo>
                    <a:pt x="2869" y="1402"/>
                  </a:lnTo>
                  <a:cubicBezTo>
                    <a:pt x="2536" y="1369"/>
                    <a:pt x="2235" y="1335"/>
                    <a:pt x="1935" y="1335"/>
                  </a:cubicBezTo>
                  <a:lnTo>
                    <a:pt x="1835" y="1"/>
                  </a:lnTo>
                  <a:lnTo>
                    <a:pt x="1702" y="1"/>
                  </a:lnTo>
                  <a:cubicBezTo>
                    <a:pt x="1168" y="34"/>
                    <a:pt x="501" y="34"/>
                    <a:pt x="201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63655" y="3731975"/>
              <a:ext cx="502723" cy="191222"/>
            </a:xfrm>
            <a:custGeom>
              <a:avLst/>
              <a:gdLst/>
              <a:ahLst/>
              <a:cxnLst/>
              <a:rect l="l" t="t" r="r" b="b"/>
              <a:pathLst>
                <a:path w="12543" h="4771" extrusionOk="0">
                  <a:moveTo>
                    <a:pt x="1201" y="334"/>
                  </a:moveTo>
                  <a:cubicBezTo>
                    <a:pt x="1201" y="534"/>
                    <a:pt x="1201" y="767"/>
                    <a:pt x="1168" y="1068"/>
                  </a:cubicBezTo>
                  <a:cubicBezTo>
                    <a:pt x="1168" y="1268"/>
                    <a:pt x="1168" y="1468"/>
                    <a:pt x="1168" y="1701"/>
                  </a:cubicBezTo>
                  <a:lnTo>
                    <a:pt x="1168" y="1835"/>
                  </a:lnTo>
                  <a:lnTo>
                    <a:pt x="3503" y="1868"/>
                  </a:lnTo>
                  <a:lnTo>
                    <a:pt x="3503" y="1735"/>
                  </a:lnTo>
                  <a:cubicBezTo>
                    <a:pt x="3503" y="1134"/>
                    <a:pt x="3469" y="701"/>
                    <a:pt x="3436" y="400"/>
                  </a:cubicBezTo>
                  <a:lnTo>
                    <a:pt x="3436" y="400"/>
                  </a:lnTo>
                  <a:cubicBezTo>
                    <a:pt x="3770" y="417"/>
                    <a:pt x="4078" y="425"/>
                    <a:pt x="4353" y="425"/>
                  </a:cubicBezTo>
                  <a:cubicBezTo>
                    <a:pt x="4629" y="425"/>
                    <a:pt x="4870" y="417"/>
                    <a:pt x="5071" y="400"/>
                  </a:cubicBezTo>
                  <a:lnTo>
                    <a:pt x="5071" y="400"/>
                  </a:lnTo>
                  <a:lnTo>
                    <a:pt x="5037" y="1901"/>
                  </a:lnTo>
                  <a:lnTo>
                    <a:pt x="5171" y="1901"/>
                  </a:lnTo>
                  <a:cubicBezTo>
                    <a:pt x="5521" y="1977"/>
                    <a:pt x="5927" y="2014"/>
                    <a:pt x="6461" y="2014"/>
                  </a:cubicBezTo>
                  <a:cubicBezTo>
                    <a:pt x="6638" y="2014"/>
                    <a:pt x="6830" y="2010"/>
                    <a:pt x="7039" y="2002"/>
                  </a:cubicBezTo>
                  <a:lnTo>
                    <a:pt x="7205" y="2002"/>
                  </a:lnTo>
                  <a:lnTo>
                    <a:pt x="7205" y="1668"/>
                  </a:lnTo>
                  <a:cubicBezTo>
                    <a:pt x="7239" y="1234"/>
                    <a:pt x="7239" y="867"/>
                    <a:pt x="7239" y="534"/>
                  </a:cubicBezTo>
                  <a:cubicBezTo>
                    <a:pt x="7739" y="534"/>
                    <a:pt x="8306" y="534"/>
                    <a:pt x="8973" y="500"/>
                  </a:cubicBezTo>
                  <a:lnTo>
                    <a:pt x="8973" y="601"/>
                  </a:lnTo>
                  <a:cubicBezTo>
                    <a:pt x="8973" y="901"/>
                    <a:pt x="8973" y="1368"/>
                    <a:pt x="8973" y="1935"/>
                  </a:cubicBezTo>
                  <a:lnTo>
                    <a:pt x="8973" y="2068"/>
                  </a:lnTo>
                  <a:lnTo>
                    <a:pt x="11175" y="2035"/>
                  </a:lnTo>
                  <a:lnTo>
                    <a:pt x="11208" y="1901"/>
                  </a:lnTo>
                  <a:cubicBezTo>
                    <a:pt x="11208" y="1401"/>
                    <a:pt x="11208" y="901"/>
                    <a:pt x="11208" y="567"/>
                  </a:cubicBezTo>
                  <a:cubicBezTo>
                    <a:pt x="11609" y="567"/>
                    <a:pt x="11976" y="601"/>
                    <a:pt x="12209" y="601"/>
                  </a:cubicBezTo>
                  <a:cubicBezTo>
                    <a:pt x="12176" y="1268"/>
                    <a:pt x="12042" y="2635"/>
                    <a:pt x="11942" y="4470"/>
                  </a:cubicBezTo>
                  <a:lnTo>
                    <a:pt x="634" y="4403"/>
                  </a:lnTo>
                  <a:lnTo>
                    <a:pt x="334" y="367"/>
                  </a:lnTo>
                  <a:cubicBezTo>
                    <a:pt x="667" y="367"/>
                    <a:pt x="968" y="334"/>
                    <a:pt x="1201" y="334"/>
                  </a:cubicBezTo>
                  <a:close/>
                  <a:moveTo>
                    <a:pt x="1501" y="0"/>
                  </a:moveTo>
                  <a:lnTo>
                    <a:pt x="0" y="33"/>
                  </a:lnTo>
                  <a:lnTo>
                    <a:pt x="334" y="4737"/>
                  </a:lnTo>
                  <a:lnTo>
                    <a:pt x="12209" y="4770"/>
                  </a:lnTo>
                  <a:cubicBezTo>
                    <a:pt x="12209" y="4770"/>
                    <a:pt x="12476" y="1068"/>
                    <a:pt x="12509" y="434"/>
                  </a:cubicBezTo>
                  <a:lnTo>
                    <a:pt x="12543" y="367"/>
                  </a:lnTo>
                  <a:lnTo>
                    <a:pt x="10875" y="367"/>
                  </a:lnTo>
                  <a:lnTo>
                    <a:pt x="10875" y="434"/>
                  </a:lnTo>
                  <a:cubicBezTo>
                    <a:pt x="10875" y="701"/>
                    <a:pt x="10908" y="1201"/>
                    <a:pt x="10875" y="1768"/>
                  </a:cubicBezTo>
                  <a:cubicBezTo>
                    <a:pt x="10741" y="1768"/>
                    <a:pt x="10541" y="1801"/>
                    <a:pt x="10308" y="1801"/>
                  </a:cubicBezTo>
                  <a:lnTo>
                    <a:pt x="9274" y="1801"/>
                  </a:lnTo>
                  <a:cubicBezTo>
                    <a:pt x="9274" y="1268"/>
                    <a:pt x="9274" y="867"/>
                    <a:pt x="9307" y="601"/>
                  </a:cubicBezTo>
                  <a:lnTo>
                    <a:pt x="9307" y="167"/>
                  </a:lnTo>
                  <a:lnTo>
                    <a:pt x="9140" y="167"/>
                  </a:lnTo>
                  <a:cubicBezTo>
                    <a:pt x="8340" y="234"/>
                    <a:pt x="7639" y="234"/>
                    <a:pt x="7072" y="234"/>
                  </a:cubicBezTo>
                  <a:lnTo>
                    <a:pt x="6905" y="234"/>
                  </a:lnTo>
                  <a:lnTo>
                    <a:pt x="6905" y="400"/>
                  </a:lnTo>
                  <a:cubicBezTo>
                    <a:pt x="6939" y="734"/>
                    <a:pt x="6905" y="1134"/>
                    <a:pt x="6905" y="1668"/>
                  </a:cubicBezTo>
                  <a:lnTo>
                    <a:pt x="6905" y="1701"/>
                  </a:lnTo>
                  <a:cubicBezTo>
                    <a:pt x="6238" y="1701"/>
                    <a:pt x="5771" y="1701"/>
                    <a:pt x="5371" y="1635"/>
                  </a:cubicBezTo>
                  <a:lnTo>
                    <a:pt x="5371" y="67"/>
                  </a:lnTo>
                  <a:lnTo>
                    <a:pt x="5204" y="67"/>
                  </a:lnTo>
                  <a:cubicBezTo>
                    <a:pt x="4770" y="100"/>
                    <a:pt x="4103" y="100"/>
                    <a:pt x="3303" y="100"/>
                  </a:cubicBezTo>
                  <a:lnTo>
                    <a:pt x="3136" y="100"/>
                  </a:lnTo>
                  <a:lnTo>
                    <a:pt x="3136" y="400"/>
                  </a:lnTo>
                  <a:cubicBezTo>
                    <a:pt x="3136" y="634"/>
                    <a:pt x="3169" y="1034"/>
                    <a:pt x="3169" y="1568"/>
                  </a:cubicBezTo>
                  <a:cubicBezTo>
                    <a:pt x="2819" y="1585"/>
                    <a:pt x="2502" y="1593"/>
                    <a:pt x="2219" y="1593"/>
                  </a:cubicBezTo>
                  <a:cubicBezTo>
                    <a:pt x="1935" y="1593"/>
                    <a:pt x="1685" y="1585"/>
                    <a:pt x="1468" y="1568"/>
                  </a:cubicBezTo>
                  <a:cubicBezTo>
                    <a:pt x="1501" y="1401"/>
                    <a:pt x="1501" y="1234"/>
                    <a:pt x="1501" y="1068"/>
                  </a:cubicBezTo>
                  <a:cubicBezTo>
                    <a:pt x="1501" y="701"/>
                    <a:pt x="1501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622732" y="3998026"/>
              <a:ext cx="172504" cy="213947"/>
            </a:xfrm>
            <a:custGeom>
              <a:avLst/>
              <a:gdLst/>
              <a:ahLst/>
              <a:cxnLst/>
              <a:rect l="l" t="t" r="r" b="b"/>
              <a:pathLst>
                <a:path w="4304" h="5338" extrusionOk="0">
                  <a:moveTo>
                    <a:pt x="2136" y="334"/>
                  </a:moveTo>
                  <a:cubicBezTo>
                    <a:pt x="2803" y="334"/>
                    <a:pt x="3303" y="701"/>
                    <a:pt x="3603" y="1468"/>
                  </a:cubicBezTo>
                  <a:cubicBezTo>
                    <a:pt x="3870" y="2202"/>
                    <a:pt x="3970" y="3403"/>
                    <a:pt x="3904" y="5037"/>
                  </a:cubicBezTo>
                  <a:lnTo>
                    <a:pt x="434" y="5037"/>
                  </a:lnTo>
                  <a:cubicBezTo>
                    <a:pt x="301" y="3403"/>
                    <a:pt x="401" y="2202"/>
                    <a:pt x="635" y="1501"/>
                  </a:cubicBezTo>
                  <a:cubicBezTo>
                    <a:pt x="935" y="701"/>
                    <a:pt x="1402" y="334"/>
                    <a:pt x="2102" y="334"/>
                  </a:cubicBezTo>
                  <a:close/>
                  <a:moveTo>
                    <a:pt x="2102" y="0"/>
                  </a:moveTo>
                  <a:cubicBezTo>
                    <a:pt x="1268" y="0"/>
                    <a:pt x="668" y="467"/>
                    <a:pt x="334" y="1401"/>
                  </a:cubicBezTo>
                  <a:cubicBezTo>
                    <a:pt x="68" y="2168"/>
                    <a:pt x="1" y="3436"/>
                    <a:pt x="134" y="5204"/>
                  </a:cubicBezTo>
                  <a:lnTo>
                    <a:pt x="134" y="5337"/>
                  </a:lnTo>
                  <a:lnTo>
                    <a:pt x="4204" y="5337"/>
                  </a:lnTo>
                  <a:lnTo>
                    <a:pt x="4204" y="5204"/>
                  </a:lnTo>
                  <a:cubicBezTo>
                    <a:pt x="4304" y="3436"/>
                    <a:pt x="4170" y="2135"/>
                    <a:pt x="3870" y="1368"/>
                  </a:cubicBezTo>
                  <a:cubicBezTo>
                    <a:pt x="3537" y="467"/>
                    <a:pt x="2936" y="0"/>
                    <a:pt x="2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083937" y="3118310"/>
              <a:ext cx="720678" cy="479998"/>
            </a:xfrm>
            <a:custGeom>
              <a:avLst/>
              <a:gdLst/>
              <a:ahLst/>
              <a:cxnLst/>
              <a:rect l="l" t="t" r="r" b="b"/>
              <a:pathLst>
                <a:path w="17981" h="11976" extrusionOk="0">
                  <a:moveTo>
                    <a:pt x="16613" y="334"/>
                  </a:moveTo>
                  <a:cubicBezTo>
                    <a:pt x="16780" y="2202"/>
                    <a:pt x="17113" y="5638"/>
                    <a:pt x="17647" y="10608"/>
                  </a:cubicBezTo>
                  <a:cubicBezTo>
                    <a:pt x="15679" y="10708"/>
                    <a:pt x="13010" y="10875"/>
                    <a:pt x="9641" y="11075"/>
                  </a:cubicBezTo>
                  <a:cubicBezTo>
                    <a:pt x="6772" y="11242"/>
                    <a:pt x="4304" y="11408"/>
                    <a:pt x="2369" y="11508"/>
                  </a:cubicBezTo>
                  <a:lnTo>
                    <a:pt x="368" y="11642"/>
                  </a:lnTo>
                  <a:lnTo>
                    <a:pt x="334" y="8106"/>
                  </a:lnTo>
                  <a:cubicBezTo>
                    <a:pt x="334" y="7872"/>
                    <a:pt x="334" y="7439"/>
                    <a:pt x="334" y="7205"/>
                  </a:cubicBezTo>
                  <a:cubicBezTo>
                    <a:pt x="635" y="7172"/>
                    <a:pt x="1068" y="7105"/>
                    <a:pt x="1469" y="7039"/>
                  </a:cubicBezTo>
                  <a:cubicBezTo>
                    <a:pt x="1802" y="6972"/>
                    <a:pt x="2136" y="6905"/>
                    <a:pt x="2403" y="6872"/>
                  </a:cubicBezTo>
                  <a:lnTo>
                    <a:pt x="2636" y="6838"/>
                  </a:lnTo>
                  <a:lnTo>
                    <a:pt x="2503" y="6638"/>
                  </a:lnTo>
                  <a:cubicBezTo>
                    <a:pt x="2269" y="6238"/>
                    <a:pt x="2069" y="5904"/>
                    <a:pt x="1869" y="5537"/>
                  </a:cubicBezTo>
                  <a:cubicBezTo>
                    <a:pt x="1735" y="5337"/>
                    <a:pt x="1635" y="5104"/>
                    <a:pt x="1502" y="4870"/>
                  </a:cubicBezTo>
                  <a:cubicBezTo>
                    <a:pt x="1936" y="3336"/>
                    <a:pt x="2303" y="2168"/>
                    <a:pt x="2536" y="1368"/>
                  </a:cubicBezTo>
                  <a:cubicBezTo>
                    <a:pt x="5471" y="1068"/>
                    <a:pt x="10208" y="701"/>
                    <a:pt x="16613" y="334"/>
                  </a:cubicBezTo>
                  <a:close/>
                  <a:moveTo>
                    <a:pt x="16746" y="0"/>
                  </a:moveTo>
                  <a:cubicBezTo>
                    <a:pt x="10175" y="400"/>
                    <a:pt x="5371" y="767"/>
                    <a:pt x="2403" y="1068"/>
                  </a:cubicBezTo>
                  <a:lnTo>
                    <a:pt x="2269" y="1068"/>
                  </a:lnTo>
                  <a:lnTo>
                    <a:pt x="2269" y="1168"/>
                  </a:lnTo>
                  <a:cubicBezTo>
                    <a:pt x="2002" y="2002"/>
                    <a:pt x="1669" y="3236"/>
                    <a:pt x="1168" y="4870"/>
                  </a:cubicBezTo>
                  <a:lnTo>
                    <a:pt x="1168" y="4937"/>
                  </a:lnTo>
                  <a:lnTo>
                    <a:pt x="1202" y="4970"/>
                  </a:lnTo>
                  <a:cubicBezTo>
                    <a:pt x="1335" y="5237"/>
                    <a:pt x="1469" y="5471"/>
                    <a:pt x="1602" y="5671"/>
                  </a:cubicBezTo>
                  <a:cubicBezTo>
                    <a:pt x="1769" y="6004"/>
                    <a:pt x="1936" y="6271"/>
                    <a:pt x="2102" y="6605"/>
                  </a:cubicBezTo>
                  <a:cubicBezTo>
                    <a:pt x="1902" y="6638"/>
                    <a:pt x="1669" y="6672"/>
                    <a:pt x="1402" y="6705"/>
                  </a:cubicBezTo>
                  <a:cubicBezTo>
                    <a:pt x="968" y="6805"/>
                    <a:pt x="468" y="6872"/>
                    <a:pt x="134" y="6905"/>
                  </a:cubicBezTo>
                  <a:lnTo>
                    <a:pt x="1" y="6938"/>
                  </a:lnTo>
                  <a:lnTo>
                    <a:pt x="1" y="7072"/>
                  </a:lnTo>
                  <a:cubicBezTo>
                    <a:pt x="1" y="7072"/>
                    <a:pt x="34" y="7772"/>
                    <a:pt x="34" y="8106"/>
                  </a:cubicBezTo>
                  <a:lnTo>
                    <a:pt x="68" y="11975"/>
                  </a:lnTo>
                  <a:lnTo>
                    <a:pt x="2403" y="11809"/>
                  </a:lnTo>
                  <a:cubicBezTo>
                    <a:pt x="4304" y="11709"/>
                    <a:pt x="6772" y="11575"/>
                    <a:pt x="9641" y="11375"/>
                  </a:cubicBezTo>
                  <a:cubicBezTo>
                    <a:pt x="13144" y="11175"/>
                    <a:pt x="15846" y="11008"/>
                    <a:pt x="17814" y="10908"/>
                  </a:cubicBezTo>
                  <a:lnTo>
                    <a:pt x="17980" y="10875"/>
                  </a:lnTo>
                  <a:lnTo>
                    <a:pt x="17980" y="10708"/>
                  </a:lnTo>
                  <a:cubicBezTo>
                    <a:pt x="17447" y="5537"/>
                    <a:pt x="17080" y="2002"/>
                    <a:pt x="16913" y="134"/>
                  </a:cubicBezTo>
                  <a:lnTo>
                    <a:pt x="16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545142" y="2604885"/>
              <a:ext cx="645809" cy="826289"/>
            </a:xfrm>
            <a:custGeom>
              <a:avLst/>
              <a:gdLst/>
              <a:ahLst/>
              <a:cxnLst/>
              <a:rect l="l" t="t" r="r" b="b"/>
              <a:pathLst>
                <a:path w="16113" h="20616" extrusionOk="0">
                  <a:moveTo>
                    <a:pt x="7340" y="1202"/>
                  </a:moveTo>
                  <a:cubicBezTo>
                    <a:pt x="9408" y="7673"/>
                    <a:pt x="12176" y="13844"/>
                    <a:pt x="15579" y="19482"/>
                  </a:cubicBezTo>
                  <a:cubicBezTo>
                    <a:pt x="11545" y="20019"/>
                    <a:pt x="7467" y="20297"/>
                    <a:pt x="3399" y="20297"/>
                  </a:cubicBezTo>
                  <a:cubicBezTo>
                    <a:pt x="2421" y="20297"/>
                    <a:pt x="1444" y="20281"/>
                    <a:pt x="468" y="20249"/>
                  </a:cubicBezTo>
                  <a:cubicBezTo>
                    <a:pt x="3437" y="14178"/>
                    <a:pt x="5738" y="7740"/>
                    <a:pt x="7340" y="1202"/>
                  </a:cubicBezTo>
                  <a:close/>
                  <a:moveTo>
                    <a:pt x="7306" y="1"/>
                  </a:moveTo>
                  <a:lnTo>
                    <a:pt x="7173" y="568"/>
                  </a:lnTo>
                  <a:cubicBezTo>
                    <a:pt x="5538" y="7373"/>
                    <a:pt x="3170" y="14044"/>
                    <a:pt x="101" y="20349"/>
                  </a:cubicBezTo>
                  <a:lnTo>
                    <a:pt x="1" y="20549"/>
                  </a:lnTo>
                  <a:lnTo>
                    <a:pt x="234" y="20582"/>
                  </a:lnTo>
                  <a:cubicBezTo>
                    <a:pt x="1168" y="20582"/>
                    <a:pt x="2102" y="20616"/>
                    <a:pt x="3036" y="20616"/>
                  </a:cubicBezTo>
                  <a:cubicBezTo>
                    <a:pt x="7306" y="20616"/>
                    <a:pt x="11609" y="20316"/>
                    <a:pt x="15879" y="19748"/>
                  </a:cubicBezTo>
                  <a:lnTo>
                    <a:pt x="16112" y="19715"/>
                  </a:lnTo>
                  <a:lnTo>
                    <a:pt x="15979" y="19515"/>
                  </a:lnTo>
                  <a:cubicBezTo>
                    <a:pt x="12410" y="13677"/>
                    <a:pt x="9541" y="7306"/>
                    <a:pt x="7473" y="568"/>
                  </a:cubicBezTo>
                  <a:lnTo>
                    <a:pt x="73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24299" y="3555423"/>
              <a:ext cx="167174" cy="843724"/>
            </a:xfrm>
            <a:custGeom>
              <a:avLst/>
              <a:gdLst/>
              <a:ahLst/>
              <a:cxnLst/>
              <a:rect l="l" t="t" r="r" b="b"/>
              <a:pathLst>
                <a:path w="4171" h="21051" extrusionOk="0">
                  <a:moveTo>
                    <a:pt x="1469" y="336"/>
                  </a:moveTo>
                  <a:cubicBezTo>
                    <a:pt x="1902" y="336"/>
                    <a:pt x="2236" y="669"/>
                    <a:pt x="2469" y="1403"/>
                  </a:cubicBezTo>
                  <a:cubicBezTo>
                    <a:pt x="2703" y="2137"/>
                    <a:pt x="2803" y="3338"/>
                    <a:pt x="2836" y="4972"/>
                  </a:cubicBezTo>
                  <a:lnTo>
                    <a:pt x="434" y="5072"/>
                  </a:lnTo>
                  <a:cubicBezTo>
                    <a:pt x="301" y="3438"/>
                    <a:pt x="301" y="2237"/>
                    <a:pt x="468" y="1503"/>
                  </a:cubicBezTo>
                  <a:cubicBezTo>
                    <a:pt x="635" y="736"/>
                    <a:pt x="935" y="336"/>
                    <a:pt x="1402" y="336"/>
                  </a:cubicBezTo>
                  <a:close/>
                  <a:moveTo>
                    <a:pt x="1469" y="0"/>
                  </a:moveTo>
                  <a:cubicBezTo>
                    <a:pt x="1447" y="0"/>
                    <a:pt x="1424" y="1"/>
                    <a:pt x="1402" y="2"/>
                  </a:cubicBezTo>
                  <a:cubicBezTo>
                    <a:pt x="768" y="35"/>
                    <a:pt x="368" y="536"/>
                    <a:pt x="168" y="1436"/>
                  </a:cubicBezTo>
                  <a:cubicBezTo>
                    <a:pt x="1" y="2237"/>
                    <a:pt x="1" y="3504"/>
                    <a:pt x="168" y="5272"/>
                  </a:cubicBezTo>
                  <a:lnTo>
                    <a:pt x="168" y="5406"/>
                  </a:lnTo>
                  <a:lnTo>
                    <a:pt x="3170" y="5272"/>
                  </a:lnTo>
                  <a:lnTo>
                    <a:pt x="3136" y="5139"/>
                  </a:lnTo>
                  <a:cubicBezTo>
                    <a:pt x="3136" y="3371"/>
                    <a:pt x="3003" y="2103"/>
                    <a:pt x="2769" y="1336"/>
                  </a:cubicBezTo>
                  <a:cubicBezTo>
                    <a:pt x="2512" y="436"/>
                    <a:pt x="2069" y="0"/>
                    <a:pt x="1469" y="0"/>
                  </a:cubicBezTo>
                  <a:close/>
                  <a:moveTo>
                    <a:pt x="2469" y="15980"/>
                  </a:moveTo>
                  <a:cubicBezTo>
                    <a:pt x="2936" y="15980"/>
                    <a:pt x="3270" y="16347"/>
                    <a:pt x="3503" y="17081"/>
                  </a:cubicBezTo>
                  <a:cubicBezTo>
                    <a:pt x="3703" y="17781"/>
                    <a:pt x="3837" y="18982"/>
                    <a:pt x="3870" y="20650"/>
                  </a:cubicBezTo>
                  <a:lnTo>
                    <a:pt x="1469" y="20750"/>
                  </a:lnTo>
                  <a:cubicBezTo>
                    <a:pt x="1335" y="19116"/>
                    <a:pt x="1335" y="17915"/>
                    <a:pt x="1502" y="17181"/>
                  </a:cubicBezTo>
                  <a:cubicBezTo>
                    <a:pt x="1669" y="16380"/>
                    <a:pt x="1969" y="16013"/>
                    <a:pt x="2436" y="15980"/>
                  </a:cubicBezTo>
                  <a:close/>
                  <a:moveTo>
                    <a:pt x="2470" y="15678"/>
                  </a:moveTo>
                  <a:cubicBezTo>
                    <a:pt x="2448" y="15678"/>
                    <a:pt x="2425" y="15679"/>
                    <a:pt x="2403" y="15680"/>
                  </a:cubicBezTo>
                  <a:cubicBezTo>
                    <a:pt x="1802" y="15713"/>
                    <a:pt x="1368" y="16180"/>
                    <a:pt x="1202" y="17114"/>
                  </a:cubicBezTo>
                  <a:cubicBezTo>
                    <a:pt x="1002" y="17915"/>
                    <a:pt x="1002" y="19149"/>
                    <a:pt x="1168" y="20917"/>
                  </a:cubicBezTo>
                  <a:lnTo>
                    <a:pt x="1202" y="21050"/>
                  </a:lnTo>
                  <a:lnTo>
                    <a:pt x="4170" y="20950"/>
                  </a:lnTo>
                  <a:lnTo>
                    <a:pt x="4170" y="20784"/>
                  </a:lnTo>
                  <a:cubicBezTo>
                    <a:pt x="4170" y="19049"/>
                    <a:pt x="4037" y="17748"/>
                    <a:pt x="3804" y="16981"/>
                  </a:cubicBezTo>
                  <a:cubicBezTo>
                    <a:pt x="3514" y="16112"/>
                    <a:pt x="3069" y="15678"/>
                    <a:pt x="2470" y="15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055917" y="4447243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68" y="200"/>
                    <a:pt x="1568" y="200"/>
                    <a:pt x="1568" y="234"/>
                  </a:cubicBezTo>
                  <a:lnTo>
                    <a:pt x="1568" y="934"/>
                  </a:lnTo>
                  <a:cubicBezTo>
                    <a:pt x="1568" y="934"/>
                    <a:pt x="1568" y="968"/>
                    <a:pt x="1535" y="968"/>
                  </a:cubicBezTo>
                  <a:lnTo>
                    <a:pt x="267" y="968"/>
                  </a:lnTo>
                  <a:cubicBezTo>
                    <a:pt x="234" y="968"/>
                    <a:pt x="234" y="934"/>
                    <a:pt x="234" y="934"/>
                  </a:cubicBezTo>
                  <a:lnTo>
                    <a:pt x="234" y="234"/>
                  </a:lnTo>
                  <a:cubicBezTo>
                    <a:pt x="234" y="200"/>
                    <a:pt x="234" y="200"/>
                    <a:pt x="267" y="200"/>
                  </a:cubicBezTo>
                  <a:close/>
                  <a:moveTo>
                    <a:pt x="267" y="0"/>
                  </a:moveTo>
                  <a:cubicBezTo>
                    <a:pt x="134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34" y="1168"/>
                    <a:pt x="267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3036" y="3953898"/>
              <a:ext cx="56192" cy="46813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1135" y="201"/>
                  </a:moveTo>
                  <a:cubicBezTo>
                    <a:pt x="1168" y="201"/>
                    <a:pt x="1168" y="234"/>
                    <a:pt x="1168" y="234"/>
                  </a:cubicBezTo>
                  <a:lnTo>
                    <a:pt x="1168" y="934"/>
                  </a:lnTo>
                  <a:cubicBezTo>
                    <a:pt x="1168" y="968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402" y="1068"/>
                    <a:pt x="1402" y="934"/>
                  </a:cubicBezTo>
                  <a:lnTo>
                    <a:pt x="1402" y="234"/>
                  </a:lnTo>
                  <a:cubicBezTo>
                    <a:pt x="1402" y="100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833958" y="3469932"/>
              <a:ext cx="54829" cy="46813"/>
            </a:xfrm>
            <a:custGeom>
              <a:avLst/>
              <a:gdLst/>
              <a:ahLst/>
              <a:cxnLst/>
              <a:rect l="l" t="t" r="r" b="b"/>
              <a:pathLst>
                <a:path w="1368" h="1168" extrusionOk="0">
                  <a:moveTo>
                    <a:pt x="1134" y="200"/>
                  </a:moveTo>
                  <a:cubicBezTo>
                    <a:pt x="1134" y="200"/>
                    <a:pt x="1168" y="234"/>
                    <a:pt x="1168" y="234"/>
                  </a:cubicBezTo>
                  <a:lnTo>
                    <a:pt x="1168" y="934"/>
                  </a:lnTo>
                  <a:cubicBezTo>
                    <a:pt x="1168" y="967"/>
                    <a:pt x="1134" y="967"/>
                    <a:pt x="1134" y="967"/>
                  </a:cubicBezTo>
                  <a:lnTo>
                    <a:pt x="234" y="967"/>
                  </a:lnTo>
                  <a:cubicBezTo>
                    <a:pt x="200" y="967"/>
                    <a:pt x="200" y="967"/>
                    <a:pt x="200" y="934"/>
                  </a:cubicBezTo>
                  <a:lnTo>
                    <a:pt x="200" y="234"/>
                  </a:lnTo>
                  <a:cubicBezTo>
                    <a:pt x="200" y="234"/>
                    <a:pt x="200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4" y="1168"/>
                  </a:lnTo>
                  <a:cubicBezTo>
                    <a:pt x="1268" y="1168"/>
                    <a:pt x="1368" y="1068"/>
                    <a:pt x="1368" y="934"/>
                  </a:cubicBezTo>
                  <a:lnTo>
                    <a:pt x="1368" y="234"/>
                  </a:lnTo>
                  <a:cubicBezTo>
                    <a:pt x="1368" y="100"/>
                    <a:pt x="1268" y="0"/>
                    <a:pt x="1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924859" y="3953898"/>
              <a:ext cx="56192" cy="46813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1135" y="201"/>
                  </a:moveTo>
                  <a:cubicBezTo>
                    <a:pt x="1168" y="201"/>
                    <a:pt x="1168" y="234"/>
                    <a:pt x="1168" y="234"/>
                  </a:cubicBezTo>
                  <a:lnTo>
                    <a:pt x="1168" y="934"/>
                  </a:lnTo>
                  <a:cubicBezTo>
                    <a:pt x="1168" y="968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34" y="968"/>
                    <a:pt x="234" y="934"/>
                  </a:cubicBezTo>
                  <a:lnTo>
                    <a:pt x="234" y="234"/>
                  </a:lnTo>
                  <a:cubicBezTo>
                    <a:pt x="234" y="234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401" y="1068"/>
                    <a:pt x="1401" y="934"/>
                  </a:cubicBezTo>
                  <a:lnTo>
                    <a:pt x="1401" y="234"/>
                  </a:lnTo>
                  <a:cubicBezTo>
                    <a:pt x="1401" y="100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761770" y="4496701"/>
              <a:ext cx="54870" cy="46813"/>
            </a:xfrm>
            <a:custGeom>
              <a:avLst/>
              <a:gdLst/>
              <a:ahLst/>
              <a:cxnLst/>
              <a:rect l="l" t="t" r="r" b="b"/>
              <a:pathLst>
                <a:path w="1369" h="1168" extrusionOk="0">
                  <a:moveTo>
                    <a:pt x="1135" y="201"/>
                  </a:moveTo>
                  <a:cubicBezTo>
                    <a:pt x="1135" y="201"/>
                    <a:pt x="1168" y="201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35" y="968"/>
                    <a:pt x="1135" y="968"/>
                  </a:cubicBezTo>
                  <a:lnTo>
                    <a:pt x="234" y="968"/>
                  </a:lnTo>
                  <a:cubicBezTo>
                    <a:pt x="201" y="968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1"/>
                    <a:pt x="201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9" y="1168"/>
                    <a:pt x="1369" y="1068"/>
                    <a:pt x="1369" y="934"/>
                  </a:cubicBezTo>
                  <a:lnTo>
                    <a:pt x="1369" y="234"/>
                  </a:lnTo>
                  <a:cubicBezTo>
                    <a:pt x="1369" y="101"/>
                    <a:pt x="1269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006422" y="4964635"/>
              <a:ext cx="54829" cy="46813"/>
            </a:xfrm>
            <a:custGeom>
              <a:avLst/>
              <a:gdLst/>
              <a:ahLst/>
              <a:cxnLst/>
              <a:rect l="l" t="t" r="r" b="b"/>
              <a:pathLst>
                <a:path w="1368" h="1168" extrusionOk="0">
                  <a:moveTo>
                    <a:pt x="1134" y="201"/>
                  </a:moveTo>
                  <a:cubicBezTo>
                    <a:pt x="1134" y="201"/>
                    <a:pt x="1168" y="201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34" y="968"/>
                    <a:pt x="1134" y="968"/>
                  </a:cubicBezTo>
                  <a:lnTo>
                    <a:pt x="234" y="968"/>
                  </a:lnTo>
                  <a:cubicBezTo>
                    <a:pt x="200" y="968"/>
                    <a:pt x="200" y="934"/>
                    <a:pt x="200" y="934"/>
                  </a:cubicBezTo>
                  <a:lnTo>
                    <a:pt x="200" y="234"/>
                  </a:lnTo>
                  <a:cubicBezTo>
                    <a:pt x="200" y="201"/>
                    <a:pt x="200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1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4" y="1168"/>
                  </a:lnTo>
                  <a:cubicBezTo>
                    <a:pt x="1268" y="1168"/>
                    <a:pt x="1368" y="1068"/>
                    <a:pt x="1368" y="934"/>
                  </a:cubicBezTo>
                  <a:lnTo>
                    <a:pt x="1368" y="234"/>
                  </a:lnTo>
                  <a:cubicBezTo>
                    <a:pt x="1368" y="101"/>
                    <a:pt x="1268" y="0"/>
                    <a:pt x="1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771113" y="4864355"/>
              <a:ext cx="54829" cy="46854"/>
            </a:xfrm>
            <a:custGeom>
              <a:avLst/>
              <a:gdLst/>
              <a:ahLst/>
              <a:cxnLst/>
              <a:rect l="l" t="t" r="r" b="b"/>
              <a:pathLst>
                <a:path w="1368" h="1169" extrusionOk="0">
                  <a:moveTo>
                    <a:pt x="1134" y="201"/>
                  </a:moveTo>
                  <a:cubicBezTo>
                    <a:pt x="1168" y="201"/>
                    <a:pt x="1168" y="201"/>
                    <a:pt x="1168" y="234"/>
                  </a:cubicBezTo>
                  <a:lnTo>
                    <a:pt x="1168" y="935"/>
                  </a:lnTo>
                  <a:cubicBezTo>
                    <a:pt x="1168" y="935"/>
                    <a:pt x="1168" y="968"/>
                    <a:pt x="1134" y="968"/>
                  </a:cubicBezTo>
                  <a:lnTo>
                    <a:pt x="234" y="968"/>
                  </a:lnTo>
                  <a:cubicBezTo>
                    <a:pt x="234" y="968"/>
                    <a:pt x="200" y="935"/>
                    <a:pt x="200" y="935"/>
                  </a:cubicBezTo>
                  <a:lnTo>
                    <a:pt x="200" y="234"/>
                  </a:lnTo>
                  <a:cubicBezTo>
                    <a:pt x="200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4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299207" y="5210646"/>
              <a:ext cx="54870" cy="46813"/>
            </a:xfrm>
            <a:custGeom>
              <a:avLst/>
              <a:gdLst/>
              <a:ahLst/>
              <a:cxnLst/>
              <a:rect l="l" t="t" r="r" b="b"/>
              <a:pathLst>
                <a:path w="1369" h="1168" extrusionOk="0">
                  <a:moveTo>
                    <a:pt x="1135" y="200"/>
                  </a:moveTo>
                  <a:cubicBezTo>
                    <a:pt x="1168" y="200"/>
                    <a:pt x="1168" y="200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0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4"/>
                  </a:cubicBezTo>
                  <a:lnTo>
                    <a:pt x="1368" y="234"/>
                  </a:lnTo>
                  <a:cubicBezTo>
                    <a:pt x="1368" y="100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693594" y="4496701"/>
              <a:ext cx="54870" cy="46813"/>
            </a:xfrm>
            <a:custGeom>
              <a:avLst/>
              <a:gdLst/>
              <a:ahLst/>
              <a:cxnLst/>
              <a:rect l="l" t="t" r="r" b="b"/>
              <a:pathLst>
                <a:path w="1369" h="1168" extrusionOk="0">
                  <a:moveTo>
                    <a:pt x="1135" y="201"/>
                  </a:moveTo>
                  <a:cubicBezTo>
                    <a:pt x="1135" y="201"/>
                    <a:pt x="1168" y="201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35" y="968"/>
                    <a:pt x="1135" y="968"/>
                  </a:cubicBezTo>
                  <a:lnTo>
                    <a:pt x="234" y="968"/>
                  </a:lnTo>
                  <a:cubicBezTo>
                    <a:pt x="201" y="968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1"/>
                    <a:pt x="201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4"/>
                  </a:cubicBezTo>
                  <a:lnTo>
                    <a:pt x="1368" y="234"/>
                  </a:lnTo>
                  <a:cubicBezTo>
                    <a:pt x="1368" y="101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751033" y="5034174"/>
              <a:ext cx="69579" cy="46813"/>
            </a:xfrm>
            <a:custGeom>
              <a:avLst/>
              <a:gdLst/>
              <a:ahLst/>
              <a:cxnLst/>
              <a:rect l="l" t="t" r="r" b="b"/>
              <a:pathLst>
                <a:path w="1736" h="1168" extrusionOk="0">
                  <a:moveTo>
                    <a:pt x="1502" y="200"/>
                  </a:moveTo>
                  <a:cubicBezTo>
                    <a:pt x="1535" y="200"/>
                    <a:pt x="1535" y="234"/>
                    <a:pt x="1535" y="234"/>
                  </a:cubicBezTo>
                  <a:lnTo>
                    <a:pt x="1535" y="934"/>
                  </a:lnTo>
                  <a:cubicBezTo>
                    <a:pt x="1535" y="967"/>
                    <a:pt x="1535" y="967"/>
                    <a:pt x="1502" y="967"/>
                  </a:cubicBezTo>
                  <a:lnTo>
                    <a:pt x="234" y="967"/>
                  </a:lnTo>
                  <a:cubicBezTo>
                    <a:pt x="201" y="967"/>
                    <a:pt x="201" y="967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01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7"/>
                    <a:pt x="101" y="1168"/>
                    <a:pt x="234" y="1168"/>
                  </a:cubicBezTo>
                  <a:lnTo>
                    <a:pt x="1502" y="1168"/>
                  </a:lnTo>
                  <a:cubicBezTo>
                    <a:pt x="1635" y="1168"/>
                    <a:pt x="1736" y="1067"/>
                    <a:pt x="1736" y="934"/>
                  </a:cubicBezTo>
                  <a:lnTo>
                    <a:pt x="1736" y="234"/>
                  </a:lnTo>
                  <a:cubicBezTo>
                    <a:pt x="1736" y="100"/>
                    <a:pt x="1635" y="0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825902" y="5034174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35" y="200"/>
                    <a:pt x="1535" y="234"/>
                    <a:pt x="1535" y="234"/>
                  </a:cubicBezTo>
                  <a:lnTo>
                    <a:pt x="1535" y="934"/>
                  </a:lnTo>
                  <a:cubicBezTo>
                    <a:pt x="1535" y="967"/>
                    <a:pt x="1535" y="967"/>
                    <a:pt x="1535" y="967"/>
                  </a:cubicBezTo>
                  <a:lnTo>
                    <a:pt x="234" y="967"/>
                  </a:lnTo>
                  <a:cubicBezTo>
                    <a:pt x="234" y="967"/>
                    <a:pt x="201" y="967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7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35" y="1168"/>
                    <a:pt x="1769" y="1067"/>
                    <a:pt x="1769" y="934"/>
                  </a:cubicBezTo>
                  <a:lnTo>
                    <a:pt x="1769" y="234"/>
                  </a:lnTo>
                  <a:cubicBezTo>
                    <a:pt x="1769" y="100"/>
                    <a:pt x="1635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260449" y="4864355"/>
              <a:ext cx="70861" cy="46854"/>
            </a:xfrm>
            <a:custGeom>
              <a:avLst/>
              <a:gdLst/>
              <a:ahLst/>
              <a:cxnLst/>
              <a:rect l="l" t="t" r="r" b="b"/>
              <a:pathLst>
                <a:path w="1768" h="1169" extrusionOk="0">
                  <a:moveTo>
                    <a:pt x="1534" y="201"/>
                  </a:moveTo>
                  <a:cubicBezTo>
                    <a:pt x="1534" y="201"/>
                    <a:pt x="1568" y="201"/>
                    <a:pt x="1568" y="234"/>
                  </a:cubicBezTo>
                  <a:lnTo>
                    <a:pt x="1568" y="935"/>
                  </a:lnTo>
                  <a:cubicBezTo>
                    <a:pt x="1568" y="935"/>
                    <a:pt x="1534" y="968"/>
                    <a:pt x="1534" y="968"/>
                  </a:cubicBezTo>
                  <a:lnTo>
                    <a:pt x="234" y="968"/>
                  </a:lnTo>
                  <a:cubicBezTo>
                    <a:pt x="234" y="968"/>
                    <a:pt x="200" y="935"/>
                    <a:pt x="200" y="935"/>
                  </a:cubicBezTo>
                  <a:lnTo>
                    <a:pt x="200" y="234"/>
                  </a:lnTo>
                  <a:cubicBezTo>
                    <a:pt x="200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4" y="1168"/>
                  </a:lnTo>
                  <a:cubicBezTo>
                    <a:pt x="1668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68" y="1"/>
                    <a:pt x="1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387423" y="4215941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1"/>
                  </a:moveTo>
                  <a:cubicBezTo>
                    <a:pt x="1535" y="201"/>
                    <a:pt x="1569" y="201"/>
                    <a:pt x="1569" y="234"/>
                  </a:cubicBezTo>
                  <a:lnTo>
                    <a:pt x="1569" y="934"/>
                  </a:lnTo>
                  <a:cubicBezTo>
                    <a:pt x="1569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01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69" y="1168"/>
                    <a:pt x="1769" y="1068"/>
                    <a:pt x="1769" y="934"/>
                  </a:cubicBezTo>
                  <a:lnTo>
                    <a:pt x="1769" y="234"/>
                  </a:lnTo>
                  <a:cubicBezTo>
                    <a:pt x="1769" y="101"/>
                    <a:pt x="1669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8347343" y="3990010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35" y="200"/>
                    <a:pt x="1535" y="234"/>
                    <a:pt x="1535" y="234"/>
                  </a:cubicBezTo>
                  <a:lnTo>
                    <a:pt x="1535" y="934"/>
                  </a:lnTo>
                  <a:cubicBezTo>
                    <a:pt x="1535" y="967"/>
                    <a:pt x="1535" y="967"/>
                    <a:pt x="1535" y="967"/>
                  </a:cubicBezTo>
                  <a:lnTo>
                    <a:pt x="234" y="967"/>
                  </a:lnTo>
                  <a:cubicBezTo>
                    <a:pt x="234" y="967"/>
                    <a:pt x="200" y="967"/>
                    <a:pt x="200" y="934"/>
                  </a:cubicBezTo>
                  <a:lnTo>
                    <a:pt x="200" y="234"/>
                  </a:lnTo>
                  <a:cubicBezTo>
                    <a:pt x="200" y="234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7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35" y="1168"/>
                    <a:pt x="1768" y="1067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35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387423" y="3864319"/>
              <a:ext cx="70902" cy="48176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535" y="234"/>
                  </a:moveTo>
                  <a:cubicBezTo>
                    <a:pt x="1535" y="234"/>
                    <a:pt x="1569" y="234"/>
                    <a:pt x="1569" y="267"/>
                  </a:cubicBezTo>
                  <a:lnTo>
                    <a:pt x="1569" y="968"/>
                  </a:lnTo>
                  <a:lnTo>
                    <a:pt x="201" y="968"/>
                  </a:lnTo>
                  <a:lnTo>
                    <a:pt x="201" y="267"/>
                  </a:lnTo>
                  <a:cubicBezTo>
                    <a:pt x="201" y="234"/>
                    <a:pt x="234" y="234"/>
                    <a:pt x="234" y="234"/>
                  </a:cubicBezTo>
                  <a:close/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lnTo>
                    <a:pt x="1" y="968"/>
                  </a:lnTo>
                  <a:cubicBezTo>
                    <a:pt x="1" y="1101"/>
                    <a:pt x="101" y="1201"/>
                    <a:pt x="234" y="1201"/>
                  </a:cubicBezTo>
                  <a:lnTo>
                    <a:pt x="1535" y="1201"/>
                  </a:lnTo>
                  <a:cubicBezTo>
                    <a:pt x="1669" y="1201"/>
                    <a:pt x="1769" y="1101"/>
                    <a:pt x="1769" y="968"/>
                  </a:cubicBezTo>
                  <a:lnTo>
                    <a:pt x="1769" y="267"/>
                  </a:lnTo>
                  <a:cubicBezTo>
                    <a:pt x="1769" y="134"/>
                    <a:pt x="1669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323255" y="3943197"/>
              <a:ext cx="69579" cy="46854"/>
            </a:xfrm>
            <a:custGeom>
              <a:avLst/>
              <a:gdLst/>
              <a:ahLst/>
              <a:cxnLst/>
              <a:rect l="l" t="t" r="r" b="b"/>
              <a:pathLst>
                <a:path w="1736" h="1169" extrusionOk="0">
                  <a:moveTo>
                    <a:pt x="1502" y="201"/>
                  </a:moveTo>
                  <a:cubicBezTo>
                    <a:pt x="1535" y="201"/>
                    <a:pt x="1535" y="201"/>
                    <a:pt x="1535" y="234"/>
                  </a:cubicBezTo>
                  <a:lnTo>
                    <a:pt x="1535" y="935"/>
                  </a:lnTo>
                  <a:cubicBezTo>
                    <a:pt x="1535" y="935"/>
                    <a:pt x="1535" y="968"/>
                    <a:pt x="1502" y="968"/>
                  </a:cubicBezTo>
                  <a:lnTo>
                    <a:pt x="234" y="968"/>
                  </a:lnTo>
                  <a:cubicBezTo>
                    <a:pt x="201" y="968"/>
                    <a:pt x="201" y="935"/>
                    <a:pt x="201" y="935"/>
                  </a:cubicBezTo>
                  <a:lnTo>
                    <a:pt x="201" y="234"/>
                  </a:lnTo>
                  <a:cubicBezTo>
                    <a:pt x="201" y="201"/>
                    <a:pt x="201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02" y="1168"/>
                  </a:lnTo>
                  <a:cubicBezTo>
                    <a:pt x="1635" y="1168"/>
                    <a:pt x="1735" y="1068"/>
                    <a:pt x="1735" y="935"/>
                  </a:cubicBezTo>
                  <a:lnTo>
                    <a:pt x="1735" y="234"/>
                  </a:lnTo>
                  <a:cubicBezTo>
                    <a:pt x="1735" y="101"/>
                    <a:pt x="1635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198927" y="4925878"/>
              <a:ext cx="69579" cy="46813"/>
            </a:xfrm>
            <a:custGeom>
              <a:avLst/>
              <a:gdLst/>
              <a:ahLst/>
              <a:cxnLst/>
              <a:rect l="l" t="t" r="r" b="b"/>
              <a:pathLst>
                <a:path w="1736" h="1168" extrusionOk="0">
                  <a:moveTo>
                    <a:pt x="1502" y="200"/>
                  </a:moveTo>
                  <a:cubicBezTo>
                    <a:pt x="1535" y="200"/>
                    <a:pt x="1535" y="200"/>
                    <a:pt x="1535" y="234"/>
                  </a:cubicBezTo>
                  <a:lnTo>
                    <a:pt x="1535" y="934"/>
                  </a:lnTo>
                  <a:cubicBezTo>
                    <a:pt x="1535" y="934"/>
                    <a:pt x="1535" y="967"/>
                    <a:pt x="1502" y="967"/>
                  </a:cubicBezTo>
                  <a:lnTo>
                    <a:pt x="234" y="967"/>
                  </a:lnTo>
                  <a:cubicBezTo>
                    <a:pt x="201" y="967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0"/>
                    <a:pt x="201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02" y="1168"/>
                  </a:lnTo>
                  <a:cubicBezTo>
                    <a:pt x="1635" y="1168"/>
                    <a:pt x="1735" y="1068"/>
                    <a:pt x="1735" y="934"/>
                  </a:cubicBezTo>
                  <a:lnTo>
                    <a:pt x="1735" y="234"/>
                  </a:lnTo>
                  <a:cubicBezTo>
                    <a:pt x="1735" y="100"/>
                    <a:pt x="1635" y="0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386100" y="5171849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35" y="201"/>
                    <a:pt x="1535" y="234"/>
                  </a:cubicBezTo>
                  <a:lnTo>
                    <a:pt x="1535" y="935"/>
                  </a:lnTo>
                  <a:cubicBezTo>
                    <a:pt x="1535" y="935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35"/>
                    <a:pt x="201" y="935"/>
                  </a:cubicBezTo>
                  <a:lnTo>
                    <a:pt x="201" y="234"/>
                  </a:lnTo>
                  <a:cubicBezTo>
                    <a:pt x="201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35" y="1168"/>
                    <a:pt x="1769" y="1068"/>
                    <a:pt x="1769" y="935"/>
                  </a:cubicBezTo>
                  <a:lnTo>
                    <a:pt x="1769" y="234"/>
                  </a:lnTo>
                  <a:cubicBezTo>
                    <a:pt x="1769" y="101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795161" y="5084956"/>
              <a:ext cx="69579" cy="46854"/>
            </a:xfrm>
            <a:custGeom>
              <a:avLst/>
              <a:gdLst/>
              <a:ahLst/>
              <a:cxnLst/>
              <a:rect l="l" t="t" r="r" b="b"/>
              <a:pathLst>
                <a:path w="1736" h="1169" extrusionOk="0">
                  <a:moveTo>
                    <a:pt x="1502" y="201"/>
                  </a:moveTo>
                  <a:cubicBezTo>
                    <a:pt x="1535" y="201"/>
                    <a:pt x="1535" y="201"/>
                    <a:pt x="1535" y="234"/>
                  </a:cubicBezTo>
                  <a:lnTo>
                    <a:pt x="1535" y="935"/>
                  </a:lnTo>
                  <a:cubicBezTo>
                    <a:pt x="1535" y="935"/>
                    <a:pt x="1535" y="968"/>
                    <a:pt x="1502" y="968"/>
                  </a:cubicBezTo>
                  <a:lnTo>
                    <a:pt x="234" y="968"/>
                  </a:lnTo>
                  <a:cubicBezTo>
                    <a:pt x="201" y="968"/>
                    <a:pt x="201" y="935"/>
                    <a:pt x="201" y="935"/>
                  </a:cubicBezTo>
                  <a:lnTo>
                    <a:pt x="201" y="234"/>
                  </a:lnTo>
                  <a:cubicBezTo>
                    <a:pt x="201" y="201"/>
                    <a:pt x="201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02" y="1168"/>
                  </a:lnTo>
                  <a:cubicBezTo>
                    <a:pt x="1635" y="1168"/>
                    <a:pt x="1735" y="1068"/>
                    <a:pt x="1735" y="935"/>
                  </a:cubicBezTo>
                  <a:lnTo>
                    <a:pt x="1735" y="234"/>
                  </a:lnTo>
                  <a:cubicBezTo>
                    <a:pt x="1735" y="101"/>
                    <a:pt x="1635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868707" y="5084956"/>
              <a:ext cx="69539" cy="46854"/>
            </a:xfrm>
            <a:custGeom>
              <a:avLst/>
              <a:gdLst/>
              <a:ahLst/>
              <a:cxnLst/>
              <a:rect l="l" t="t" r="r" b="b"/>
              <a:pathLst>
                <a:path w="1735" h="1169" extrusionOk="0">
                  <a:moveTo>
                    <a:pt x="1501" y="201"/>
                  </a:moveTo>
                  <a:cubicBezTo>
                    <a:pt x="1535" y="201"/>
                    <a:pt x="1535" y="201"/>
                    <a:pt x="1535" y="234"/>
                  </a:cubicBezTo>
                  <a:lnTo>
                    <a:pt x="1535" y="935"/>
                  </a:lnTo>
                  <a:cubicBezTo>
                    <a:pt x="1535" y="935"/>
                    <a:pt x="1535" y="968"/>
                    <a:pt x="1501" y="968"/>
                  </a:cubicBezTo>
                  <a:lnTo>
                    <a:pt x="234" y="968"/>
                  </a:lnTo>
                  <a:cubicBezTo>
                    <a:pt x="201" y="968"/>
                    <a:pt x="201" y="935"/>
                    <a:pt x="201" y="935"/>
                  </a:cubicBezTo>
                  <a:lnTo>
                    <a:pt x="201" y="234"/>
                  </a:lnTo>
                  <a:cubicBezTo>
                    <a:pt x="201" y="201"/>
                    <a:pt x="201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01" y="1168"/>
                  </a:lnTo>
                  <a:cubicBezTo>
                    <a:pt x="1635" y="1168"/>
                    <a:pt x="1735" y="1068"/>
                    <a:pt x="1735" y="935"/>
                  </a:cubicBezTo>
                  <a:lnTo>
                    <a:pt x="1735" y="234"/>
                  </a:lnTo>
                  <a:cubicBezTo>
                    <a:pt x="1735" y="101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886102" y="3756023"/>
              <a:ext cx="70861" cy="46854"/>
            </a:xfrm>
            <a:custGeom>
              <a:avLst/>
              <a:gdLst/>
              <a:ahLst/>
              <a:cxnLst/>
              <a:rect l="l" t="t" r="r" b="b"/>
              <a:pathLst>
                <a:path w="1768" h="1169" extrusionOk="0">
                  <a:moveTo>
                    <a:pt x="1534" y="201"/>
                  </a:moveTo>
                  <a:cubicBezTo>
                    <a:pt x="1534" y="201"/>
                    <a:pt x="1534" y="201"/>
                    <a:pt x="1534" y="234"/>
                  </a:cubicBezTo>
                  <a:lnTo>
                    <a:pt x="1534" y="935"/>
                  </a:lnTo>
                  <a:cubicBezTo>
                    <a:pt x="1534" y="935"/>
                    <a:pt x="1534" y="968"/>
                    <a:pt x="1534" y="968"/>
                  </a:cubicBezTo>
                  <a:lnTo>
                    <a:pt x="234" y="968"/>
                  </a:lnTo>
                  <a:cubicBezTo>
                    <a:pt x="234" y="968"/>
                    <a:pt x="200" y="935"/>
                    <a:pt x="200" y="935"/>
                  </a:cubicBezTo>
                  <a:lnTo>
                    <a:pt x="200" y="234"/>
                  </a:lnTo>
                  <a:cubicBezTo>
                    <a:pt x="200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4" y="1168"/>
                  </a:lnTo>
                  <a:cubicBezTo>
                    <a:pt x="1635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35" y="1"/>
                    <a:pt x="1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855321" y="3805482"/>
              <a:ext cx="69579" cy="48176"/>
            </a:xfrm>
            <a:custGeom>
              <a:avLst/>
              <a:gdLst/>
              <a:ahLst/>
              <a:cxnLst/>
              <a:rect l="l" t="t" r="r" b="b"/>
              <a:pathLst>
                <a:path w="1736" h="1202" extrusionOk="0">
                  <a:moveTo>
                    <a:pt x="1502" y="234"/>
                  </a:moveTo>
                  <a:cubicBezTo>
                    <a:pt x="1535" y="234"/>
                    <a:pt x="1535" y="234"/>
                    <a:pt x="1535" y="268"/>
                  </a:cubicBezTo>
                  <a:lnTo>
                    <a:pt x="1535" y="968"/>
                  </a:lnTo>
                  <a:cubicBezTo>
                    <a:pt x="1535" y="968"/>
                    <a:pt x="1535" y="1001"/>
                    <a:pt x="1502" y="1001"/>
                  </a:cubicBezTo>
                  <a:lnTo>
                    <a:pt x="234" y="1001"/>
                  </a:lnTo>
                  <a:cubicBezTo>
                    <a:pt x="201" y="1001"/>
                    <a:pt x="201" y="968"/>
                    <a:pt x="201" y="968"/>
                  </a:cubicBezTo>
                  <a:lnTo>
                    <a:pt x="201" y="268"/>
                  </a:lnTo>
                  <a:cubicBezTo>
                    <a:pt x="201" y="234"/>
                    <a:pt x="201" y="234"/>
                    <a:pt x="234" y="234"/>
                  </a:cubicBezTo>
                  <a:close/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lnTo>
                    <a:pt x="1" y="968"/>
                  </a:lnTo>
                  <a:cubicBezTo>
                    <a:pt x="1" y="1102"/>
                    <a:pt x="101" y="1202"/>
                    <a:pt x="234" y="1202"/>
                  </a:cubicBezTo>
                  <a:lnTo>
                    <a:pt x="1502" y="1202"/>
                  </a:lnTo>
                  <a:cubicBezTo>
                    <a:pt x="1635" y="1202"/>
                    <a:pt x="1735" y="1102"/>
                    <a:pt x="1735" y="968"/>
                  </a:cubicBezTo>
                  <a:lnTo>
                    <a:pt x="1735" y="268"/>
                  </a:lnTo>
                  <a:cubicBezTo>
                    <a:pt x="1735" y="134"/>
                    <a:pt x="1635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928867" y="3805482"/>
              <a:ext cx="69579" cy="48176"/>
            </a:xfrm>
            <a:custGeom>
              <a:avLst/>
              <a:gdLst/>
              <a:ahLst/>
              <a:cxnLst/>
              <a:rect l="l" t="t" r="r" b="b"/>
              <a:pathLst>
                <a:path w="1736" h="1202" extrusionOk="0">
                  <a:moveTo>
                    <a:pt x="1502" y="234"/>
                  </a:moveTo>
                  <a:cubicBezTo>
                    <a:pt x="1535" y="234"/>
                    <a:pt x="1535" y="234"/>
                    <a:pt x="1535" y="268"/>
                  </a:cubicBezTo>
                  <a:lnTo>
                    <a:pt x="1535" y="968"/>
                  </a:lnTo>
                  <a:cubicBezTo>
                    <a:pt x="1535" y="968"/>
                    <a:pt x="1535" y="1001"/>
                    <a:pt x="1502" y="1001"/>
                  </a:cubicBezTo>
                  <a:lnTo>
                    <a:pt x="234" y="1001"/>
                  </a:lnTo>
                  <a:cubicBezTo>
                    <a:pt x="201" y="1001"/>
                    <a:pt x="201" y="968"/>
                    <a:pt x="201" y="968"/>
                  </a:cubicBezTo>
                  <a:lnTo>
                    <a:pt x="201" y="268"/>
                  </a:lnTo>
                  <a:cubicBezTo>
                    <a:pt x="201" y="234"/>
                    <a:pt x="201" y="234"/>
                    <a:pt x="234" y="234"/>
                  </a:cubicBezTo>
                  <a:close/>
                  <a:moveTo>
                    <a:pt x="234" y="1"/>
                  </a:moveTo>
                  <a:cubicBezTo>
                    <a:pt x="101" y="1"/>
                    <a:pt x="0" y="134"/>
                    <a:pt x="0" y="268"/>
                  </a:cubicBezTo>
                  <a:lnTo>
                    <a:pt x="0" y="968"/>
                  </a:lnTo>
                  <a:cubicBezTo>
                    <a:pt x="0" y="1102"/>
                    <a:pt x="101" y="1202"/>
                    <a:pt x="234" y="1202"/>
                  </a:cubicBezTo>
                  <a:lnTo>
                    <a:pt x="1502" y="1202"/>
                  </a:lnTo>
                  <a:cubicBezTo>
                    <a:pt x="1635" y="1202"/>
                    <a:pt x="1735" y="1102"/>
                    <a:pt x="1735" y="968"/>
                  </a:cubicBezTo>
                  <a:lnTo>
                    <a:pt x="1735" y="268"/>
                  </a:lnTo>
                  <a:cubicBezTo>
                    <a:pt x="1735" y="134"/>
                    <a:pt x="1635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551871" y="1947132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35" y="200"/>
                    <a:pt x="1569" y="234"/>
                    <a:pt x="1569" y="234"/>
                  </a:cubicBezTo>
                  <a:lnTo>
                    <a:pt x="1569" y="934"/>
                  </a:lnTo>
                  <a:cubicBezTo>
                    <a:pt x="1569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69" y="1168"/>
                    <a:pt x="1769" y="1068"/>
                    <a:pt x="1769" y="934"/>
                  </a:cubicBezTo>
                  <a:lnTo>
                    <a:pt x="1769" y="234"/>
                  </a:lnTo>
                  <a:cubicBezTo>
                    <a:pt x="1769" y="100"/>
                    <a:pt x="1669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521130" y="1997914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68" y="201"/>
                    <a:pt x="1568" y="234"/>
                  </a:cubicBezTo>
                  <a:lnTo>
                    <a:pt x="1568" y="935"/>
                  </a:lnTo>
                  <a:cubicBezTo>
                    <a:pt x="1568" y="935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35"/>
                    <a:pt x="201" y="935"/>
                  </a:cubicBezTo>
                  <a:lnTo>
                    <a:pt x="201" y="234"/>
                  </a:lnTo>
                  <a:cubicBezTo>
                    <a:pt x="201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69" y="1168"/>
                    <a:pt x="1769" y="1068"/>
                    <a:pt x="1769" y="935"/>
                  </a:cubicBezTo>
                  <a:lnTo>
                    <a:pt x="1769" y="234"/>
                  </a:lnTo>
                  <a:cubicBezTo>
                    <a:pt x="1769" y="101"/>
                    <a:pt x="1669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8594676" y="1997914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35" y="201"/>
                    <a:pt x="1535" y="234"/>
                  </a:cubicBezTo>
                  <a:lnTo>
                    <a:pt x="1535" y="935"/>
                  </a:lnTo>
                  <a:cubicBezTo>
                    <a:pt x="1535" y="935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0" y="935"/>
                    <a:pt x="200" y="935"/>
                  </a:cubicBezTo>
                  <a:lnTo>
                    <a:pt x="200" y="234"/>
                  </a:lnTo>
                  <a:cubicBezTo>
                    <a:pt x="200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975641" y="3507367"/>
              <a:ext cx="69579" cy="46813"/>
            </a:xfrm>
            <a:custGeom>
              <a:avLst/>
              <a:gdLst/>
              <a:ahLst/>
              <a:cxnLst/>
              <a:rect l="l" t="t" r="r" b="b"/>
              <a:pathLst>
                <a:path w="1736" h="1168" extrusionOk="0">
                  <a:moveTo>
                    <a:pt x="1502" y="200"/>
                  </a:moveTo>
                  <a:cubicBezTo>
                    <a:pt x="1535" y="200"/>
                    <a:pt x="1535" y="200"/>
                    <a:pt x="1535" y="234"/>
                  </a:cubicBezTo>
                  <a:lnTo>
                    <a:pt x="1535" y="934"/>
                  </a:lnTo>
                  <a:cubicBezTo>
                    <a:pt x="1535" y="934"/>
                    <a:pt x="1535" y="967"/>
                    <a:pt x="1502" y="967"/>
                  </a:cubicBezTo>
                  <a:lnTo>
                    <a:pt x="234" y="967"/>
                  </a:lnTo>
                  <a:cubicBezTo>
                    <a:pt x="201" y="967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0"/>
                    <a:pt x="201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02" y="1168"/>
                  </a:lnTo>
                  <a:cubicBezTo>
                    <a:pt x="1635" y="1168"/>
                    <a:pt x="1736" y="1068"/>
                    <a:pt x="1736" y="934"/>
                  </a:cubicBezTo>
                  <a:lnTo>
                    <a:pt x="1736" y="234"/>
                  </a:lnTo>
                  <a:cubicBezTo>
                    <a:pt x="1736" y="100"/>
                    <a:pt x="1635" y="0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989064" y="4092935"/>
              <a:ext cx="56192" cy="46854"/>
            </a:xfrm>
            <a:custGeom>
              <a:avLst/>
              <a:gdLst/>
              <a:ahLst/>
              <a:cxnLst/>
              <a:rect l="l" t="t" r="r" b="b"/>
              <a:pathLst>
                <a:path w="1402" h="1169" extrusionOk="0">
                  <a:moveTo>
                    <a:pt x="1168" y="201"/>
                  </a:moveTo>
                  <a:cubicBezTo>
                    <a:pt x="1168" y="201"/>
                    <a:pt x="1202" y="201"/>
                    <a:pt x="1202" y="234"/>
                  </a:cubicBezTo>
                  <a:lnTo>
                    <a:pt x="1202" y="935"/>
                  </a:lnTo>
                  <a:cubicBezTo>
                    <a:pt x="1202" y="935"/>
                    <a:pt x="1168" y="968"/>
                    <a:pt x="1168" y="968"/>
                  </a:cubicBezTo>
                  <a:lnTo>
                    <a:pt x="268" y="968"/>
                  </a:lnTo>
                  <a:cubicBezTo>
                    <a:pt x="234" y="968"/>
                    <a:pt x="234" y="935"/>
                    <a:pt x="234" y="935"/>
                  </a:cubicBezTo>
                  <a:lnTo>
                    <a:pt x="234" y="234"/>
                  </a:lnTo>
                  <a:cubicBezTo>
                    <a:pt x="234" y="201"/>
                    <a:pt x="234" y="201"/>
                    <a:pt x="268" y="201"/>
                  </a:cubicBezTo>
                  <a:close/>
                  <a:moveTo>
                    <a:pt x="268" y="1"/>
                  </a:moveTo>
                  <a:cubicBezTo>
                    <a:pt x="134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34" y="1168"/>
                    <a:pt x="268" y="1168"/>
                  </a:cubicBezTo>
                  <a:lnTo>
                    <a:pt x="1168" y="1168"/>
                  </a:lnTo>
                  <a:cubicBezTo>
                    <a:pt x="1302" y="1168"/>
                    <a:pt x="1402" y="1068"/>
                    <a:pt x="1402" y="935"/>
                  </a:cubicBezTo>
                  <a:lnTo>
                    <a:pt x="1402" y="234"/>
                  </a:lnTo>
                  <a:cubicBezTo>
                    <a:pt x="1402" y="101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013152" y="4048807"/>
              <a:ext cx="54829" cy="46854"/>
            </a:xfrm>
            <a:custGeom>
              <a:avLst/>
              <a:gdLst/>
              <a:ahLst/>
              <a:cxnLst/>
              <a:rect l="l" t="t" r="r" b="b"/>
              <a:pathLst>
                <a:path w="1368" h="1169" extrusionOk="0">
                  <a:moveTo>
                    <a:pt x="1134" y="201"/>
                  </a:moveTo>
                  <a:cubicBezTo>
                    <a:pt x="1168" y="201"/>
                    <a:pt x="1168" y="201"/>
                    <a:pt x="1168" y="234"/>
                  </a:cubicBezTo>
                  <a:lnTo>
                    <a:pt x="1168" y="935"/>
                  </a:lnTo>
                  <a:cubicBezTo>
                    <a:pt x="1168" y="935"/>
                    <a:pt x="1168" y="968"/>
                    <a:pt x="1134" y="968"/>
                  </a:cubicBezTo>
                  <a:lnTo>
                    <a:pt x="234" y="968"/>
                  </a:lnTo>
                  <a:cubicBezTo>
                    <a:pt x="234" y="968"/>
                    <a:pt x="200" y="935"/>
                    <a:pt x="200" y="935"/>
                  </a:cubicBezTo>
                  <a:lnTo>
                    <a:pt x="200" y="234"/>
                  </a:lnTo>
                  <a:cubicBezTo>
                    <a:pt x="200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4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9075957" y="3988647"/>
              <a:ext cx="54870" cy="48176"/>
            </a:xfrm>
            <a:custGeom>
              <a:avLst/>
              <a:gdLst/>
              <a:ahLst/>
              <a:cxnLst/>
              <a:rect l="l" t="t" r="r" b="b"/>
              <a:pathLst>
                <a:path w="1369" h="1202" extrusionOk="0">
                  <a:moveTo>
                    <a:pt x="1135" y="234"/>
                  </a:moveTo>
                  <a:cubicBezTo>
                    <a:pt x="1135" y="234"/>
                    <a:pt x="1168" y="234"/>
                    <a:pt x="1168" y="268"/>
                  </a:cubicBezTo>
                  <a:lnTo>
                    <a:pt x="1168" y="968"/>
                  </a:lnTo>
                  <a:cubicBezTo>
                    <a:pt x="1168" y="968"/>
                    <a:pt x="1135" y="1001"/>
                    <a:pt x="1135" y="1001"/>
                  </a:cubicBezTo>
                  <a:lnTo>
                    <a:pt x="234" y="1001"/>
                  </a:lnTo>
                  <a:cubicBezTo>
                    <a:pt x="201" y="1001"/>
                    <a:pt x="201" y="968"/>
                    <a:pt x="201" y="968"/>
                  </a:cubicBezTo>
                  <a:lnTo>
                    <a:pt x="201" y="268"/>
                  </a:lnTo>
                  <a:cubicBezTo>
                    <a:pt x="201" y="234"/>
                    <a:pt x="201" y="234"/>
                    <a:pt x="234" y="234"/>
                  </a:cubicBezTo>
                  <a:close/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lnTo>
                    <a:pt x="1" y="968"/>
                  </a:lnTo>
                  <a:cubicBezTo>
                    <a:pt x="1" y="1101"/>
                    <a:pt x="101" y="1202"/>
                    <a:pt x="234" y="1202"/>
                  </a:cubicBezTo>
                  <a:lnTo>
                    <a:pt x="1135" y="1202"/>
                  </a:lnTo>
                  <a:cubicBezTo>
                    <a:pt x="1268" y="1202"/>
                    <a:pt x="1369" y="1101"/>
                    <a:pt x="1369" y="968"/>
                  </a:cubicBezTo>
                  <a:lnTo>
                    <a:pt x="1369" y="268"/>
                  </a:lnTo>
                  <a:cubicBezTo>
                    <a:pt x="1369" y="134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019805" y="3701194"/>
              <a:ext cx="54870" cy="46854"/>
            </a:xfrm>
            <a:custGeom>
              <a:avLst/>
              <a:gdLst/>
              <a:ahLst/>
              <a:cxnLst/>
              <a:rect l="l" t="t" r="r" b="b"/>
              <a:pathLst>
                <a:path w="1369" h="1169" extrusionOk="0">
                  <a:moveTo>
                    <a:pt x="1135" y="201"/>
                  </a:moveTo>
                  <a:cubicBezTo>
                    <a:pt x="1135" y="201"/>
                    <a:pt x="1168" y="201"/>
                    <a:pt x="1168" y="234"/>
                  </a:cubicBezTo>
                  <a:lnTo>
                    <a:pt x="1168" y="935"/>
                  </a:lnTo>
                  <a:cubicBezTo>
                    <a:pt x="1168" y="935"/>
                    <a:pt x="1135" y="968"/>
                    <a:pt x="1135" y="968"/>
                  </a:cubicBezTo>
                  <a:lnTo>
                    <a:pt x="234" y="968"/>
                  </a:lnTo>
                  <a:cubicBezTo>
                    <a:pt x="201" y="968"/>
                    <a:pt x="201" y="935"/>
                    <a:pt x="201" y="935"/>
                  </a:cubicBezTo>
                  <a:lnTo>
                    <a:pt x="201" y="234"/>
                  </a:lnTo>
                  <a:cubicBezTo>
                    <a:pt x="201" y="201"/>
                    <a:pt x="201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9" y="1068"/>
                    <a:pt x="1369" y="935"/>
                  </a:cubicBezTo>
                  <a:lnTo>
                    <a:pt x="1369" y="234"/>
                  </a:lnTo>
                  <a:cubicBezTo>
                    <a:pt x="1369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011789" y="4515419"/>
              <a:ext cx="70902" cy="48176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535" y="201"/>
                  </a:moveTo>
                  <a:cubicBezTo>
                    <a:pt x="1535" y="201"/>
                    <a:pt x="1569" y="234"/>
                    <a:pt x="1569" y="234"/>
                  </a:cubicBezTo>
                  <a:lnTo>
                    <a:pt x="1569" y="934"/>
                  </a:lnTo>
                  <a:cubicBezTo>
                    <a:pt x="1569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201"/>
                    <a:pt x="234" y="1201"/>
                  </a:cubicBezTo>
                  <a:lnTo>
                    <a:pt x="1535" y="1201"/>
                  </a:lnTo>
                  <a:cubicBezTo>
                    <a:pt x="1669" y="1201"/>
                    <a:pt x="1769" y="1068"/>
                    <a:pt x="1769" y="934"/>
                  </a:cubicBezTo>
                  <a:lnTo>
                    <a:pt x="1769" y="234"/>
                  </a:lnTo>
                  <a:cubicBezTo>
                    <a:pt x="1769" y="101"/>
                    <a:pt x="1669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9086658" y="4515419"/>
              <a:ext cx="70902" cy="48176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535" y="201"/>
                  </a:moveTo>
                  <a:cubicBezTo>
                    <a:pt x="1535" y="201"/>
                    <a:pt x="1569" y="234"/>
                    <a:pt x="1569" y="234"/>
                  </a:cubicBezTo>
                  <a:lnTo>
                    <a:pt x="1569" y="934"/>
                  </a:lnTo>
                  <a:cubicBezTo>
                    <a:pt x="1569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34" y="968"/>
                    <a:pt x="234" y="934"/>
                  </a:cubicBezTo>
                  <a:lnTo>
                    <a:pt x="234" y="234"/>
                  </a:lnTo>
                  <a:cubicBezTo>
                    <a:pt x="234" y="234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34" y="0"/>
                    <a:pt x="1" y="101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34" y="1201"/>
                    <a:pt x="234" y="1201"/>
                  </a:cubicBezTo>
                  <a:lnTo>
                    <a:pt x="1535" y="1201"/>
                  </a:lnTo>
                  <a:cubicBezTo>
                    <a:pt x="1669" y="1201"/>
                    <a:pt x="1769" y="1068"/>
                    <a:pt x="1769" y="934"/>
                  </a:cubicBezTo>
                  <a:lnTo>
                    <a:pt x="1769" y="234"/>
                  </a:lnTo>
                  <a:cubicBezTo>
                    <a:pt x="1769" y="101"/>
                    <a:pt x="1669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055917" y="4566240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35" y="200"/>
                    <a:pt x="1568" y="234"/>
                    <a:pt x="1568" y="234"/>
                  </a:cubicBezTo>
                  <a:lnTo>
                    <a:pt x="1568" y="934"/>
                  </a:lnTo>
                  <a:cubicBezTo>
                    <a:pt x="1568" y="967"/>
                    <a:pt x="1535" y="967"/>
                    <a:pt x="1535" y="967"/>
                  </a:cubicBezTo>
                  <a:lnTo>
                    <a:pt x="234" y="967"/>
                  </a:lnTo>
                  <a:cubicBezTo>
                    <a:pt x="234" y="967"/>
                    <a:pt x="201" y="967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7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7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62853" y="4395099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02" y="200"/>
                  </a:moveTo>
                  <a:cubicBezTo>
                    <a:pt x="1535" y="200"/>
                    <a:pt x="1535" y="200"/>
                    <a:pt x="1535" y="234"/>
                  </a:cubicBezTo>
                  <a:lnTo>
                    <a:pt x="1535" y="934"/>
                  </a:lnTo>
                  <a:cubicBezTo>
                    <a:pt x="1535" y="934"/>
                    <a:pt x="1535" y="968"/>
                    <a:pt x="1502" y="968"/>
                  </a:cubicBezTo>
                  <a:lnTo>
                    <a:pt x="234" y="968"/>
                  </a:lnTo>
                  <a:cubicBezTo>
                    <a:pt x="201" y="968"/>
                    <a:pt x="201" y="934"/>
                    <a:pt x="201" y="934"/>
                  </a:cubicBezTo>
                  <a:lnTo>
                    <a:pt x="201" y="234"/>
                  </a:lnTo>
                  <a:cubicBezTo>
                    <a:pt x="201" y="200"/>
                    <a:pt x="201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02" y="1168"/>
                  </a:lnTo>
                  <a:cubicBezTo>
                    <a:pt x="1635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35" y="0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8781850" y="4744035"/>
              <a:ext cx="70902" cy="48176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535" y="201"/>
                  </a:moveTo>
                  <a:cubicBezTo>
                    <a:pt x="1535" y="201"/>
                    <a:pt x="1568" y="234"/>
                    <a:pt x="1568" y="234"/>
                  </a:cubicBezTo>
                  <a:lnTo>
                    <a:pt x="1568" y="935"/>
                  </a:lnTo>
                  <a:cubicBezTo>
                    <a:pt x="1568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0" y="968"/>
                    <a:pt x="200" y="935"/>
                  </a:cubicBezTo>
                  <a:lnTo>
                    <a:pt x="200" y="234"/>
                  </a:lnTo>
                  <a:cubicBezTo>
                    <a:pt x="200" y="234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201"/>
                    <a:pt x="234" y="1201"/>
                  </a:cubicBezTo>
                  <a:lnTo>
                    <a:pt x="1535" y="1201"/>
                  </a:lnTo>
                  <a:cubicBezTo>
                    <a:pt x="1668" y="1201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68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8751109" y="4808203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01" y="201"/>
                  </a:moveTo>
                  <a:cubicBezTo>
                    <a:pt x="1535" y="201"/>
                    <a:pt x="1535" y="201"/>
                    <a:pt x="1535" y="234"/>
                  </a:cubicBezTo>
                  <a:lnTo>
                    <a:pt x="1535" y="935"/>
                  </a:lnTo>
                  <a:cubicBezTo>
                    <a:pt x="1535" y="935"/>
                    <a:pt x="1535" y="968"/>
                    <a:pt x="1501" y="968"/>
                  </a:cubicBezTo>
                  <a:lnTo>
                    <a:pt x="234" y="968"/>
                  </a:lnTo>
                  <a:cubicBezTo>
                    <a:pt x="200" y="968"/>
                    <a:pt x="200" y="935"/>
                    <a:pt x="200" y="935"/>
                  </a:cubicBezTo>
                  <a:lnTo>
                    <a:pt x="200" y="234"/>
                  </a:lnTo>
                  <a:cubicBezTo>
                    <a:pt x="200" y="201"/>
                    <a:pt x="200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01" y="1168"/>
                  </a:lnTo>
                  <a:cubicBezTo>
                    <a:pt x="1635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8586660" y="4395099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68" y="200"/>
                    <a:pt x="1568" y="200"/>
                    <a:pt x="1568" y="234"/>
                  </a:cubicBezTo>
                  <a:lnTo>
                    <a:pt x="1568" y="934"/>
                  </a:lnTo>
                  <a:cubicBezTo>
                    <a:pt x="1568" y="934"/>
                    <a:pt x="1568" y="968"/>
                    <a:pt x="1535" y="968"/>
                  </a:cubicBezTo>
                  <a:lnTo>
                    <a:pt x="267" y="968"/>
                  </a:lnTo>
                  <a:cubicBezTo>
                    <a:pt x="234" y="968"/>
                    <a:pt x="234" y="934"/>
                    <a:pt x="234" y="934"/>
                  </a:cubicBezTo>
                  <a:lnTo>
                    <a:pt x="234" y="234"/>
                  </a:lnTo>
                  <a:cubicBezTo>
                    <a:pt x="234" y="200"/>
                    <a:pt x="234" y="200"/>
                    <a:pt x="267" y="200"/>
                  </a:cubicBezTo>
                  <a:close/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34" y="1168"/>
                    <a:pt x="267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618724" y="4344277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02" y="201"/>
                  </a:moveTo>
                  <a:cubicBezTo>
                    <a:pt x="1535" y="201"/>
                    <a:pt x="1535" y="234"/>
                    <a:pt x="1535" y="234"/>
                  </a:cubicBezTo>
                  <a:lnTo>
                    <a:pt x="1535" y="935"/>
                  </a:lnTo>
                  <a:cubicBezTo>
                    <a:pt x="1535" y="968"/>
                    <a:pt x="1535" y="968"/>
                    <a:pt x="1502" y="968"/>
                  </a:cubicBezTo>
                  <a:lnTo>
                    <a:pt x="234" y="968"/>
                  </a:lnTo>
                  <a:cubicBezTo>
                    <a:pt x="201" y="968"/>
                    <a:pt x="201" y="968"/>
                    <a:pt x="201" y="935"/>
                  </a:cubicBezTo>
                  <a:lnTo>
                    <a:pt x="201" y="234"/>
                  </a:lnTo>
                  <a:cubicBezTo>
                    <a:pt x="201" y="234"/>
                    <a:pt x="201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02" y="1168"/>
                  </a:lnTo>
                  <a:cubicBezTo>
                    <a:pt x="1635" y="1168"/>
                    <a:pt x="1769" y="1068"/>
                    <a:pt x="1769" y="935"/>
                  </a:cubicBezTo>
                  <a:lnTo>
                    <a:pt x="1769" y="234"/>
                  </a:lnTo>
                  <a:cubicBezTo>
                    <a:pt x="1769" y="101"/>
                    <a:pt x="1635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808547" y="4567563"/>
              <a:ext cx="54829" cy="46813"/>
            </a:xfrm>
            <a:custGeom>
              <a:avLst/>
              <a:gdLst/>
              <a:ahLst/>
              <a:cxnLst/>
              <a:rect l="l" t="t" r="r" b="b"/>
              <a:pathLst>
                <a:path w="1368" h="1168" extrusionOk="0">
                  <a:moveTo>
                    <a:pt x="1134" y="201"/>
                  </a:moveTo>
                  <a:cubicBezTo>
                    <a:pt x="1134" y="201"/>
                    <a:pt x="1168" y="201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34" y="968"/>
                    <a:pt x="1134" y="968"/>
                  </a:cubicBezTo>
                  <a:lnTo>
                    <a:pt x="234" y="968"/>
                  </a:lnTo>
                  <a:cubicBezTo>
                    <a:pt x="200" y="968"/>
                    <a:pt x="200" y="934"/>
                    <a:pt x="200" y="934"/>
                  </a:cubicBezTo>
                  <a:lnTo>
                    <a:pt x="200" y="234"/>
                  </a:lnTo>
                  <a:cubicBezTo>
                    <a:pt x="200" y="201"/>
                    <a:pt x="200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4" y="1168"/>
                  </a:lnTo>
                  <a:cubicBezTo>
                    <a:pt x="1268" y="1168"/>
                    <a:pt x="1368" y="1068"/>
                    <a:pt x="1368" y="934"/>
                  </a:cubicBezTo>
                  <a:lnTo>
                    <a:pt x="1368" y="234"/>
                  </a:lnTo>
                  <a:cubicBezTo>
                    <a:pt x="1368" y="100"/>
                    <a:pt x="1268" y="0"/>
                    <a:pt x="1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831273" y="4523435"/>
              <a:ext cx="56192" cy="46854"/>
            </a:xfrm>
            <a:custGeom>
              <a:avLst/>
              <a:gdLst/>
              <a:ahLst/>
              <a:cxnLst/>
              <a:rect l="l" t="t" r="r" b="b"/>
              <a:pathLst>
                <a:path w="1402" h="1169" extrusionOk="0">
                  <a:moveTo>
                    <a:pt x="1135" y="201"/>
                  </a:moveTo>
                  <a:cubicBezTo>
                    <a:pt x="1168" y="201"/>
                    <a:pt x="1168" y="201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34" y="968"/>
                    <a:pt x="234" y="935"/>
                  </a:cubicBezTo>
                  <a:lnTo>
                    <a:pt x="234" y="234"/>
                  </a:lnTo>
                  <a:cubicBezTo>
                    <a:pt x="234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34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34" y="1168"/>
                    <a:pt x="234" y="1168"/>
                  </a:cubicBezTo>
                  <a:lnTo>
                    <a:pt x="1168" y="1168"/>
                  </a:lnTo>
                  <a:cubicBezTo>
                    <a:pt x="1268" y="1168"/>
                    <a:pt x="1401" y="1068"/>
                    <a:pt x="1401" y="935"/>
                  </a:cubicBezTo>
                  <a:lnTo>
                    <a:pt x="1401" y="234"/>
                  </a:lnTo>
                  <a:cubicBezTo>
                    <a:pt x="1401" y="101"/>
                    <a:pt x="1268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894118" y="4464597"/>
              <a:ext cx="54829" cy="46854"/>
            </a:xfrm>
            <a:custGeom>
              <a:avLst/>
              <a:gdLst/>
              <a:ahLst/>
              <a:cxnLst/>
              <a:rect l="l" t="t" r="r" b="b"/>
              <a:pathLst>
                <a:path w="1368" h="1169" extrusionOk="0">
                  <a:moveTo>
                    <a:pt x="1134" y="201"/>
                  </a:moveTo>
                  <a:cubicBezTo>
                    <a:pt x="1168" y="201"/>
                    <a:pt x="1168" y="201"/>
                    <a:pt x="1168" y="234"/>
                  </a:cubicBezTo>
                  <a:lnTo>
                    <a:pt x="1168" y="935"/>
                  </a:lnTo>
                  <a:cubicBezTo>
                    <a:pt x="1168" y="935"/>
                    <a:pt x="1168" y="968"/>
                    <a:pt x="1134" y="968"/>
                  </a:cubicBezTo>
                  <a:lnTo>
                    <a:pt x="234" y="968"/>
                  </a:lnTo>
                  <a:cubicBezTo>
                    <a:pt x="234" y="968"/>
                    <a:pt x="200" y="935"/>
                    <a:pt x="200" y="935"/>
                  </a:cubicBezTo>
                  <a:lnTo>
                    <a:pt x="200" y="234"/>
                  </a:lnTo>
                  <a:cubicBezTo>
                    <a:pt x="200" y="201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134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982334" y="4110330"/>
              <a:ext cx="56192" cy="48176"/>
            </a:xfrm>
            <a:custGeom>
              <a:avLst/>
              <a:gdLst/>
              <a:ahLst/>
              <a:cxnLst/>
              <a:rect l="l" t="t" r="r" b="b"/>
              <a:pathLst>
                <a:path w="1402" h="1202" extrusionOk="0">
                  <a:moveTo>
                    <a:pt x="1168" y="234"/>
                  </a:moveTo>
                  <a:lnTo>
                    <a:pt x="1168" y="968"/>
                  </a:lnTo>
                  <a:lnTo>
                    <a:pt x="234" y="968"/>
                  </a:lnTo>
                  <a:lnTo>
                    <a:pt x="234" y="234"/>
                  </a:lnTo>
                  <a:close/>
                  <a:moveTo>
                    <a:pt x="234" y="0"/>
                  </a:moveTo>
                  <a:cubicBezTo>
                    <a:pt x="101" y="0"/>
                    <a:pt x="1" y="134"/>
                    <a:pt x="1" y="234"/>
                  </a:cubicBezTo>
                  <a:lnTo>
                    <a:pt x="1" y="968"/>
                  </a:lnTo>
                  <a:cubicBezTo>
                    <a:pt x="1" y="1101"/>
                    <a:pt x="101" y="1201"/>
                    <a:pt x="234" y="1201"/>
                  </a:cubicBezTo>
                  <a:lnTo>
                    <a:pt x="1135" y="1201"/>
                  </a:lnTo>
                  <a:cubicBezTo>
                    <a:pt x="1268" y="1201"/>
                    <a:pt x="1402" y="1101"/>
                    <a:pt x="1402" y="968"/>
                  </a:cubicBezTo>
                  <a:lnTo>
                    <a:pt x="1402" y="234"/>
                  </a:lnTo>
                  <a:cubicBezTo>
                    <a:pt x="1402" y="134"/>
                    <a:pt x="1268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726985" y="3961914"/>
              <a:ext cx="54870" cy="48176"/>
            </a:xfrm>
            <a:custGeom>
              <a:avLst/>
              <a:gdLst/>
              <a:ahLst/>
              <a:cxnLst/>
              <a:rect l="l" t="t" r="r" b="b"/>
              <a:pathLst>
                <a:path w="1369" h="1202" extrusionOk="0">
                  <a:moveTo>
                    <a:pt x="1168" y="234"/>
                  </a:moveTo>
                  <a:lnTo>
                    <a:pt x="1168" y="968"/>
                  </a:lnTo>
                  <a:lnTo>
                    <a:pt x="201" y="968"/>
                  </a:lnTo>
                  <a:lnTo>
                    <a:pt x="201" y="234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968"/>
                  </a:lnTo>
                  <a:cubicBezTo>
                    <a:pt x="1" y="1068"/>
                    <a:pt x="101" y="1201"/>
                    <a:pt x="234" y="1201"/>
                  </a:cubicBezTo>
                  <a:lnTo>
                    <a:pt x="1135" y="1201"/>
                  </a:lnTo>
                  <a:cubicBezTo>
                    <a:pt x="1268" y="1201"/>
                    <a:pt x="1368" y="1068"/>
                    <a:pt x="1368" y="968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362052" y="4496701"/>
              <a:ext cx="56192" cy="46813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1168" y="201"/>
                  </a:moveTo>
                  <a:cubicBezTo>
                    <a:pt x="1168" y="201"/>
                    <a:pt x="1168" y="201"/>
                    <a:pt x="1168" y="234"/>
                  </a:cubicBezTo>
                  <a:lnTo>
                    <a:pt x="1168" y="934"/>
                  </a:lnTo>
                  <a:cubicBezTo>
                    <a:pt x="1168" y="934"/>
                    <a:pt x="1168" y="968"/>
                    <a:pt x="1168" y="968"/>
                  </a:cubicBezTo>
                  <a:lnTo>
                    <a:pt x="234" y="968"/>
                  </a:lnTo>
                  <a:cubicBezTo>
                    <a:pt x="234" y="968"/>
                    <a:pt x="234" y="934"/>
                    <a:pt x="234" y="934"/>
                  </a:cubicBezTo>
                  <a:lnTo>
                    <a:pt x="234" y="234"/>
                  </a:lnTo>
                  <a:cubicBezTo>
                    <a:pt x="234" y="201"/>
                    <a:pt x="234" y="201"/>
                    <a:pt x="234" y="201"/>
                  </a:cubicBezTo>
                  <a:close/>
                  <a:moveTo>
                    <a:pt x="234" y="0"/>
                  </a:moveTo>
                  <a:cubicBezTo>
                    <a:pt x="134" y="0"/>
                    <a:pt x="0" y="101"/>
                    <a:pt x="0" y="234"/>
                  </a:cubicBezTo>
                  <a:lnTo>
                    <a:pt x="0" y="934"/>
                  </a:lnTo>
                  <a:cubicBezTo>
                    <a:pt x="0" y="1068"/>
                    <a:pt x="134" y="1168"/>
                    <a:pt x="234" y="1168"/>
                  </a:cubicBezTo>
                  <a:lnTo>
                    <a:pt x="1168" y="1168"/>
                  </a:lnTo>
                  <a:cubicBezTo>
                    <a:pt x="1268" y="1168"/>
                    <a:pt x="1401" y="1068"/>
                    <a:pt x="1401" y="934"/>
                  </a:cubicBezTo>
                  <a:lnTo>
                    <a:pt x="1401" y="234"/>
                  </a:lnTo>
                  <a:cubicBezTo>
                    <a:pt x="1401" y="101"/>
                    <a:pt x="1268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424857" y="4262714"/>
              <a:ext cx="54870" cy="48176"/>
            </a:xfrm>
            <a:custGeom>
              <a:avLst/>
              <a:gdLst/>
              <a:ahLst/>
              <a:cxnLst/>
              <a:rect l="l" t="t" r="r" b="b"/>
              <a:pathLst>
                <a:path w="1369" h="1202" extrusionOk="0">
                  <a:moveTo>
                    <a:pt x="1135" y="234"/>
                  </a:moveTo>
                  <a:cubicBezTo>
                    <a:pt x="1168" y="234"/>
                    <a:pt x="1168" y="234"/>
                    <a:pt x="1168" y="268"/>
                  </a:cubicBezTo>
                  <a:lnTo>
                    <a:pt x="1168" y="968"/>
                  </a:lnTo>
                  <a:cubicBezTo>
                    <a:pt x="1168" y="968"/>
                    <a:pt x="1168" y="1002"/>
                    <a:pt x="1135" y="1002"/>
                  </a:cubicBezTo>
                  <a:lnTo>
                    <a:pt x="234" y="1002"/>
                  </a:lnTo>
                  <a:cubicBezTo>
                    <a:pt x="234" y="1002"/>
                    <a:pt x="201" y="968"/>
                    <a:pt x="201" y="968"/>
                  </a:cubicBezTo>
                  <a:lnTo>
                    <a:pt x="201" y="268"/>
                  </a:lnTo>
                  <a:cubicBezTo>
                    <a:pt x="201" y="234"/>
                    <a:pt x="234" y="234"/>
                    <a:pt x="234" y="234"/>
                  </a:cubicBezTo>
                  <a:close/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lnTo>
                    <a:pt x="1" y="968"/>
                  </a:lnTo>
                  <a:cubicBezTo>
                    <a:pt x="1" y="1102"/>
                    <a:pt x="101" y="1202"/>
                    <a:pt x="234" y="1202"/>
                  </a:cubicBezTo>
                  <a:lnTo>
                    <a:pt x="1135" y="1202"/>
                  </a:lnTo>
                  <a:cubicBezTo>
                    <a:pt x="1269" y="1202"/>
                    <a:pt x="1369" y="1102"/>
                    <a:pt x="1369" y="968"/>
                  </a:cubicBezTo>
                  <a:lnTo>
                    <a:pt x="1369" y="268"/>
                  </a:lnTo>
                  <a:cubicBezTo>
                    <a:pt x="1369" y="134"/>
                    <a:pt x="1269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906178" y="2596869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68" y="201"/>
                    <a:pt x="1568" y="234"/>
                    <a:pt x="1568" y="234"/>
                  </a:cubicBezTo>
                  <a:lnTo>
                    <a:pt x="1568" y="935"/>
                  </a:lnTo>
                  <a:cubicBezTo>
                    <a:pt x="1568" y="968"/>
                    <a:pt x="1568" y="968"/>
                    <a:pt x="1535" y="968"/>
                  </a:cubicBezTo>
                  <a:lnTo>
                    <a:pt x="267" y="968"/>
                  </a:lnTo>
                  <a:cubicBezTo>
                    <a:pt x="234" y="968"/>
                    <a:pt x="234" y="968"/>
                    <a:pt x="234" y="935"/>
                  </a:cubicBezTo>
                  <a:lnTo>
                    <a:pt x="234" y="234"/>
                  </a:lnTo>
                  <a:cubicBezTo>
                    <a:pt x="234" y="234"/>
                    <a:pt x="234" y="201"/>
                    <a:pt x="267" y="201"/>
                  </a:cubicBezTo>
                  <a:close/>
                  <a:moveTo>
                    <a:pt x="234" y="1"/>
                  </a:moveTo>
                  <a:cubicBezTo>
                    <a:pt x="134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34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68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866058" y="2362922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35" y="200"/>
                    <a:pt x="1569" y="234"/>
                    <a:pt x="1569" y="234"/>
                  </a:cubicBezTo>
                  <a:lnTo>
                    <a:pt x="1569" y="934"/>
                  </a:lnTo>
                  <a:cubicBezTo>
                    <a:pt x="1569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4"/>
                  </a:cubicBezTo>
                  <a:lnTo>
                    <a:pt x="201" y="234"/>
                  </a:lnTo>
                  <a:cubicBezTo>
                    <a:pt x="201" y="234"/>
                    <a:pt x="234" y="200"/>
                    <a:pt x="234" y="200"/>
                  </a:cubicBezTo>
                  <a:close/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01" y="1168"/>
                    <a:pt x="234" y="1168"/>
                  </a:cubicBezTo>
                  <a:lnTo>
                    <a:pt x="1535" y="1168"/>
                  </a:lnTo>
                  <a:cubicBezTo>
                    <a:pt x="1669" y="1168"/>
                    <a:pt x="1769" y="1068"/>
                    <a:pt x="1769" y="934"/>
                  </a:cubicBezTo>
                  <a:lnTo>
                    <a:pt x="1769" y="234"/>
                  </a:lnTo>
                  <a:cubicBezTo>
                    <a:pt x="1769" y="100"/>
                    <a:pt x="1669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906178" y="2246610"/>
              <a:ext cx="70902" cy="46813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535" y="200"/>
                  </a:moveTo>
                  <a:cubicBezTo>
                    <a:pt x="1568" y="200"/>
                    <a:pt x="1568" y="200"/>
                    <a:pt x="1568" y="234"/>
                  </a:cubicBezTo>
                  <a:lnTo>
                    <a:pt x="1568" y="934"/>
                  </a:lnTo>
                  <a:cubicBezTo>
                    <a:pt x="1568" y="934"/>
                    <a:pt x="1568" y="968"/>
                    <a:pt x="1535" y="968"/>
                  </a:cubicBezTo>
                  <a:lnTo>
                    <a:pt x="267" y="968"/>
                  </a:lnTo>
                  <a:cubicBezTo>
                    <a:pt x="234" y="968"/>
                    <a:pt x="234" y="934"/>
                    <a:pt x="234" y="934"/>
                  </a:cubicBezTo>
                  <a:lnTo>
                    <a:pt x="234" y="234"/>
                  </a:lnTo>
                  <a:cubicBezTo>
                    <a:pt x="234" y="200"/>
                    <a:pt x="234" y="200"/>
                    <a:pt x="267" y="200"/>
                  </a:cubicBezTo>
                  <a:close/>
                  <a:moveTo>
                    <a:pt x="234" y="0"/>
                  </a:moveTo>
                  <a:cubicBezTo>
                    <a:pt x="134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34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4"/>
                  </a:cubicBezTo>
                  <a:lnTo>
                    <a:pt x="1768" y="234"/>
                  </a:lnTo>
                  <a:cubicBezTo>
                    <a:pt x="1768" y="100"/>
                    <a:pt x="1668" y="0"/>
                    <a:pt x="1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842010" y="2324125"/>
              <a:ext cx="70902" cy="46854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535" y="201"/>
                  </a:moveTo>
                  <a:cubicBezTo>
                    <a:pt x="1535" y="201"/>
                    <a:pt x="1535" y="234"/>
                    <a:pt x="1535" y="234"/>
                  </a:cubicBezTo>
                  <a:lnTo>
                    <a:pt x="1535" y="935"/>
                  </a:lnTo>
                  <a:cubicBezTo>
                    <a:pt x="1535" y="968"/>
                    <a:pt x="1535" y="968"/>
                    <a:pt x="15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5"/>
                  </a:cubicBezTo>
                  <a:lnTo>
                    <a:pt x="201" y="234"/>
                  </a:lnTo>
                  <a:cubicBezTo>
                    <a:pt x="201" y="234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0" y="1168"/>
                    <a:pt x="234" y="1168"/>
                  </a:cubicBezTo>
                  <a:lnTo>
                    <a:pt x="1535" y="1168"/>
                  </a:lnTo>
                  <a:cubicBezTo>
                    <a:pt x="1668" y="1168"/>
                    <a:pt x="1768" y="1068"/>
                    <a:pt x="1768" y="935"/>
                  </a:cubicBezTo>
                  <a:lnTo>
                    <a:pt x="1768" y="234"/>
                  </a:lnTo>
                  <a:cubicBezTo>
                    <a:pt x="1768" y="101"/>
                    <a:pt x="1668" y="1"/>
                    <a:pt x="1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565258" y="2992619"/>
              <a:ext cx="54870" cy="46854"/>
            </a:xfrm>
            <a:custGeom>
              <a:avLst/>
              <a:gdLst/>
              <a:ahLst/>
              <a:cxnLst/>
              <a:rect l="l" t="t" r="r" b="b"/>
              <a:pathLst>
                <a:path w="1369" h="1169" extrusionOk="0">
                  <a:moveTo>
                    <a:pt x="1135" y="201"/>
                  </a:moveTo>
                  <a:cubicBezTo>
                    <a:pt x="1168" y="201"/>
                    <a:pt x="1168" y="234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68" y="968"/>
                    <a:pt x="1135" y="968"/>
                  </a:cubicBezTo>
                  <a:lnTo>
                    <a:pt x="234" y="968"/>
                  </a:lnTo>
                  <a:cubicBezTo>
                    <a:pt x="234" y="968"/>
                    <a:pt x="201" y="968"/>
                    <a:pt x="201" y="935"/>
                  </a:cubicBezTo>
                  <a:lnTo>
                    <a:pt x="201" y="234"/>
                  </a:lnTo>
                  <a:cubicBezTo>
                    <a:pt x="201" y="234"/>
                    <a:pt x="234" y="201"/>
                    <a:pt x="234" y="201"/>
                  </a:cubicBezTo>
                  <a:close/>
                  <a:moveTo>
                    <a:pt x="234" y="1"/>
                  </a:moveTo>
                  <a:cubicBezTo>
                    <a:pt x="101" y="1"/>
                    <a:pt x="0" y="101"/>
                    <a:pt x="0" y="234"/>
                  </a:cubicBezTo>
                  <a:lnTo>
                    <a:pt x="0" y="935"/>
                  </a:lnTo>
                  <a:cubicBezTo>
                    <a:pt x="0" y="1068"/>
                    <a:pt x="101" y="1168"/>
                    <a:pt x="234" y="1168"/>
                  </a:cubicBezTo>
                  <a:lnTo>
                    <a:pt x="1135" y="1168"/>
                  </a:lnTo>
                  <a:cubicBezTo>
                    <a:pt x="1268" y="1168"/>
                    <a:pt x="1368" y="1068"/>
                    <a:pt x="1368" y="935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944936" y="2016631"/>
              <a:ext cx="56192" cy="48176"/>
            </a:xfrm>
            <a:custGeom>
              <a:avLst/>
              <a:gdLst/>
              <a:ahLst/>
              <a:cxnLst/>
              <a:rect l="l" t="t" r="r" b="b"/>
              <a:pathLst>
                <a:path w="1402" h="1202" extrusionOk="0">
                  <a:moveTo>
                    <a:pt x="1168" y="201"/>
                  </a:moveTo>
                  <a:cubicBezTo>
                    <a:pt x="1168" y="201"/>
                    <a:pt x="1168" y="234"/>
                    <a:pt x="1168" y="234"/>
                  </a:cubicBezTo>
                  <a:lnTo>
                    <a:pt x="1168" y="935"/>
                  </a:lnTo>
                  <a:cubicBezTo>
                    <a:pt x="1168" y="968"/>
                    <a:pt x="1168" y="968"/>
                    <a:pt x="1168" y="968"/>
                  </a:cubicBezTo>
                  <a:lnTo>
                    <a:pt x="268" y="968"/>
                  </a:lnTo>
                  <a:cubicBezTo>
                    <a:pt x="234" y="968"/>
                    <a:pt x="234" y="968"/>
                    <a:pt x="234" y="935"/>
                  </a:cubicBezTo>
                  <a:lnTo>
                    <a:pt x="234" y="234"/>
                  </a:lnTo>
                  <a:cubicBezTo>
                    <a:pt x="234" y="234"/>
                    <a:pt x="234" y="201"/>
                    <a:pt x="268" y="201"/>
                  </a:cubicBezTo>
                  <a:close/>
                  <a:moveTo>
                    <a:pt x="268" y="1"/>
                  </a:moveTo>
                  <a:cubicBezTo>
                    <a:pt x="134" y="1"/>
                    <a:pt x="1" y="101"/>
                    <a:pt x="1" y="234"/>
                  </a:cubicBezTo>
                  <a:lnTo>
                    <a:pt x="1" y="935"/>
                  </a:lnTo>
                  <a:cubicBezTo>
                    <a:pt x="1" y="1068"/>
                    <a:pt x="134" y="1202"/>
                    <a:pt x="268" y="1202"/>
                  </a:cubicBezTo>
                  <a:lnTo>
                    <a:pt x="1168" y="1202"/>
                  </a:lnTo>
                  <a:cubicBezTo>
                    <a:pt x="1302" y="1202"/>
                    <a:pt x="1402" y="1068"/>
                    <a:pt x="1402" y="935"/>
                  </a:cubicBezTo>
                  <a:lnTo>
                    <a:pt x="1402" y="234"/>
                  </a:lnTo>
                  <a:cubicBezTo>
                    <a:pt x="1402" y="101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944936" y="2635667"/>
              <a:ext cx="56192" cy="48176"/>
            </a:xfrm>
            <a:custGeom>
              <a:avLst/>
              <a:gdLst/>
              <a:ahLst/>
              <a:cxnLst/>
              <a:rect l="l" t="t" r="r" b="b"/>
              <a:pathLst>
                <a:path w="1402" h="1202" extrusionOk="0">
                  <a:moveTo>
                    <a:pt x="1168" y="200"/>
                  </a:moveTo>
                  <a:cubicBezTo>
                    <a:pt x="1168" y="200"/>
                    <a:pt x="1168" y="234"/>
                    <a:pt x="1168" y="234"/>
                  </a:cubicBezTo>
                  <a:lnTo>
                    <a:pt x="1168" y="934"/>
                  </a:lnTo>
                  <a:cubicBezTo>
                    <a:pt x="1168" y="968"/>
                    <a:pt x="1168" y="968"/>
                    <a:pt x="1168" y="968"/>
                  </a:cubicBezTo>
                  <a:lnTo>
                    <a:pt x="268" y="968"/>
                  </a:lnTo>
                  <a:cubicBezTo>
                    <a:pt x="234" y="968"/>
                    <a:pt x="234" y="968"/>
                    <a:pt x="234" y="934"/>
                  </a:cubicBezTo>
                  <a:lnTo>
                    <a:pt x="234" y="234"/>
                  </a:lnTo>
                  <a:cubicBezTo>
                    <a:pt x="234" y="234"/>
                    <a:pt x="234" y="200"/>
                    <a:pt x="268" y="200"/>
                  </a:cubicBezTo>
                  <a:close/>
                  <a:moveTo>
                    <a:pt x="268" y="0"/>
                  </a:moveTo>
                  <a:cubicBezTo>
                    <a:pt x="134" y="0"/>
                    <a:pt x="1" y="100"/>
                    <a:pt x="1" y="234"/>
                  </a:cubicBezTo>
                  <a:lnTo>
                    <a:pt x="1" y="934"/>
                  </a:lnTo>
                  <a:cubicBezTo>
                    <a:pt x="1" y="1068"/>
                    <a:pt x="134" y="1201"/>
                    <a:pt x="268" y="1201"/>
                  </a:cubicBezTo>
                  <a:lnTo>
                    <a:pt x="1168" y="1201"/>
                  </a:lnTo>
                  <a:cubicBezTo>
                    <a:pt x="1302" y="1201"/>
                    <a:pt x="1402" y="1068"/>
                    <a:pt x="1402" y="934"/>
                  </a:cubicBezTo>
                  <a:lnTo>
                    <a:pt x="1402" y="234"/>
                  </a:lnTo>
                  <a:cubicBezTo>
                    <a:pt x="1402" y="100"/>
                    <a:pt x="1302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974354" y="4853654"/>
              <a:ext cx="54870" cy="48176"/>
            </a:xfrm>
            <a:custGeom>
              <a:avLst/>
              <a:gdLst/>
              <a:ahLst/>
              <a:cxnLst/>
              <a:rect l="l" t="t" r="r" b="b"/>
              <a:pathLst>
                <a:path w="1369" h="1202" extrusionOk="0">
                  <a:moveTo>
                    <a:pt x="1168" y="234"/>
                  </a:moveTo>
                  <a:lnTo>
                    <a:pt x="1168" y="968"/>
                  </a:lnTo>
                  <a:lnTo>
                    <a:pt x="201" y="968"/>
                  </a:lnTo>
                  <a:lnTo>
                    <a:pt x="201" y="234"/>
                  </a:lnTo>
                  <a:close/>
                  <a:moveTo>
                    <a:pt x="234" y="1"/>
                  </a:moveTo>
                  <a:cubicBezTo>
                    <a:pt x="101" y="1"/>
                    <a:pt x="1" y="134"/>
                    <a:pt x="1" y="234"/>
                  </a:cubicBezTo>
                  <a:lnTo>
                    <a:pt x="1" y="968"/>
                  </a:lnTo>
                  <a:cubicBezTo>
                    <a:pt x="1" y="1068"/>
                    <a:pt x="101" y="1202"/>
                    <a:pt x="234" y="1202"/>
                  </a:cubicBezTo>
                  <a:lnTo>
                    <a:pt x="1135" y="1202"/>
                  </a:lnTo>
                  <a:cubicBezTo>
                    <a:pt x="1268" y="1202"/>
                    <a:pt x="1368" y="1068"/>
                    <a:pt x="1368" y="968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899449" y="4826921"/>
              <a:ext cx="54870" cy="48176"/>
            </a:xfrm>
            <a:custGeom>
              <a:avLst/>
              <a:gdLst/>
              <a:ahLst/>
              <a:cxnLst/>
              <a:rect l="l" t="t" r="r" b="b"/>
              <a:pathLst>
                <a:path w="1369" h="1202" extrusionOk="0">
                  <a:moveTo>
                    <a:pt x="1168" y="234"/>
                  </a:moveTo>
                  <a:lnTo>
                    <a:pt x="1168" y="968"/>
                  </a:lnTo>
                  <a:lnTo>
                    <a:pt x="201" y="968"/>
                  </a:lnTo>
                  <a:lnTo>
                    <a:pt x="201" y="234"/>
                  </a:lnTo>
                  <a:close/>
                  <a:moveTo>
                    <a:pt x="234" y="1"/>
                  </a:moveTo>
                  <a:cubicBezTo>
                    <a:pt x="101" y="1"/>
                    <a:pt x="1" y="134"/>
                    <a:pt x="1" y="234"/>
                  </a:cubicBezTo>
                  <a:lnTo>
                    <a:pt x="1" y="968"/>
                  </a:lnTo>
                  <a:cubicBezTo>
                    <a:pt x="1" y="1068"/>
                    <a:pt x="101" y="1202"/>
                    <a:pt x="234" y="1202"/>
                  </a:cubicBezTo>
                  <a:lnTo>
                    <a:pt x="1135" y="1202"/>
                  </a:lnTo>
                  <a:cubicBezTo>
                    <a:pt x="1268" y="1202"/>
                    <a:pt x="1368" y="1068"/>
                    <a:pt x="1368" y="968"/>
                  </a:cubicBezTo>
                  <a:lnTo>
                    <a:pt x="1368" y="234"/>
                  </a:lnTo>
                  <a:cubicBezTo>
                    <a:pt x="1368" y="101"/>
                    <a:pt x="1268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209628" y="3547447"/>
              <a:ext cx="603004" cy="1215346"/>
            </a:xfrm>
            <a:custGeom>
              <a:avLst/>
              <a:gdLst/>
              <a:ahLst/>
              <a:cxnLst/>
              <a:rect l="l" t="t" r="r" b="b"/>
              <a:pathLst>
                <a:path w="15045" h="30323" extrusionOk="0">
                  <a:moveTo>
                    <a:pt x="13177" y="301"/>
                  </a:moveTo>
                  <a:cubicBezTo>
                    <a:pt x="13377" y="568"/>
                    <a:pt x="13877" y="1068"/>
                    <a:pt x="14211" y="1402"/>
                  </a:cubicBezTo>
                  <a:lnTo>
                    <a:pt x="14411" y="1635"/>
                  </a:lnTo>
                  <a:lnTo>
                    <a:pt x="14711" y="4838"/>
                  </a:lnTo>
                  <a:lnTo>
                    <a:pt x="13210" y="4838"/>
                  </a:lnTo>
                  <a:lnTo>
                    <a:pt x="13210" y="5004"/>
                  </a:lnTo>
                  <a:cubicBezTo>
                    <a:pt x="13243" y="5338"/>
                    <a:pt x="13243" y="5805"/>
                    <a:pt x="13243" y="6339"/>
                  </a:cubicBezTo>
                  <a:cubicBezTo>
                    <a:pt x="13056" y="6348"/>
                    <a:pt x="12880" y="6352"/>
                    <a:pt x="12715" y="6352"/>
                  </a:cubicBezTo>
                  <a:cubicBezTo>
                    <a:pt x="12266" y="6352"/>
                    <a:pt x="11902" y="6321"/>
                    <a:pt x="11609" y="6272"/>
                  </a:cubicBezTo>
                  <a:lnTo>
                    <a:pt x="11642" y="4738"/>
                  </a:lnTo>
                  <a:lnTo>
                    <a:pt x="11475" y="4738"/>
                  </a:lnTo>
                  <a:cubicBezTo>
                    <a:pt x="11382" y="4744"/>
                    <a:pt x="11283" y="4747"/>
                    <a:pt x="11179" y="4747"/>
                  </a:cubicBezTo>
                  <a:cubicBezTo>
                    <a:pt x="10761" y="4747"/>
                    <a:pt x="10254" y="4704"/>
                    <a:pt x="9641" y="4704"/>
                  </a:cubicBezTo>
                  <a:lnTo>
                    <a:pt x="9441" y="4704"/>
                  </a:lnTo>
                  <a:lnTo>
                    <a:pt x="9474" y="4904"/>
                  </a:lnTo>
                  <a:cubicBezTo>
                    <a:pt x="9474" y="5171"/>
                    <a:pt x="9474" y="5605"/>
                    <a:pt x="9474" y="6239"/>
                  </a:cubicBezTo>
                  <a:cubicBezTo>
                    <a:pt x="9184" y="6252"/>
                    <a:pt x="8922" y="6261"/>
                    <a:pt x="8687" y="6261"/>
                  </a:cubicBezTo>
                  <a:cubicBezTo>
                    <a:pt x="8354" y="6261"/>
                    <a:pt x="8074" y="6244"/>
                    <a:pt x="7839" y="6205"/>
                  </a:cubicBezTo>
                  <a:cubicBezTo>
                    <a:pt x="7839" y="5638"/>
                    <a:pt x="7839" y="5171"/>
                    <a:pt x="7839" y="4804"/>
                  </a:cubicBezTo>
                  <a:lnTo>
                    <a:pt x="7839" y="4637"/>
                  </a:lnTo>
                  <a:lnTo>
                    <a:pt x="7673" y="4637"/>
                  </a:lnTo>
                  <a:cubicBezTo>
                    <a:pt x="7372" y="4671"/>
                    <a:pt x="7005" y="4704"/>
                    <a:pt x="6572" y="4704"/>
                  </a:cubicBezTo>
                  <a:lnTo>
                    <a:pt x="6405" y="4704"/>
                  </a:lnTo>
                  <a:lnTo>
                    <a:pt x="6672" y="9341"/>
                  </a:lnTo>
                  <a:lnTo>
                    <a:pt x="7506" y="9341"/>
                  </a:lnTo>
                  <a:lnTo>
                    <a:pt x="7873" y="28721"/>
                  </a:lnTo>
                  <a:cubicBezTo>
                    <a:pt x="7706" y="28721"/>
                    <a:pt x="7606" y="28721"/>
                    <a:pt x="7472" y="28688"/>
                  </a:cubicBezTo>
                  <a:lnTo>
                    <a:pt x="7272" y="28688"/>
                  </a:lnTo>
                  <a:lnTo>
                    <a:pt x="7406" y="29989"/>
                  </a:lnTo>
                  <a:lnTo>
                    <a:pt x="6872" y="29989"/>
                  </a:lnTo>
                  <a:cubicBezTo>
                    <a:pt x="6605" y="29989"/>
                    <a:pt x="6305" y="29956"/>
                    <a:pt x="6138" y="29956"/>
                  </a:cubicBezTo>
                  <a:lnTo>
                    <a:pt x="6105" y="28621"/>
                  </a:lnTo>
                  <a:lnTo>
                    <a:pt x="5971" y="28621"/>
                  </a:lnTo>
                  <a:cubicBezTo>
                    <a:pt x="5371" y="28621"/>
                    <a:pt x="4670" y="28621"/>
                    <a:pt x="4370" y="28588"/>
                  </a:cubicBezTo>
                  <a:lnTo>
                    <a:pt x="4170" y="28555"/>
                  </a:lnTo>
                  <a:lnTo>
                    <a:pt x="4170" y="28555"/>
                  </a:lnTo>
                  <a:lnTo>
                    <a:pt x="4270" y="29922"/>
                  </a:lnTo>
                  <a:cubicBezTo>
                    <a:pt x="4103" y="29889"/>
                    <a:pt x="4003" y="29889"/>
                    <a:pt x="3903" y="29889"/>
                  </a:cubicBezTo>
                  <a:lnTo>
                    <a:pt x="3169" y="29889"/>
                  </a:lnTo>
                  <a:lnTo>
                    <a:pt x="3103" y="28488"/>
                  </a:lnTo>
                  <a:lnTo>
                    <a:pt x="2969" y="28521"/>
                  </a:lnTo>
                  <a:lnTo>
                    <a:pt x="2636" y="28521"/>
                  </a:lnTo>
                  <a:lnTo>
                    <a:pt x="367" y="1102"/>
                  </a:lnTo>
                  <a:cubicBezTo>
                    <a:pt x="2035" y="968"/>
                    <a:pt x="4103" y="868"/>
                    <a:pt x="6538" y="701"/>
                  </a:cubicBezTo>
                  <a:cubicBezTo>
                    <a:pt x="8240" y="601"/>
                    <a:pt x="9807" y="501"/>
                    <a:pt x="11175" y="434"/>
                  </a:cubicBezTo>
                  <a:lnTo>
                    <a:pt x="13177" y="301"/>
                  </a:lnTo>
                  <a:close/>
                  <a:moveTo>
                    <a:pt x="13310" y="1"/>
                  </a:moveTo>
                  <a:lnTo>
                    <a:pt x="11142" y="101"/>
                  </a:lnTo>
                  <a:cubicBezTo>
                    <a:pt x="9774" y="201"/>
                    <a:pt x="8240" y="301"/>
                    <a:pt x="6505" y="401"/>
                  </a:cubicBezTo>
                  <a:cubicBezTo>
                    <a:pt x="4003" y="535"/>
                    <a:pt x="1902" y="668"/>
                    <a:pt x="167" y="801"/>
                  </a:cubicBezTo>
                  <a:lnTo>
                    <a:pt x="0" y="801"/>
                  </a:lnTo>
                  <a:lnTo>
                    <a:pt x="2369" y="28855"/>
                  </a:lnTo>
                  <a:lnTo>
                    <a:pt x="2502" y="28855"/>
                  </a:lnTo>
                  <a:cubicBezTo>
                    <a:pt x="2569" y="28855"/>
                    <a:pt x="2669" y="28855"/>
                    <a:pt x="2769" y="28821"/>
                  </a:cubicBezTo>
                  <a:lnTo>
                    <a:pt x="2802" y="28821"/>
                  </a:lnTo>
                  <a:lnTo>
                    <a:pt x="2869" y="30189"/>
                  </a:lnTo>
                  <a:lnTo>
                    <a:pt x="3536" y="30189"/>
                  </a:lnTo>
                  <a:cubicBezTo>
                    <a:pt x="3670" y="30222"/>
                    <a:pt x="3770" y="30222"/>
                    <a:pt x="3903" y="30222"/>
                  </a:cubicBezTo>
                  <a:lnTo>
                    <a:pt x="4404" y="30222"/>
                  </a:lnTo>
                  <a:lnTo>
                    <a:pt x="4604" y="30256"/>
                  </a:lnTo>
                  <a:lnTo>
                    <a:pt x="4504" y="28922"/>
                  </a:lnTo>
                  <a:lnTo>
                    <a:pt x="4504" y="28922"/>
                  </a:lnTo>
                  <a:cubicBezTo>
                    <a:pt x="4637" y="28938"/>
                    <a:pt x="4804" y="28947"/>
                    <a:pt x="5017" y="28947"/>
                  </a:cubicBezTo>
                  <a:cubicBezTo>
                    <a:pt x="5229" y="28947"/>
                    <a:pt x="5488" y="28938"/>
                    <a:pt x="5805" y="28922"/>
                  </a:cubicBezTo>
                  <a:lnTo>
                    <a:pt x="5838" y="30256"/>
                  </a:lnTo>
                  <a:lnTo>
                    <a:pt x="5971" y="30256"/>
                  </a:lnTo>
                  <a:cubicBezTo>
                    <a:pt x="6038" y="30256"/>
                    <a:pt x="6372" y="30289"/>
                    <a:pt x="6872" y="30289"/>
                  </a:cubicBezTo>
                  <a:cubicBezTo>
                    <a:pt x="7172" y="30289"/>
                    <a:pt x="7472" y="30323"/>
                    <a:pt x="7539" y="30323"/>
                  </a:cubicBezTo>
                  <a:lnTo>
                    <a:pt x="7739" y="30323"/>
                  </a:lnTo>
                  <a:lnTo>
                    <a:pt x="7639" y="29022"/>
                  </a:lnTo>
                  <a:lnTo>
                    <a:pt x="8173" y="29022"/>
                  </a:lnTo>
                  <a:lnTo>
                    <a:pt x="7839" y="9041"/>
                  </a:lnTo>
                  <a:lnTo>
                    <a:pt x="6972" y="9041"/>
                  </a:lnTo>
                  <a:lnTo>
                    <a:pt x="6739" y="5004"/>
                  </a:lnTo>
                  <a:cubicBezTo>
                    <a:pt x="7039" y="5004"/>
                    <a:pt x="7306" y="5004"/>
                    <a:pt x="7539" y="4971"/>
                  </a:cubicBezTo>
                  <a:lnTo>
                    <a:pt x="7539" y="4971"/>
                  </a:lnTo>
                  <a:cubicBezTo>
                    <a:pt x="7539" y="5338"/>
                    <a:pt x="7506" y="6439"/>
                    <a:pt x="7506" y="6439"/>
                  </a:cubicBezTo>
                  <a:lnTo>
                    <a:pt x="9841" y="6472"/>
                  </a:lnTo>
                  <a:cubicBezTo>
                    <a:pt x="9841" y="6472"/>
                    <a:pt x="9807" y="5371"/>
                    <a:pt x="9774" y="5071"/>
                  </a:cubicBezTo>
                  <a:lnTo>
                    <a:pt x="11309" y="5071"/>
                  </a:lnTo>
                  <a:lnTo>
                    <a:pt x="11309" y="6539"/>
                  </a:lnTo>
                  <a:lnTo>
                    <a:pt x="11442" y="6572"/>
                  </a:lnTo>
                  <a:cubicBezTo>
                    <a:pt x="11759" y="6621"/>
                    <a:pt x="12202" y="6652"/>
                    <a:pt x="12744" y="6652"/>
                  </a:cubicBezTo>
                  <a:cubicBezTo>
                    <a:pt x="12942" y="6652"/>
                    <a:pt x="13153" y="6648"/>
                    <a:pt x="13377" y="6639"/>
                  </a:cubicBezTo>
                  <a:lnTo>
                    <a:pt x="13543" y="6639"/>
                  </a:lnTo>
                  <a:lnTo>
                    <a:pt x="13543" y="6505"/>
                  </a:lnTo>
                  <a:cubicBezTo>
                    <a:pt x="13543" y="5972"/>
                    <a:pt x="13543" y="5505"/>
                    <a:pt x="13543" y="5138"/>
                  </a:cubicBezTo>
                  <a:cubicBezTo>
                    <a:pt x="13810" y="5155"/>
                    <a:pt x="14044" y="5163"/>
                    <a:pt x="14261" y="5163"/>
                  </a:cubicBezTo>
                  <a:cubicBezTo>
                    <a:pt x="14477" y="5163"/>
                    <a:pt x="14678" y="5155"/>
                    <a:pt x="14878" y="5138"/>
                  </a:cubicBezTo>
                  <a:lnTo>
                    <a:pt x="15045" y="5138"/>
                  </a:lnTo>
                  <a:lnTo>
                    <a:pt x="14711" y="1502"/>
                  </a:lnTo>
                  <a:lnTo>
                    <a:pt x="14411" y="1202"/>
                  </a:lnTo>
                  <a:cubicBezTo>
                    <a:pt x="14077" y="835"/>
                    <a:pt x="13543" y="268"/>
                    <a:pt x="13377" y="68"/>
                  </a:cubicBezTo>
                  <a:lnTo>
                    <a:pt x="1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523815" y="896275"/>
              <a:ext cx="542844" cy="846329"/>
            </a:xfrm>
            <a:custGeom>
              <a:avLst/>
              <a:gdLst/>
              <a:ahLst/>
              <a:cxnLst/>
              <a:rect l="l" t="t" r="r" b="b"/>
              <a:pathLst>
                <a:path w="13544" h="21116" extrusionOk="0">
                  <a:moveTo>
                    <a:pt x="6772" y="968"/>
                  </a:moveTo>
                  <a:lnTo>
                    <a:pt x="13243" y="20048"/>
                  </a:lnTo>
                  <a:cubicBezTo>
                    <a:pt x="13243" y="20182"/>
                    <a:pt x="13210" y="20348"/>
                    <a:pt x="13210" y="20515"/>
                  </a:cubicBezTo>
                  <a:cubicBezTo>
                    <a:pt x="13033" y="20539"/>
                    <a:pt x="12822" y="20550"/>
                    <a:pt x="12578" y="20550"/>
                  </a:cubicBezTo>
                  <a:cubicBezTo>
                    <a:pt x="12132" y="20550"/>
                    <a:pt x="11576" y="20513"/>
                    <a:pt x="10908" y="20448"/>
                  </a:cubicBezTo>
                  <a:cubicBezTo>
                    <a:pt x="10875" y="19715"/>
                    <a:pt x="10875" y="19281"/>
                    <a:pt x="10908" y="18981"/>
                  </a:cubicBezTo>
                  <a:lnTo>
                    <a:pt x="10908" y="18814"/>
                  </a:lnTo>
                  <a:lnTo>
                    <a:pt x="10741" y="18814"/>
                  </a:lnTo>
                  <a:cubicBezTo>
                    <a:pt x="10216" y="18828"/>
                    <a:pt x="9760" y="18836"/>
                    <a:pt x="9372" y="18836"/>
                  </a:cubicBezTo>
                  <a:cubicBezTo>
                    <a:pt x="8824" y="18836"/>
                    <a:pt x="8413" y="18820"/>
                    <a:pt x="8140" y="18781"/>
                  </a:cubicBezTo>
                  <a:lnTo>
                    <a:pt x="7973" y="18781"/>
                  </a:lnTo>
                  <a:lnTo>
                    <a:pt x="8006" y="20615"/>
                  </a:lnTo>
                  <a:cubicBezTo>
                    <a:pt x="7439" y="20715"/>
                    <a:pt x="6605" y="20715"/>
                    <a:pt x="5571" y="20715"/>
                  </a:cubicBezTo>
                  <a:cubicBezTo>
                    <a:pt x="5571" y="19915"/>
                    <a:pt x="5571" y="19414"/>
                    <a:pt x="5604" y="19081"/>
                  </a:cubicBezTo>
                  <a:lnTo>
                    <a:pt x="5604" y="18914"/>
                  </a:lnTo>
                  <a:lnTo>
                    <a:pt x="5438" y="18914"/>
                  </a:lnTo>
                  <a:cubicBezTo>
                    <a:pt x="4926" y="18928"/>
                    <a:pt x="4478" y="18936"/>
                    <a:pt x="4095" y="18936"/>
                  </a:cubicBezTo>
                  <a:cubicBezTo>
                    <a:pt x="3554" y="18936"/>
                    <a:pt x="3143" y="18920"/>
                    <a:pt x="2869" y="18881"/>
                  </a:cubicBezTo>
                  <a:lnTo>
                    <a:pt x="2702" y="18881"/>
                  </a:lnTo>
                  <a:lnTo>
                    <a:pt x="2702" y="19047"/>
                  </a:lnTo>
                  <a:cubicBezTo>
                    <a:pt x="2702" y="19548"/>
                    <a:pt x="2702" y="20015"/>
                    <a:pt x="2702" y="20749"/>
                  </a:cubicBezTo>
                  <a:cubicBezTo>
                    <a:pt x="2419" y="20782"/>
                    <a:pt x="2077" y="20799"/>
                    <a:pt x="1681" y="20799"/>
                  </a:cubicBezTo>
                  <a:cubicBezTo>
                    <a:pt x="1285" y="20799"/>
                    <a:pt x="834" y="20782"/>
                    <a:pt x="334" y="20749"/>
                  </a:cubicBezTo>
                  <a:cubicBezTo>
                    <a:pt x="334" y="20549"/>
                    <a:pt x="301" y="20348"/>
                    <a:pt x="301" y="20148"/>
                  </a:cubicBezTo>
                  <a:lnTo>
                    <a:pt x="6772" y="968"/>
                  </a:lnTo>
                  <a:close/>
                  <a:moveTo>
                    <a:pt x="6772" y="0"/>
                  </a:moveTo>
                  <a:lnTo>
                    <a:pt x="0" y="20115"/>
                  </a:lnTo>
                  <a:lnTo>
                    <a:pt x="0" y="20148"/>
                  </a:lnTo>
                  <a:cubicBezTo>
                    <a:pt x="0" y="20382"/>
                    <a:pt x="0" y="20649"/>
                    <a:pt x="34" y="20915"/>
                  </a:cubicBezTo>
                  <a:lnTo>
                    <a:pt x="67" y="21049"/>
                  </a:lnTo>
                  <a:lnTo>
                    <a:pt x="167" y="21049"/>
                  </a:lnTo>
                  <a:cubicBezTo>
                    <a:pt x="734" y="21082"/>
                    <a:pt x="1201" y="21116"/>
                    <a:pt x="1635" y="21116"/>
                  </a:cubicBezTo>
                  <a:cubicBezTo>
                    <a:pt x="2135" y="21116"/>
                    <a:pt x="2569" y="21082"/>
                    <a:pt x="2902" y="21016"/>
                  </a:cubicBezTo>
                  <a:lnTo>
                    <a:pt x="3036" y="21016"/>
                  </a:lnTo>
                  <a:lnTo>
                    <a:pt x="3036" y="20882"/>
                  </a:lnTo>
                  <a:cubicBezTo>
                    <a:pt x="3003" y="20148"/>
                    <a:pt x="3003" y="19681"/>
                    <a:pt x="3003" y="19214"/>
                  </a:cubicBezTo>
                  <a:lnTo>
                    <a:pt x="3003" y="19214"/>
                  </a:lnTo>
                  <a:cubicBezTo>
                    <a:pt x="3253" y="19231"/>
                    <a:pt x="3561" y="19239"/>
                    <a:pt x="3937" y="19239"/>
                  </a:cubicBezTo>
                  <a:cubicBezTo>
                    <a:pt x="4312" y="19239"/>
                    <a:pt x="4754" y="19231"/>
                    <a:pt x="5271" y="19214"/>
                  </a:cubicBezTo>
                  <a:lnTo>
                    <a:pt x="5271" y="19214"/>
                  </a:lnTo>
                  <a:cubicBezTo>
                    <a:pt x="5271" y="19581"/>
                    <a:pt x="5237" y="20082"/>
                    <a:pt x="5237" y="20849"/>
                  </a:cubicBezTo>
                  <a:lnTo>
                    <a:pt x="5237" y="21016"/>
                  </a:lnTo>
                  <a:lnTo>
                    <a:pt x="5404" y="21016"/>
                  </a:lnTo>
                  <a:cubicBezTo>
                    <a:pt x="5713" y="21024"/>
                    <a:pt x="6003" y="21028"/>
                    <a:pt x="6274" y="21028"/>
                  </a:cubicBezTo>
                  <a:cubicBezTo>
                    <a:pt x="7087" y="21028"/>
                    <a:pt x="7731" y="20990"/>
                    <a:pt x="8206" y="20915"/>
                  </a:cubicBezTo>
                  <a:lnTo>
                    <a:pt x="8306" y="20882"/>
                  </a:lnTo>
                  <a:lnTo>
                    <a:pt x="8306" y="19114"/>
                  </a:lnTo>
                  <a:cubicBezTo>
                    <a:pt x="8773" y="19148"/>
                    <a:pt x="9541" y="19148"/>
                    <a:pt x="10575" y="19148"/>
                  </a:cubicBezTo>
                  <a:cubicBezTo>
                    <a:pt x="10575" y="19448"/>
                    <a:pt x="10575" y="19881"/>
                    <a:pt x="10608" y="20615"/>
                  </a:cubicBezTo>
                  <a:lnTo>
                    <a:pt x="10608" y="20749"/>
                  </a:lnTo>
                  <a:lnTo>
                    <a:pt x="10741" y="20749"/>
                  </a:lnTo>
                  <a:cubicBezTo>
                    <a:pt x="11403" y="20820"/>
                    <a:pt x="11949" y="20853"/>
                    <a:pt x="12401" y="20853"/>
                  </a:cubicBezTo>
                  <a:cubicBezTo>
                    <a:pt x="12793" y="20853"/>
                    <a:pt x="13113" y="20828"/>
                    <a:pt x="13377" y="20782"/>
                  </a:cubicBezTo>
                  <a:lnTo>
                    <a:pt x="13510" y="20749"/>
                  </a:lnTo>
                  <a:lnTo>
                    <a:pt x="13510" y="20649"/>
                  </a:lnTo>
                  <a:cubicBezTo>
                    <a:pt x="13510" y="20415"/>
                    <a:pt x="13543" y="20215"/>
                    <a:pt x="13543" y="20015"/>
                  </a:cubicBezTo>
                  <a:lnTo>
                    <a:pt x="13543" y="1998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406140" y="1644969"/>
              <a:ext cx="760799" cy="227334"/>
            </a:xfrm>
            <a:custGeom>
              <a:avLst/>
              <a:gdLst/>
              <a:ahLst/>
              <a:cxnLst/>
              <a:rect l="l" t="t" r="r" b="b"/>
              <a:pathLst>
                <a:path w="18982" h="5672" extrusionOk="0">
                  <a:moveTo>
                    <a:pt x="16546" y="334"/>
                  </a:moveTo>
                  <a:cubicBezTo>
                    <a:pt x="17046" y="367"/>
                    <a:pt x="17714" y="367"/>
                    <a:pt x="18648" y="367"/>
                  </a:cubicBezTo>
                  <a:lnTo>
                    <a:pt x="18114" y="5304"/>
                  </a:lnTo>
                  <a:cubicBezTo>
                    <a:pt x="15381" y="4991"/>
                    <a:pt x="12583" y="4833"/>
                    <a:pt x="9735" y="4833"/>
                  </a:cubicBezTo>
                  <a:cubicBezTo>
                    <a:pt x="6814" y="4833"/>
                    <a:pt x="3842" y="5000"/>
                    <a:pt x="835" y="5338"/>
                  </a:cubicBezTo>
                  <a:lnTo>
                    <a:pt x="335" y="668"/>
                  </a:lnTo>
                  <a:cubicBezTo>
                    <a:pt x="635" y="668"/>
                    <a:pt x="1102" y="668"/>
                    <a:pt x="1769" y="634"/>
                  </a:cubicBezTo>
                  <a:lnTo>
                    <a:pt x="2936" y="634"/>
                  </a:lnTo>
                  <a:lnTo>
                    <a:pt x="2936" y="768"/>
                  </a:lnTo>
                  <a:cubicBezTo>
                    <a:pt x="2936" y="1301"/>
                    <a:pt x="2936" y="1835"/>
                    <a:pt x="2970" y="2369"/>
                  </a:cubicBezTo>
                  <a:lnTo>
                    <a:pt x="3003" y="2502"/>
                  </a:lnTo>
                  <a:lnTo>
                    <a:pt x="3103" y="2502"/>
                  </a:lnTo>
                  <a:cubicBezTo>
                    <a:pt x="3660" y="2549"/>
                    <a:pt x="4153" y="2574"/>
                    <a:pt x="4584" y="2574"/>
                  </a:cubicBezTo>
                  <a:cubicBezTo>
                    <a:pt x="5083" y="2574"/>
                    <a:pt x="5499" y="2540"/>
                    <a:pt x="5838" y="2469"/>
                  </a:cubicBezTo>
                  <a:lnTo>
                    <a:pt x="5972" y="2469"/>
                  </a:lnTo>
                  <a:lnTo>
                    <a:pt x="5972" y="2336"/>
                  </a:lnTo>
                  <a:cubicBezTo>
                    <a:pt x="5939" y="1635"/>
                    <a:pt x="5939" y="1035"/>
                    <a:pt x="5939" y="534"/>
                  </a:cubicBezTo>
                  <a:lnTo>
                    <a:pt x="5939" y="534"/>
                  </a:lnTo>
                  <a:cubicBezTo>
                    <a:pt x="6189" y="551"/>
                    <a:pt x="6497" y="559"/>
                    <a:pt x="6873" y="559"/>
                  </a:cubicBezTo>
                  <a:cubicBezTo>
                    <a:pt x="7248" y="559"/>
                    <a:pt x="7690" y="551"/>
                    <a:pt x="8207" y="534"/>
                  </a:cubicBezTo>
                  <a:lnTo>
                    <a:pt x="8207" y="534"/>
                  </a:lnTo>
                  <a:cubicBezTo>
                    <a:pt x="8207" y="935"/>
                    <a:pt x="8173" y="1502"/>
                    <a:pt x="8173" y="2302"/>
                  </a:cubicBezTo>
                  <a:lnTo>
                    <a:pt x="8173" y="2469"/>
                  </a:lnTo>
                  <a:lnTo>
                    <a:pt x="8340" y="2469"/>
                  </a:lnTo>
                  <a:cubicBezTo>
                    <a:pt x="8649" y="2477"/>
                    <a:pt x="8939" y="2481"/>
                    <a:pt x="9210" y="2481"/>
                  </a:cubicBezTo>
                  <a:cubicBezTo>
                    <a:pt x="10023" y="2481"/>
                    <a:pt x="10667" y="2444"/>
                    <a:pt x="11142" y="2369"/>
                  </a:cubicBezTo>
                  <a:lnTo>
                    <a:pt x="11242" y="2336"/>
                  </a:lnTo>
                  <a:lnTo>
                    <a:pt x="11242" y="434"/>
                  </a:lnTo>
                  <a:cubicBezTo>
                    <a:pt x="11709" y="468"/>
                    <a:pt x="12477" y="468"/>
                    <a:pt x="13511" y="468"/>
                  </a:cubicBezTo>
                  <a:cubicBezTo>
                    <a:pt x="13511" y="801"/>
                    <a:pt x="13511" y="1335"/>
                    <a:pt x="13544" y="2069"/>
                  </a:cubicBezTo>
                  <a:lnTo>
                    <a:pt x="13544" y="2202"/>
                  </a:lnTo>
                  <a:lnTo>
                    <a:pt x="13677" y="2202"/>
                  </a:lnTo>
                  <a:cubicBezTo>
                    <a:pt x="14370" y="2277"/>
                    <a:pt x="14937" y="2320"/>
                    <a:pt x="15402" y="2320"/>
                  </a:cubicBezTo>
                  <a:cubicBezTo>
                    <a:pt x="15764" y="2320"/>
                    <a:pt x="16064" y="2294"/>
                    <a:pt x="16313" y="2235"/>
                  </a:cubicBezTo>
                  <a:lnTo>
                    <a:pt x="16446" y="2235"/>
                  </a:lnTo>
                  <a:lnTo>
                    <a:pt x="16446" y="2102"/>
                  </a:lnTo>
                  <a:cubicBezTo>
                    <a:pt x="16513" y="1435"/>
                    <a:pt x="16546" y="834"/>
                    <a:pt x="16546" y="334"/>
                  </a:cubicBezTo>
                  <a:close/>
                  <a:moveTo>
                    <a:pt x="16246" y="1"/>
                  </a:moveTo>
                  <a:lnTo>
                    <a:pt x="16246" y="167"/>
                  </a:lnTo>
                  <a:cubicBezTo>
                    <a:pt x="16246" y="668"/>
                    <a:pt x="16213" y="1268"/>
                    <a:pt x="16146" y="1969"/>
                  </a:cubicBezTo>
                  <a:cubicBezTo>
                    <a:pt x="15939" y="1996"/>
                    <a:pt x="15686" y="2012"/>
                    <a:pt x="15387" y="2012"/>
                  </a:cubicBezTo>
                  <a:cubicBezTo>
                    <a:pt x="14964" y="2012"/>
                    <a:pt x="14450" y="1980"/>
                    <a:pt x="13844" y="1902"/>
                  </a:cubicBezTo>
                  <a:cubicBezTo>
                    <a:pt x="13811" y="1168"/>
                    <a:pt x="13811" y="634"/>
                    <a:pt x="13844" y="301"/>
                  </a:cubicBezTo>
                  <a:lnTo>
                    <a:pt x="13844" y="134"/>
                  </a:lnTo>
                  <a:lnTo>
                    <a:pt x="13677" y="134"/>
                  </a:lnTo>
                  <a:cubicBezTo>
                    <a:pt x="13044" y="151"/>
                    <a:pt x="12510" y="159"/>
                    <a:pt x="12080" y="159"/>
                  </a:cubicBezTo>
                  <a:cubicBezTo>
                    <a:pt x="11651" y="159"/>
                    <a:pt x="11326" y="151"/>
                    <a:pt x="11109" y="134"/>
                  </a:cubicBezTo>
                  <a:lnTo>
                    <a:pt x="10909" y="101"/>
                  </a:lnTo>
                  <a:lnTo>
                    <a:pt x="10942" y="2069"/>
                  </a:lnTo>
                  <a:cubicBezTo>
                    <a:pt x="10517" y="2144"/>
                    <a:pt x="9941" y="2181"/>
                    <a:pt x="9244" y="2181"/>
                  </a:cubicBezTo>
                  <a:cubicBezTo>
                    <a:pt x="9012" y="2181"/>
                    <a:pt x="8766" y="2177"/>
                    <a:pt x="8507" y="2169"/>
                  </a:cubicBezTo>
                  <a:cubicBezTo>
                    <a:pt x="8507" y="1301"/>
                    <a:pt x="8507" y="734"/>
                    <a:pt x="8540" y="401"/>
                  </a:cubicBezTo>
                  <a:lnTo>
                    <a:pt x="8540" y="234"/>
                  </a:lnTo>
                  <a:lnTo>
                    <a:pt x="8374" y="234"/>
                  </a:lnTo>
                  <a:cubicBezTo>
                    <a:pt x="7862" y="248"/>
                    <a:pt x="7414" y="256"/>
                    <a:pt x="7031" y="256"/>
                  </a:cubicBezTo>
                  <a:cubicBezTo>
                    <a:pt x="6490" y="256"/>
                    <a:pt x="6079" y="240"/>
                    <a:pt x="5805" y="201"/>
                  </a:cubicBezTo>
                  <a:lnTo>
                    <a:pt x="5638" y="201"/>
                  </a:lnTo>
                  <a:lnTo>
                    <a:pt x="5638" y="367"/>
                  </a:lnTo>
                  <a:cubicBezTo>
                    <a:pt x="5638" y="834"/>
                    <a:pt x="5638" y="1468"/>
                    <a:pt x="5638" y="2202"/>
                  </a:cubicBezTo>
                  <a:cubicBezTo>
                    <a:pt x="5355" y="2235"/>
                    <a:pt x="5013" y="2252"/>
                    <a:pt x="4617" y="2252"/>
                  </a:cubicBezTo>
                  <a:cubicBezTo>
                    <a:pt x="4221" y="2252"/>
                    <a:pt x="3770" y="2235"/>
                    <a:pt x="3270" y="2202"/>
                  </a:cubicBezTo>
                  <a:cubicBezTo>
                    <a:pt x="3237" y="1735"/>
                    <a:pt x="3237" y="1268"/>
                    <a:pt x="3237" y="768"/>
                  </a:cubicBezTo>
                  <a:lnTo>
                    <a:pt x="3237" y="367"/>
                  </a:lnTo>
                  <a:lnTo>
                    <a:pt x="3103" y="334"/>
                  </a:lnTo>
                  <a:cubicBezTo>
                    <a:pt x="3059" y="334"/>
                    <a:pt x="2925" y="319"/>
                    <a:pt x="2545" y="319"/>
                  </a:cubicBezTo>
                  <a:cubicBezTo>
                    <a:pt x="2354" y="319"/>
                    <a:pt x="2102" y="323"/>
                    <a:pt x="1769" y="334"/>
                  </a:cubicBezTo>
                  <a:cubicBezTo>
                    <a:pt x="902" y="334"/>
                    <a:pt x="368" y="367"/>
                    <a:pt x="168" y="367"/>
                  </a:cubicBezTo>
                  <a:lnTo>
                    <a:pt x="1" y="367"/>
                  </a:lnTo>
                  <a:lnTo>
                    <a:pt x="568" y="5671"/>
                  </a:lnTo>
                  <a:lnTo>
                    <a:pt x="701" y="5638"/>
                  </a:lnTo>
                  <a:cubicBezTo>
                    <a:pt x="3720" y="5321"/>
                    <a:pt x="6697" y="5163"/>
                    <a:pt x="9625" y="5163"/>
                  </a:cubicBezTo>
                  <a:cubicBezTo>
                    <a:pt x="12552" y="5163"/>
                    <a:pt x="15429" y="5321"/>
                    <a:pt x="18247" y="5638"/>
                  </a:cubicBezTo>
                  <a:lnTo>
                    <a:pt x="18414" y="5671"/>
                  </a:lnTo>
                  <a:lnTo>
                    <a:pt x="18981" y="67"/>
                  </a:lnTo>
                  <a:lnTo>
                    <a:pt x="18814" y="67"/>
                  </a:lnTo>
                  <a:cubicBezTo>
                    <a:pt x="17714" y="67"/>
                    <a:pt x="16913" y="67"/>
                    <a:pt x="16413" y="34"/>
                  </a:cubicBezTo>
                  <a:lnTo>
                    <a:pt x="16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481010" y="1878475"/>
              <a:ext cx="615068" cy="1269294"/>
            </a:xfrm>
            <a:custGeom>
              <a:avLst/>
              <a:gdLst/>
              <a:ahLst/>
              <a:cxnLst/>
              <a:rect l="l" t="t" r="r" b="b"/>
              <a:pathLst>
                <a:path w="15346" h="31669" extrusionOk="0">
                  <a:moveTo>
                    <a:pt x="6861" y="320"/>
                  </a:moveTo>
                  <a:cubicBezTo>
                    <a:pt x="9708" y="320"/>
                    <a:pt x="12442" y="516"/>
                    <a:pt x="15045" y="746"/>
                  </a:cubicBezTo>
                  <a:lnTo>
                    <a:pt x="14545" y="28699"/>
                  </a:lnTo>
                  <a:cubicBezTo>
                    <a:pt x="14212" y="28738"/>
                    <a:pt x="13835" y="28754"/>
                    <a:pt x="13404" y="28754"/>
                  </a:cubicBezTo>
                  <a:cubicBezTo>
                    <a:pt x="13100" y="28754"/>
                    <a:pt x="12769" y="28746"/>
                    <a:pt x="12410" y="28733"/>
                  </a:cubicBezTo>
                  <a:cubicBezTo>
                    <a:pt x="12376" y="27932"/>
                    <a:pt x="12376" y="27232"/>
                    <a:pt x="12410" y="26664"/>
                  </a:cubicBezTo>
                  <a:lnTo>
                    <a:pt x="12410" y="26498"/>
                  </a:lnTo>
                  <a:lnTo>
                    <a:pt x="12243" y="26498"/>
                  </a:lnTo>
                  <a:cubicBezTo>
                    <a:pt x="11676" y="26514"/>
                    <a:pt x="11167" y="26523"/>
                    <a:pt x="10713" y="26523"/>
                  </a:cubicBezTo>
                  <a:cubicBezTo>
                    <a:pt x="10258" y="26523"/>
                    <a:pt x="9858" y="26514"/>
                    <a:pt x="9508" y="26498"/>
                  </a:cubicBezTo>
                  <a:lnTo>
                    <a:pt x="9374" y="26464"/>
                  </a:lnTo>
                  <a:lnTo>
                    <a:pt x="9374" y="26631"/>
                  </a:lnTo>
                  <a:cubicBezTo>
                    <a:pt x="9374" y="26898"/>
                    <a:pt x="9374" y="27532"/>
                    <a:pt x="9374" y="28699"/>
                  </a:cubicBezTo>
                  <a:cubicBezTo>
                    <a:pt x="9007" y="28699"/>
                    <a:pt x="8274" y="28699"/>
                    <a:pt x="7640" y="28666"/>
                  </a:cubicBezTo>
                  <a:lnTo>
                    <a:pt x="6839" y="28666"/>
                  </a:lnTo>
                  <a:cubicBezTo>
                    <a:pt x="6806" y="27799"/>
                    <a:pt x="6806" y="27165"/>
                    <a:pt x="6806" y="26798"/>
                  </a:cubicBezTo>
                  <a:lnTo>
                    <a:pt x="6839" y="26631"/>
                  </a:lnTo>
                  <a:lnTo>
                    <a:pt x="6672" y="26631"/>
                  </a:lnTo>
                  <a:cubicBezTo>
                    <a:pt x="5772" y="26664"/>
                    <a:pt x="5138" y="26664"/>
                    <a:pt x="4738" y="26664"/>
                  </a:cubicBezTo>
                  <a:lnTo>
                    <a:pt x="4538" y="26631"/>
                  </a:lnTo>
                  <a:lnTo>
                    <a:pt x="4571" y="26831"/>
                  </a:lnTo>
                  <a:cubicBezTo>
                    <a:pt x="4638" y="27098"/>
                    <a:pt x="4804" y="28332"/>
                    <a:pt x="5105" y="31034"/>
                  </a:cubicBezTo>
                  <a:lnTo>
                    <a:pt x="4437" y="31068"/>
                  </a:lnTo>
                  <a:cubicBezTo>
                    <a:pt x="3103" y="31168"/>
                    <a:pt x="1902" y="31234"/>
                    <a:pt x="735" y="31334"/>
                  </a:cubicBezTo>
                  <a:lnTo>
                    <a:pt x="535" y="15356"/>
                  </a:lnTo>
                  <a:lnTo>
                    <a:pt x="535" y="15356"/>
                  </a:lnTo>
                  <a:cubicBezTo>
                    <a:pt x="696" y="15362"/>
                    <a:pt x="854" y="15365"/>
                    <a:pt x="1010" y="15365"/>
                  </a:cubicBezTo>
                  <a:cubicBezTo>
                    <a:pt x="1787" y="15365"/>
                    <a:pt x="2492" y="15295"/>
                    <a:pt x="3103" y="15156"/>
                  </a:cubicBezTo>
                  <a:lnTo>
                    <a:pt x="3837" y="14989"/>
                  </a:lnTo>
                  <a:lnTo>
                    <a:pt x="3103" y="14856"/>
                  </a:lnTo>
                  <a:cubicBezTo>
                    <a:pt x="2670" y="14756"/>
                    <a:pt x="1902" y="14656"/>
                    <a:pt x="868" y="14522"/>
                  </a:cubicBezTo>
                  <a:cubicBezTo>
                    <a:pt x="768" y="14489"/>
                    <a:pt x="635" y="14489"/>
                    <a:pt x="501" y="14456"/>
                  </a:cubicBezTo>
                  <a:lnTo>
                    <a:pt x="501" y="13722"/>
                  </a:lnTo>
                  <a:cubicBezTo>
                    <a:pt x="1002" y="13622"/>
                    <a:pt x="1402" y="13455"/>
                    <a:pt x="1769" y="13288"/>
                  </a:cubicBezTo>
                  <a:cubicBezTo>
                    <a:pt x="2203" y="13088"/>
                    <a:pt x="2636" y="12821"/>
                    <a:pt x="3137" y="12454"/>
                  </a:cubicBezTo>
                  <a:lnTo>
                    <a:pt x="3770" y="11921"/>
                  </a:lnTo>
                  <a:lnTo>
                    <a:pt x="3003" y="12154"/>
                  </a:lnTo>
                  <a:cubicBezTo>
                    <a:pt x="2136" y="12421"/>
                    <a:pt x="1302" y="12554"/>
                    <a:pt x="501" y="12588"/>
                  </a:cubicBezTo>
                  <a:lnTo>
                    <a:pt x="335" y="713"/>
                  </a:lnTo>
                  <a:cubicBezTo>
                    <a:pt x="2567" y="428"/>
                    <a:pt x="4745" y="320"/>
                    <a:pt x="6861" y="320"/>
                  </a:cubicBezTo>
                  <a:close/>
                  <a:moveTo>
                    <a:pt x="6989" y="1"/>
                  </a:moveTo>
                  <a:cubicBezTo>
                    <a:pt x="4775" y="1"/>
                    <a:pt x="2490" y="124"/>
                    <a:pt x="134" y="446"/>
                  </a:cubicBezTo>
                  <a:lnTo>
                    <a:pt x="1" y="446"/>
                  </a:lnTo>
                  <a:lnTo>
                    <a:pt x="168" y="12921"/>
                  </a:lnTo>
                  <a:lnTo>
                    <a:pt x="335" y="12921"/>
                  </a:lnTo>
                  <a:cubicBezTo>
                    <a:pt x="968" y="12888"/>
                    <a:pt x="1602" y="12821"/>
                    <a:pt x="2236" y="12688"/>
                  </a:cubicBezTo>
                  <a:lnTo>
                    <a:pt x="2236" y="12688"/>
                  </a:lnTo>
                  <a:cubicBezTo>
                    <a:pt x="2036" y="12821"/>
                    <a:pt x="1836" y="12921"/>
                    <a:pt x="1635" y="13021"/>
                  </a:cubicBezTo>
                  <a:cubicBezTo>
                    <a:pt x="1269" y="13188"/>
                    <a:pt x="835" y="13322"/>
                    <a:pt x="301" y="13455"/>
                  </a:cubicBezTo>
                  <a:lnTo>
                    <a:pt x="201" y="13488"/>
                  </a:lnTo>
                  <a:lnTo>
                    <a:pt x="201" y="14723"/>
                  </a:lnTo>
                  <a:lnTo>
                    <a:pt x="435" y="14756"/>
                  </a:lnTo>
                  <a:cubicBezTo>
                    <a:pt x="568" y="14789"/>
                    <a:pt x="701" y="14789"/>
                    <a:pt x="835" y="14823"/>
                  </a:cubicBezTo>
                  <a:cubicBezTo>
                    <a:pt x="1302" y="14889"/>
                    <a:pt x="1736" y="14956"/>
                    <a:pt x="2069" y="14989"/>
                  </a:cubicBezTo>
                  <a:cubicBezTo>
                    <a:pt x="1569" y="15056"/>
                    <a:pt x="1002" y="15056"/>
                    <a:pt x="368" y="15056"/>
                  </a:cubicBezTo>
                  <a:lnTo>
                    <a:pt x="201" y="15023"/>
                  </a:lnTo>
                  <a:lnTo>
                    <a:pt x="435" y="31668"/>
                  </a:lnTo>
                  <a:lnTo>
                    <a:pt x="601" y="31635"/>
                  </a:lnTo>
                  <a:cubicBezTo>
                    <a:pt x="1802" y="31568"/>
                    <a:pt x="3070" y="31468"/>
                    <a:pt x="4471" y="31401"/>
                  </a:cubicBezTo>
                  <a:lnTo>
                    <a:pt x="5438" y="31334"/>
                  </a:lnTo>
                  <a:lnTo>
                    <a:pt x="5438" y="31168"/>
                  </a:lnTo>
                  <a:cubicBezTo>
                    <a:pt x="5105" y="28432"/>
                    <a:pt x="4971" y="27398"/>
                    <a:pt x="4904" y="26965"/>
                  </a:cubicBezTo>
                  <a:cubicBezTo>
                    <a:pt x="5305" y="26965"/>
                    <a:pt x="5805" y="26965"/>
                    <a:pt x="6506" y="26931"/>
                  </a:cubicBezTo>
                  <a:lnTo>
                    <a:pt x="6506" y="26931"/>
                  </a:lnTo>
                  <a:cubicBezTo>
                    <a:pt x="6472" y="27365"/>
                    <a:pt x="6506" y="27965"/>
                    <a:pt x="6539" y="28833"/>
                  </a:cubicBezTo>
                  <a:lnTo>
                    <a:pt x="6539" y="28966"/>
                  </a:lnTo>
                  <a:lnTo>
                    <a:pt x="6672" y="28966"/>
                  </a:lnTo>
                  <a:cubicBezTo>
                    <a:pt x="6839" y="28966"/>
                    <a:pt x="7206" y="28999"/>
                    <a:pt x="7640" y="28999"/>
                  </a:cubicBezTo>
                  <a:cubicBezTo>
                    <a:pt x="8129" y="28999"/>
                    <a:pt x="8692" y="29014"/>
                    <a:pt x="9093" y="29014"/>
                  </a:cubicBezTo>
                  <a:cubicBezTo>
                    <a:pt x="9293" y="29014"/>
                    <a:pt x="9452" y="29011"/>
                    <a:pt x="9541" y="28999"/>
                  </a:cubicBezTo>
                  <a:lnTo>
                    <a:pt x="9708" y="28999"/>
                  </a:lnTo>
                  <a:lnTo>
                    <a:pt x="9675" y="28866"/>
                  </a:lnTo>
                  <a:cubicBezTo>
                    <a:pt x="9675" y="27799"/>
                    <a:pt x="9675" y="27131"/>
                    <a:pt x="9675" y="26798"/>
                  </a:cubicBezTo>
                  <a:cubicBezTo>
                    <a:pt x="10308" y="26831"/>
                    <a:pt x="11109" y="26831"/>
                    <a:pt x="12076" y="26831"/>
                  </a:cubicBezTo>
                  <a:cubicBezTo>
                    <a:pt x="12043" y="27398"/>
                    <a:pt x="12043" y="28099"/>
                    <a:pt x="12110" y="28899"/>
                  </a:cubicBezTo>
                  <a:lnTo>
                    <a:pt x="12110" y="29066"/>
                  </a:lnTo>
                  <a:lnTo>
                    <a:pt x="12243" y="29066"/>
                  </a:lnTo>
                  <a:cubicBezTo>
                    <a:pt x="12520" y="29075"/>
                    <a:pt x="12780" y="29079"/>
                    <a:pt x="13025" y="29079"/>
                  </a:cubicBezTo>
                  <a:cubicBezTo>
                    <a:pt x="13694" y="29079"/>
                    <a:pt x="14248" y="29048"/>
                    <a:pt x="14711" y="28999"/>
                  </a:cubicBezTo>
                  <a:lnTo>
                    <a:pt x="14845" y="28999"/>
                  </a:lnTo>
                  <a:lnTo>
                    <a:pt x="15345" y="612"/>
                  </a:lnTo>
                  <a:lnTo>
                    <a:pt x="15178" y="446"/>
                  </a:lnTo>
                  <a:lnTo>
                    <a:pt x="15145" y="446"/>
                  </a:lnTo>
                  <a:cubicBezTo>
                    <a:pt x="12542" y="202"/>
                    <a:pt x="9824" y="1"/>
                    <a:pt x="6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428906" y="1839077"/>
              <a:ext cx="715308" cy="71984"/>
            </a:xfrm>
            <a:custGeom>
              <a:avLst/>
              <a:gdLst/>
              <a:ahLst/>
              <a:cxnLst/>
              <a:rect l="l" t="t" r="r" b="b"/>
              <a:pathLst>
                <a:path w="17847" h="1796" extrusionOk="0">
                  <a:moveTo>
                    <a:pt x="9141" y="319"/>
                  </a:moveTo>
                  <a:cubicBezTo>
                    <a:pt x="11912" y="319"/>
                    <a:pt x="14813" y="445"/>
                    <a:pt x="17312" y="762"/>
                  </a:cubicBezTo>
                  <a:lnTo>
                    <a:pt x="16445" y="1495"/>
                  </a:lnTo>
                  <a:cubicBezTo>
                    <a:pt x="13376" y="1128"/>
                    <a:pt x="10674" y="962"/>
                    <a:pt x="8173" y="962"/>
                  </a:cubicBezTo>
                  <a:cubicBezTo>
                    <a:pt x="5804" y="962"/>
                    <a:pt x="3636" y="1128"/>
                    <a:pt x="1501" y="1395"/>
                  </a:cubicBezTo>
                  <a:lnTo>
                    <a:pt x="567" y="762"/>
                  </a:lnTo>
                  <a:cubicBezTo>
                    <a:pt x="2598" y="505"/>
                    <a:pt x="5774" y="319"/>
                    <a:pt x="9141" y="319"/>
                  </a:cubicBezTo>
                  <a:close/>
                  <a:moveTo>
                    <a:pt x="9188" y="0"/>
                  </a:moveTo>
                  <a:cubicBezTo>
                    <a:pt x="5557" y="0"/>
                    <a:pt x="2139" y="217"/>
                    <a:pt x="100" y="495"/>
                  </a:cubicBezTo>
                  <a:lnTo>
                    <a:pt x="0" y="828"/>
                  </a:lnTo>
                  <a:lnTo>
                    <a:pt x="1434" y="1729"/>
                  </a:lnTo>
                  <a:lnTo>
                    <a:pt x="1501" y="1729"/>
                  </a:lnTo>
                  <a:cubicBezTo>
                    <a:pt x="3661" y="1437"/>
                    <a:pt x="5860" y="1287"/>
                    <a:pt x="8234" y="1287"/>
                  </a:cubicBezTo>
                  <a:cubicBezTo>
                    <a:pt x="10736" y="1287"/>
                    <a:pt x="13432" y="1453"/>
                    <a:pt x="16478" y="1796"/>
                  </a:cubicBezTo>
                  <a:lnTo>
                    <a:pt x="16545" y="1796"/>
                  </a:lnTo>
                  <a:lnTo>
                    <a:pt x="17846" y="828"/>
                  </a:lnTo>
                  <a:lnTo>
                    <a:pt x="17713" y="495"/>
                  </a:lnTo>
                  <a:cubicBezTo>
                    <a:pt x="15133" y="139"/>
                    <a:pt x="12092" y="0"/>
                    <a:pt x="9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784535" y="528621"/>
              <a:ext cx="17395" cy="387734"/>
            </a:xfrm>
            <a:custGeom>
              <a:avLst/>
              <a:gdLst/>
              <a:ahLst/>
              <a:cxnLst/>
              <a:rect l="l" t="t" r="r" b="b"/>
              <a:pathLst>
                <a:path w="434" h="9674" extrusionOk="0">
                  <a:moveTo>
                    <a:pt x="0" y="0"/>
                  </a:moveTo>
                  <a:lnTo>
                    <a:pt x="100" y="9674"/>
                  </a:lnTo>
                  <a:lnTo>
                    <a:pt x="434" y="964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829950" y="2316109"/>
              <a:ext cx="17395" cy="336953"/>
            </a:xfrm>
            <a:custGeom>
              <a:avLst/>
              <a:gdLst/>
              <a:ahLst/>
              <a:cxnLst/>
              <a:rect l="l" t="t" r="r" b="b"/>
              <a:pathLst>
                <a:path w="434" h="8407" extrusionOk="0">
                  <a:moveTo>
                    <a:pt x="0" y="1"/>
                  </a:moveTo>
                  <a:lnTo>
                    <a:pt x="133" y="8407"/>
                  </a:lnTo>
                  <a:lnTo>
                    <a:pt x="434" y="8373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"/>
          <p:cNvSpPr txBox="1">
            <a:spLocks noGrp="1"/>
          </p:cNvSpPr>
          <p:nvPr>
            <p:ph type="title" idx="2"/>
          </p:nvPr>
        </p:nvSpPr>
        <p:spPr>
          <a:xfrm>
            <a:off x="2619650" y="2577325"/>
            <a:ext cx="3804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"/>
          <p:cNvSpPr/>
          <p:nvPr/>
        </p:nvSpPr>
        <p:spPr>
          <a:xfrm rot="5400000">
            <a:off x="2585232" y="3673150"/>
            <a:ext cx="1477315" cy="2873820"/>
          </a:xfrm>
          <a:custGeom>
            <a:avLst/>
            <a:gdLst/>
            <a:ahLst/>
            <a:cxnLst/>
            <a:rect l="l" t="t" r="r" b="b"/>
            <a:pathLst>
              <a:path w="52686" h="102490" extrusionOk="0">
                <a:moveTo>
                  <a:pt x="37124" y="2656"/>
                </a:moveTo>
                <a:lnTo>
                  <a:pt x="39648" y="10585"/>
                </a:lnTo>
                <a:cubicBezTo>
                  <a:pt x="22110" y="16253"/>
                  <a:pt x="10169" y="32529"/>
                  <a:pt x="10026" y="50959"/>
                </a:cubicBezTo>
                <a:lnTo>
                  <a:pt x="1703" y="50924"/>
                </a:lnTo>
                <a:cubicBezTo>
                  <a:pt x="1739" y="40161"/>
                  <a:pt x="5204" y="29695"/>
                  <a:pt x="11573" y="21039"/>
                </a:cubicBezTo>
                <a:cubicBezTo>
                  <a:pt x="17931" y="12360"/>
                  <a:pt x="26873" y="5918"/>
                  <a:pt x="37124" y="2656"/>
                </a:cubicBezTo>
                <a:close/>
                <a:moveTo>
                  <a:pt x="39720" y="10764"/>
                </a:moveTo>
                <a:lnTo>
                  <a:pt x="42256" y="18706"/>
                </a:lnTo>
                <a:cubicBezTo>
                  <a:pt x="28218" y="23242"/>
                  <a:pt x="18681" y="36255"/>
                  <a:pt x="18562" y="51007"/>
                </a:cubicBezTo>
                <a:lnTo>
                  <a:pt x="10228" y="50959"/>
                </a:lnTo>
                <a:cubicBezTo>
                  <a:pt x="10323" y="32588"/>
                  <a:pt x="22218" y="16372"/>
                  <a:pt x="39720" y="10764"/>
                </a:cubicBezTo>
                <a:close/>
                <a:moveTo>
                  <a:pt x="42315" y="18884"/>
                </a:moveTo>
                <a:lnTo>
                  <a:pt x="44863" y="26849"/>
                </a:lnTo>
                <a:cubicBezTo>
                  <a:pt x="34338" y="30231"/>
                  <a:pt x="27171" y="39994"/>
                  <a:pt x="27111" y="51043"/>
                </a:cubicBezTo>
                <a:lnTo>
                  <a:pt x="18741" y="51007"/>
                </a:lnTo>
                <a:cubicBezTo>
                  <a:pt x="18824" y="36327"/>
                  <a:pt x="28337" y="23361"/>
                  <a:pt x="42315" y="18884"/>
                </a:cubicBezTo>
                <a:close/>
                <a:moveTo>
                  <a:pt x="44911" y="27004"/>
                </a:moveTo>
                <a:lnTo>
                  <a:pt x="47447" y="34969"/>
                </a:lnTo>
                <a:cubicBezTo>
                  <a:pt x="40446" y="37220"/>
                  <a:pt x="35684" y="43721"/>
                  <a:pt x="35624" y="51079"/>
                </a:cubicBezTo>
                <a:lnTo>
                  <a:pt x="27266" y="51043"/>
                </a:lnTo>
                <a:cubicBezTo>
                  <a:pt x="27337" y="40053"/>
                  <a:pt x="34445" y="30362"/>
                  <a:pt x="44911" y="27004"/>
                </a:cubicBezTo>
                <a:close/>
                <a:moveTo>
                  <a:pt x="47507" y="35112"/>
                </a:moveTo>
                <a:lnTo>
                  <a:pt x="50043" y="43078"/>
                </a:lnTo>
                <a:cubicBezTo>
                  <a:pt x="46566" y="44221"/>
                  <a:pt x="44185" y="47459"/>
                  <a:pt x="44137" y="51126"/>
                </a:cubicBezTo>
                <a:lnTo>
                  <a:pt x="35791" y="51079"/>
                </a:lnTo>
                <a:cubicBezTo>
                  <a:pt x="35838" y="43792"/>
                  <a:pt x="40565" y="37363"/>
                  <a:pt x="47507" y="35112"/>
                </a:cubicBezTo>
                <a:close/>
                <a:moveTo>
                  <a:pt x="50090" y="43232"/>
                </a:moveTo>
                <a:lnTo>
                  <a:pt x="52638" y="51162"/>
                </a:lnTo>
                <a:lnTo>
                  <a:pt x="44304" y="51126"/>
                </a:lnTo>
                <a:cubicBezTo>
                  <a:pt x="44351" y="47530"/>
                  <a:pt x="46673" y="44352"/>
                  <a:pt x="50090" y="43232"/>
                </a:cubicBezTo>
                <a:close/>
                <a:moveTo>
                  <a:pt x="44304" y="51293"/>
                </a:moveTo>
                <a:lnTo>
                  <a:pt x="52638" y="51329"/>
                </a:lnTo>
                <a:lnTo>
                  <a:pt x="50043" y="59234"/>
                </a:lnTo>
                <a:cubicBezTo>
                  <a:pt x="46625" y="58079"/>
                  <a:pt x="44328" y="54889"/>
                  <a:pt x="44304" y="51293"/>
                </a:cubicBezTo>
                <a:close/>
                <a:moveTo>
                  <a:pt x="35791" y="51245"/>
                </a:moveTo>
                <a:lnTo>
                  <a:pt x="44149" y="51281"/>
                </a:lnTo>
                <a:cubicBezTo>
                  <a:pt x="44173" y="54948"/>
                  <a:pt x="46506" y="58210"/>
                  <a:pt x="49983" y="59389"/>
                </a:cubicBezTo>
                <a:lnTo>
                  <a:pt x="47364" y="67331"/>
                </a:lnTo>
                <a:cubicBezTo>
                  <a:pt x="40446" y="65009"/>
                  <a:pt x="35791" y="58532"/>
                  <a:pt x="35791" y="51245"/>
                </a:cubicBezTo>
                <a:close/>
                <a:moveTo>
                  <a:pt x="27278" y="51210"/>
                </a:moveTo>
                <a:lnTo>
                  <a:pt x="35636" y="51245"/>
                </a:lnTo>
                <a:cubicBezTo>
                  <a:pt x="35624" y="58603"/>
                  <a:pt x="40315" y="65140"/>
                  <a:pt x="47292" y="67485"/>
                </a:cubicBezTo>
                <a:lnTo>
                  <a:pt x="44685" y="75427"/>
                </a:lnTo>
                <a:cubicBezTo>
                  <a:pt x="34267" y="71950"/>
                  <a:pt x="27242" y="62187"/>
                  <a:pt x="27278" y="51210"/>
                </a:cubicBezTo>
                <a:close/>
                <a:moveTo>
                  <a:pt x="18741" y="51162"/>
                </a:moveTo>
                <a:lnTo>
                  <a:pt x="27111" y="51210"/>
                </a:lnTo>
                <a:cubicBezTo>
                  <a:pt x="27075" y="62258"/>
                  <a:pt x="34136" y="72081"/>
                  <a:pt x="44625" y="75582"/>
                </a:cubicBezTo>
                <a:lnTo>
                  <a:pt x="42006" y="83523"/>
                </a:lnTo>
                <a:cubicBezTo>
                  <a:pt x="28076" y="78891"/>
                  <a:pt x="18705" y="65842"/>
                  <a:pt x="18741" y="51162"/>
                </a:cubicBezTo>
                <a:close/>
                <a:moveTo>
                  <a:pt x="10228" y="51126"/>
                </a:moveTo>
                <a:lnTo>
                  <a:pt x="18562" y="51162"/>
                </a:lnTo>
                <a:cubicBezTo>
                  <a:pt x="18551" y="52924"/>
                  <a:pt x="18693" y="54686"/>
                  <a:pt x="18955" y="56436"/>
                </a:cubicBezTo>
                <a:cubicBezTo>
                  <a:pt x="20920" y="69105"/>
                  <a:pt x="29790" y="79618"/>
                  <a:pt x="41946" y="83690"/>
                </a:cubicBezTo>
                <a:lnTo>
                  <a:pt x="39327" y="91619"/>
                </a:lnTo>
                <a:cubicBezTo>
                  <a:pt x="35112" y="90214"/>
                  <a:pt x="31147" y="88166"/>
                  <a:pt x="27575" y="85535"/>
                </a:cubicBezTo>
                <a:cubicBezTo>
                  <a:pt x="16217" y="77201"/>
                  <a:pt x="10204" y="64247"/>
                  <a:pt x="10228" y="51126"/>
                </a:cubicBezTo>
                <a:close/>
                <a:moveTo>
                  <a:pt x="1703" y="51090"/>
                </a:moveTo>
                <a:lnTo>
                  <a:pt x="10026" y="51126"/>
                </a:lnTo>
                <a:cubicBezTo>
                  <a:pt x="10026" y="53329"/>
                  <a:pt x="10192" y="55543"/>
                  <a:pt x="10526" y="57722"/>
                </a:cubicBezTo>
                <a:cubicBezTo>
                  <a:pt x="12216" y="68938"/>
                  <a:pt x="18324" y="78999"/>
                  <a:pt x="27492" y="85678"/>
                </a:cubicBezTo>
                <a:cubicBezTo>
                  <a:pt x="31076" y="88309"/>
                  <a:pt x="35053" y="90369"/>
                  <a:pt x="39279" y="91786"/>
                </a:cubicBezTo>
                <a:lnTo>
                  <a:pt x="36660" y="99715"/>
                </a:lnTo>
                <a:cubicBezTo>
                  <a:pt x="31600" y="98037"/>
                  <a:pt x="26825" y="95572"/>
                  <a:pt x="22527" y="92417"/>
                </a:cubicBezTo>
                <a:cubicBezTo>
                  <a:pt x="8883" y="82404"/>
                  <a:pt x="1667" y="66842"/>
                  <a:pt x="1703" y="51090"/>
                </a:cubicBezTo>
                <a:close/>
                <a:moveTo>
                  <a:pt x="52686" y="1"/>
                </a:moveTo>
                <a:cubicBezTo>
                  <a:pt x="50102" y="13"/>
                  <a:pt x="47530" y="203"/>
                  <a:pt x="44970" y="596"/>
                </a:cubicBezTo>
                <a:cubicBezTo>
                  <a:pt x="31457" y="2680"/>
                  <a:pt x="19551" y="9895"/>
                  <a:pt x="11442" y="20944"/>
                </a:cubicBezTo>
                <a:cubicBezTo>
                  <a:pt x="3370" y="31874"/>
                  <a:pt x="1" y="45590"/>
                  <a:pt x="2096" y="59020"/>
                </a:cubicBezTo>
                <a:cubicBezTo>
                  <a:pt x="4180" y="72534"/>
                  <a:pt x="11395" y="84440"/>
                  <a:pt x="22444" y="92548"/>
                </a:cubicBezTo>
                <a:cubicBezTo>
                  <a:pt x="31334" y="99061"/>
                  <a:pt x="41827" y="102490"/>
                  <a:pt x="52630" y="102490"/>
                </a:cubicBezTo>
                <a:cubicBezTo>
                  <a:pt x="52648" y="102490"/>
                  <a:pt x="52667" y="102490"/>
                  <a:pt x="52686" y="102490"/>
                </a:cubicBezTo>
                <a:lnTo>
                  <a:pt x="52686" y="102287"/>
                </a:lnTo>
                <a:cubicBezTo>
                  <a:pt x="47292" y="102287"/>
                  <a:pt x="41934" y="101430"/>
                  <a:pt x="36815" y="99763"/>
                </a:cubicBezTo>
                <a:lnTo>
                  <a:pt x="39422" y="91834"/>
                </a:lnTo>
                <a:cubicBezTo>
                  <a:pt x="43708" y="93250"/>
                  <a:pt x="48185" y="93965"/>
                  <a:pt x="52686" y="93965"/>
                </a:cubicBezTo>
                <a:lnTo>
                  <a:pt x="52686" y="93762"/>
                </a:lnTo>
                <a:cubicBezTo>
                  <a:pt x="48197" y="93762"/>
                  <a:pt x="43744" y="93060"/>
                  <a:pt x="39482" y="91667"/>
                </a:cubicBezTo>
                <a:lnTo>
                  <a:pt x="42101" y="83737"/>
                </a:lnTo>
                <a:cubicBezTo>
                  <a:pt x="45518" y="84857"/>
                  <a:pt x="49090" y="85428"/>
                  <a:pt x="52686" y="85428"/>
                </a:cubicBezTo>
                <a:lnTo>
                  <a:pt x="52686" y="85238"/>
                </a:lnTo>
                <a:cubicBezTo>
                  <a:pt x="49114" y="85238"/>
                  <a:pt x="45554" y="84678"/>
                  <a:pt x="42161" y="83571"/>
                </a:cubicBezTo>
                <a:lnTo>
                  <a:pt x="44780" y="75617"/>
                </a:lnTo>
                <a:cubicBezTo>
                  <a:pt x="47328" y="76451"/>
                  <a:pt x="49995" y="76879"/>
                  <a:pt x="52686" y="76891"/>
                </a:cubicBezTo>
                <a:lnTo>
                  <a:pt x="52686" y="76725"/>
                </a:lnTo>
                <a:cubicBezTo>
                  <a:pt x="50019" y="76725"/>
                  <a:pt x="47364" y="76308"/>
                  <a:pt x="44828" y="75474"/>
                </a:cubicBezTo>
                <a:lnTo>
                  <a:pt x="47447" y="67545"/>
                </a:lnTo>
                <a:cubicBezTo>
                  <a:pt x="49138" y="68093"/>
                  <a:pt x="50912" y="68366"/>
                  <a:pt x="52686" y="68366"/>
                </a:cubicBezTo>
                <a:lnTo>
                  <a:pt x="52686" y="68212"/>
                </a:lnTo>
                <a:cubicBezTo>
                  <a:pt x="50924" y="68212"/>
                  <a:pt x="49173" y="67926"/>
                  <a:pt x="47495" y="67390"/>
                </a:cubicBezTo>
                <a:lnTo>
                  <a:pt x="50126" y="59449"/>
                </a:lnTo>
                <a:cubicBezTo>
                  <a:pt x="50947" y="59711"/>
                  <a:pt x="51817" y="59853"/>
                  <a:pt x="52686" y="59853"/>
                </a:cubicBezTo>
                <a:lnTo>
                  <a:pt x="52686" y="59687"/>
                </a:lnTo>
                <a:cubicBezTo>
                  <a:pt x="51828" y="59687"/>
                  <a:pt x="50983" y="59556"/>
                  <a:pt x="50174" y="59294"/>
                </a:cubicBezTo>
                <a:lnTo>
                  <a:pt x="52686" y="51674"/>
                </a:lnTo>
                <a:lnTo>
                  <a:pt x="52686" y="50817"/>
                </a:lnTo>
                <a:lnTo>
                  <a:pt x="50245" y="43185"/>
                </a:lnTo>
                <a:cubicBezTo>
                  <a:pt x="51043" y="42947"/>
                  <a:pt x="51864" y="42816"/>
                  <a:pt x="52686" y="42816"/>
                </a:cubicBezTo>
                <a:lnTo>
                  <a:pt x="52686" y="42649"/>
                </a:lnTo>
                <a:cubicBezTo>
                  <a:pt x="51840" y="42661"/>
                  <a:pt x="51007" y="42780"/>
                  <a:pt x="50197" y="43030"/>
                </a:cubicBezTo>
                <a:lnTo>
                  <a:pt x="47649" y="35077"/>
                </a:lnTo>
                <a:cubicBezTo>
                  <a:pt x="49281" y="34565"/>
                  <a:pt x="50983" y="34303"/>
                  <a:pt x="52686" y="34291"/>
                </a:cubicBezTo>
                <a:lnTo>
                  <a:pt x="52686" y="34124"/>
                </a:lnTo>
                <a:cubicBezTo>
                  <a:pt x="50959" y="34136"/>
                  <a:pt x="49245" y="34398"/>
                  <a:pt x="47602" y="34922"/>
                </a:cubicBezTo>
                <a:lnTo>
                  <a:pt x="45066" y="26957"/>
                </a:lnTo>
                <a:cubicBezTo>
                  <a:pt x="47530" y="26183"/>
                  <a:pt x="50102" y="25778"/>
                  <a:pt x="52686" y="25766"/>
                </a:cubicBezTo>
                <a:lnTo>
                  <a:pt x="52686" y="25611"/>
                </a:lnTo>
                <a:cubicBezTo>
                  <a:pt x="50078" y="25611"/>
                  <a:pt x="47495" y="26016"/>
                  <a:pt x="45006" y="26802"/>
                </a:cubicBezTo>
                <a:lnTo>
                  <a:pt x="42470" y="18836"/>
                </a:lnTo>
                <a:cubicBezTo>
                  <a:pt x="45768" y="17789"/>
                  <a:pt x="49221" y="17253"/>
                  <a:pt x="52686" y="17241"/>
                </a:cubicBezTo>
                <a:lnTo>
                  <a:pt x="52686" y="17051"/>
                </a:lnTo>
                <a:cubicBezTo>
                  <a:pt x="49197" y="17062"/>
                  <a:pt x="45732" y="17610"/>
                  <a:pt x="42411" y="18658"/>
                </a:cubicBezTo>
                <a:lnTo>
                  <a:pt x="39875" y="10716"/>
                </a:lnTo>
                <a:cubicBezTo>
                  <a:pt x="44018" y="9407"/>
                  <a:pt x="48340" y="8740"/>
                  <a:pt x="52686" y="8728"/>
                </a:cubicBezTo>
                <a:lnTo>
                  <a:pt x="52686" y="8538"/>
                </a:lnTo>
                <a:cubicBezTo>
                  <a:pt x="48316" y="8550"/>
                  <a:pt x="43970" y="9216"/>
                  <a:pt x="39803" y="10538"/>
                </a:cubicBezTo>
                <a:lnTo>
                  <a:pt x="37279" y="2608"/>
                </a:lnTo>
                <a:cubicBezTo>
                  <a:pt x="42268" y="1025"/>
                  <a:pt x="47459" y="215"/>
                  <a:pt x="52686" y="203"/>
                </a:cubicBezTo>
                <a:lnTo>
                  <a:pt x="52686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-5400000">
            <a:off x="5869150" y="-1527255"/>
            <a:ext cx="1712690" cy="3331694"/>
          </a:xfrm>
          <a:custGeom>
            <a:avLst/>
            <a:gdLst/>
            <a:ahLst/>
            <a:cxnLst/>
            <a:rect l="l" t="t" r="r" b="b"/>
            <a:pathLst>
              <a:path w="52686" h="102490" extrusionOk="0">
                <a:moveTo>
                  <a:pt x="37124" y="2656"/>
                </a:moveTo>
                <a:lnTo>
                  <a:pt x="39648" y="10585"/>
                </a:lnTo>
                <a:cubicBezTo>
                  <a:pt x="22110" y="16253"/>
                  <a:pt x="10169" y="32529"/>
                  <a:pt x="10026" y="50959"/>
                </a:cubicBezTo>
                <a:lnTo>
                  <a:pt x="1703" y="50924"/>
                </a:lnTo>
                <a:cubicBezTo>
                  <a:pt x="1739" y="40161"/>
                  <a:pt x="5204" y="29695"/>
                  <a:pt x="11573" y="21039"/>
                </a:cubicBezTo>
                <a:cubicBezTo>
                  <a:pt x="17931" y="12360"/>
                  <a:pt x="26873" y="5918"/>
                  <a:pt x="37124" y="2656"/>
                </a:cubicBezTo>
                <a:close/>
                <a:moveTo>
                  <a:pt x="39720" y="10764"/>
                </a:moveTo>
                <a:lnTo>
                  <a:pt x="42256" y="18706"/>
                </a:lnTo>
                <a:cubicBezTo>
                  <a:pt x="28218" y="23242"/>
                  <a:pt x="18681" y="36255"/>
                  <a:pt x="18562" y="51007"/>
                </a:cubicBezTo>
                <a:lnTo>
                  <a:pt x="10228" y="50959"/>
                </a:lnTo>
                <a:cubicBezTo>
                  <a:pt x="10323" y="32588"/>
                  <a:pt x="22218" y="16372"/>
                  <a:pt x="39720" y="10764"/>
                </a:cubicBezTo>
                <a:close/>
                <a:moveTo>
                  <a:pt x="42315" y="18884"/>
                </a:moveTo>
                <a:lnTo>
                  <a:pt x="44863" y="26849"/>
                </a:lnTo>
                <a:cubicBezTo>
                  <a:pt x="34338" y="30231"/>
                  <a:pt x="27171" y="39994"/>
                  <a:pt x="27111" y="51043"/>
                </a:cubicBezTo>
                <a:lnTo>
                  <a:pt x="18741" y="51007"/>
                </a:lnTo>
                <a:cubicBezTo>
                  <a:pt x="18824" y="36327"/>
                  <a:pt x="28337" y="23361"/>
                  <a:pt x="42315" y="18884"/>
                </a:cubicBezTo>
                <a:close/>
                <a:moveTo>
                  <a:pt x="44911" y="27004"/>
                </a:moveTo>
                <a:lnTo>
                  <a:pt x="47447" y="34969"/>
                </a:lnTo>
                <a:cubicBezTo>
                  <a:pt x="40446" y="37220"/>
                  <a:pt x="35684" y="43721"/>
                  <a:pt x="35624" y="51079"/>
                </a:cubicBezTo>
                <a:lnTo>
                  <a:pt x="27266" y="51043"/>
                </a:lnTo>
                <a:cubicBezTo>
                  <a:pt x="27337" y="40053"/>
                  <a:pt x="34445" y="30362"/>
                  <a:pt x="44911" y="27004"/>
                </a:cubicBezTo>
                <a:close/>
                <a:moveTo>
                  <a:pt x="47507" y="35112"/>
                </a:moveTo>
                <a:lnTo>
                  <a:pt x="50043" y="43078"/>
                </a:lnTo>
                <a:cubicBezTo>
                  <a:pt x="46566" y="44221"/>
                  <a:pt x="44185" y="47459"/>
                  <a:pt x="44137" y="51126"/>
                </a:cubicBezTo>
                <a:lnTo>
                  <a:pt x="35791" y="51079"/>
                </a:lnTo>
                <a:cubicBezTo>
                  <a:pt x="35838" y="43792"/>
                  <a:pt x="40565" y="37363"/>
                  <a:pt x="47507" y="35112"/>
                </a:cubicBezTo>
                <a:close/>
                <a:moveTo>
                  <a:pt x="50090" y="43232"/>
                </a:moveTo>
                <a:lnTo>
                  <a:pt x="52638" y="51162"/>
                </a:lnTo>
                <a:lnTo>
                  <a:pt x="44304" y="51126"/>
                </a:lnTo>
                <a:cubicBezTo>
                  <a:pt x="44351" y="47530"/>
                  <a:pt x="46673" y="44352"/>
                  <a:pt x="50090" y="43232"/>
                </a:cubicBezTo>
                <a:close/>
                <a:moveTo>
                  <a:pt x="44304" y="51293"/>
                </a:moveTo>
                <a:lnTo>
                  <a:pt x="52638" y="51329"/>
                </a:lnTo>
                <a:lnTo>
                  <a:pt x="50043" y="59234"/>
                </a:lnTo>
                <a:cubicBezTo>
                  <a:pt x="46625" y="58079"/>
                  <a:pt x="44328" y="54889"/>
                  <a:pt x="44304" y="51293"/>
                </a:cubicBezTo>
                <a:close/>
                <a:moveTo>
                  <a:pt x="35791" y="51245"/>
                </a:moveTo>
                <a:lnTo>
                  <a:pt x="44149" y="51281"/>
                </a:lnTo>
                <a:cubicBezTo>
                  <a:pt x="44173" y="54948"/>
                  <a:pt x="46506" y="58210"/>
                  <a:pt x="49983" y="59389"/>
                </a:cubicBezTo>
                <a:lnTo>
                  <a:pt x="47364" y="67331"/>
                </a:lnTo>
                <a:cubicBezTo>
                  <a:pt x="40446" y="65009"/>
                  <a:pt x="35791" y="58532"/>
                  <a:pt x="35791" y="51245"/>
                </a:cubicBezTo>
                <a:close/>
                <a:moveTo>
                  <a:pt x="27278" y="51210"/>
                </a:moveTo>
                <a:lnTo>
                  <a:pt x="35636" y="51245"/>
                </a:lnTo>
                <a:cubicBezTo>
                  <a:pt x="35624" y="58603"/>
                  <a:pt x="40315" y="65140"/>
                  <a:pt x="47292" y="67485"/>
                </a:cubicBezTo>
                <a:lnTo>
                  <a:pt x="44685" y="75427"/>
                </a:lnTo>
                <a:cubicBezTo>
                  <a:pt x="34267" y="71950"/>
                  <a:pt x="27242" y="62187"/>
                  <a:pt x="27278" y="51210"/>
                </a:cubicBezTo>
                <a:close/>
                <a:moveTo>
                  <a:pt x="18741" y="51162"/>
                </a:moveTo>
                <a:lnTo>
                  <a:pt x="27111" y="51210"/>
                </a:lnTo>
                <a:cubicBezTo>
                  <a:pt x="27075" y="62258"/>
                  <a:pt x="34136" y="72081"/>
                  <a:pt x="44625" y="75582"/>
                </a:cubicBezTo>
                <a:lnTo>
                  <a:pt x="42006" y="83523"/>
                </a:lnTo>
                <a:cubicBezTo>
                  <a:pt x="28076" y="78891"/>
                  <a:pt x="18705" y="65842"/>
                  <a:pt x="18741" y="51162"/>
                </a:cubicBezTo>
                <a:close/>
                <a:moveTo>
                  <a:pt x="10228" y="51126"/>
                </a:moveTo>
                <a:lnTo>
                  <a:pt x="18562" y="51162"/>
                </a:lnTo>
                <a:cubicBezTo>
                  <a:pt x="18551" y="52924"/>
                  <a:pt x="18693" y="54686"/>
                  <a:pt x="18955" y="56436"/>
                </a:cubicBezTo>
                <a:cubicBezTo>
                  <a:pt x="20920" y="69105"/>
                  <a:pt x="29790" y="79618"/>
                  <a:pt x="41946" y="83690"/>
                </a:cubicBezTo>
                <a:lnTo>
                  <a:pt x="39327" y="91619"/>
                </a:lnTo>
                <a:cubicBezTo>
                  <a:pt x="35112" y="90214"/>
                  <a:pt x="31147" y="88166"/>
                  <a:pt x="27575" y="85535"/>
                </a:cubicBezTo>
                <a:cubicBezTo>
                  <a:pt x="16217" y="77201"/>
                  <a:pt x="10204" y="64247"/>
                  <a:pt x="10228" y="51126"/>
                </a:cubicBezTo>
                <a:close/>
                <a:moveTo>
                  <a:pt x="1703" y="51090"/>
                </a:moveTo>
                <a:lnTo>
                  <a:pt x="10026" y="51126"/>
                </a:lnTo>
                <a:cubicBezTo>
                  <a:pt x="10026" y="53329"/>
                  <a:pt x="10192" y="55543"/>
                  <a:pt x="10526" y="57722"/>
                </a:cubicBezTo>
                <a:cubicBezTo>
                  <a:pt x="12216" y="68938"/>
                  <a:pt x="18324" y="78999"/>
                  <a:pt x="27492" y="85678"/>
                </a:cubicBezTo>
                <a:cubicBezTo>
                  <a:pt x="31076" y="88309"/>
                  <a:pt x="35053" y="90369"/>
                  <a:pt x="39279" y="91786"/>
                </a:cubicBezTo>
                <a:lnTo>
                  <a:pt x="36660" y="99715"/>
                </a:lnTo>
                <a:cubicBezTo>
                  <a:pt x="31600" y="98037"/>
                  <a:pt x="26825" y="95572"/>
                  <a:pt x="22527" y="92417"/>
                </a:cubicBezTo>
                <a:cubicBezTo>
                  <a:pt x="8883" y="82404"/>
                  <a:pt x="1667" y="66842"/>
                  <a:pt x="1703" y="51090"/>
                </a:cubicBezTo>
                <a:close/>
                <a:moveTo>
                  <a:pt x="52686" y="1"/>
                </a:moveTo>
                <a:cubicBezTo>
                  <a:pt x="50102" y="13"/>
                  <a:pt x="47530" y="203"/>
                  <a:pt x="44970" y="596"/>
                </a:cubicBezTo>
                <a:cubicBezTo>
                  <a:pt x="31457" y="2680"/>
                  <a:pt x="19551" y="9895"/>
                  <a:pt x="11442" y="20944"/>
                </a:cubicBezTo>
                <a:cubicBezTo>
                  <a:pt x="3370" y="31874"/>
                  <a:pt x="1" y="45590"/>
                  <a:pt x="2096" y="59020"/>
                </a:cubicBezTo>
                <a:cubicBezTo>
                  <a:pt x="4180" y="72534"/>
                  <a:pt x="11395" y="84440"/>
                  <a:pt x="22444" y="92548"/>
                </a:cubicBezTo>
                <a:cubicBezTo>
                  <a:pt x="31334" y="99061"/>
                  <a:pt x="41827" y="102490"/>
                  <a:pt x="52630" y="102490"/>
                </a:cubicBezTo>
                <a:cubicBezTo>
                  <a:pt x="52648" y="102490"/>
                  <a:pt x="52667" y="102490"/>
                  <a:pt x="52686" y="102490"/>
                </a:cubicBezTo>
                <a:lnTo>
                  <a:pt x="52686" y="102287"/>
                </a:lnTo>
                <a:cubicBezTo>
                  <a:pt x="47292" y="102287"/>
                  <a:pt x="41934" y="101430"/>
                  <a:pt x="36815" y="99763"/>
                </a:cubicBezTo>
                <a:lnTo>
                  <a:pt x="39422" y="91834"/>
                </a:lnTo>
                <a:cubicBezTo>
                  <a:pt x="43708" y="93250"/>
                  <a:pt x="48185" y="93965"/>
                  <a:pt x="52686" y="93965"/>
                </a:cubicBezTo>
                <a:lnTo>
                  <a:pt x="52686" y="93762"/>
                </a:lnTo>
                <a:cubicBezTo>
                  <a:pt x="48197" y="93762"/>
                  <a:pt x="43744" y="93060"/>
                  <a:pt x="39482" y="91667"/>
                </a:cubicBezTo>
                <a:lnTo>
                  <a:pt x="42101" y="83737"/>
                </a:lnTo>
                <a:cubicBezTo>
                  <a:pt x="45518" y="84857"/>
                  <a:pt x="49090" y="85428"/>
                  <a:pt x="52686" y="85428"/>
                </a:cubicBezTo>
                <a:lnTo>
                  <a:pt x="52686" y="85238"/>
                </a:lnTo>
                <a:cubicBezTo>
                  <a:pt x="49114" y="85238"/>
                  <a:pt x="45554" y="84678"/>
                  <a:pt x="42161" y="83571"/>
                </a:cubicBezTo>
                <a:lnTo>
                  <a:pt x="44780" y="75617"/>
                </a:lnTo>
                <a:cubicBezTo>
                  <a:pt x="47328" y="76451"/>
                  <a:pt x="49995" y="76879"/>
                  <a:pt x="52686" y="76891"/>
                </a:cubicBezTo>
                <a:lnTo>
                  <a:pt x="52686" y="76725"/>
                </a:lnTo>
                <a:cubicBezTo>
                  <a:pt x="50019" y="76725"/>
                  <a:pt x="47364" y="76308"/>
                  <a:pt x="44828" y="75474"/>
                </a:cubicBezTo>
                <a:lnTo>
                  <a:pt x="47447" y="67545"/>
                </a:lnTo>
                <a:cubicBezTo>
                  <a:pt x="49138" y="68093"/>
                  <a:pt x="50912" y="68366"/>
                  <a:pt x="52686" y="68366"/>
                </a:cubicBezTo>
                <a:lnTo>
                  <a:pt x="52686" y="68212"/>
                </a:lnTo>
                <a:cubicBezTo>
                  <a:pt x="50924" y="68212"/>
                  <a:pt x="49173" y="67926"/>
                  <a:pt x="47495" y="67390"/>
                </a:cubicBezTo>
                <a:lnTo>
                  <a:pt x="50126" y="59449"/>
                </a:lnTo>
                <a:cubicBezTo>
                  <a:pt x="50947" y="59711"/>
                  <a:pt x="51817" y="59853"/>
                  <a:pt x="52686" y="59853"/>
                </a:cubicBezTo>
                <a:lnTo>
                  <a:pt x="52686" y="59687"/>
                </a:lnTo>
                <a:cubicBezTo>
                  <a:pt x="51828" y="59687"/>
                  <a:pt x="50983" y="59556"/>
                  <a:pt x="50174" y="59294"/>
                </a:cubicBezTo>
                <a:lnTo>
                  <a:pt x="52686" y="51674"/>
                </a:lnTo>
                <a:lnTo>
                  <a:pt x="52686" y="50817"/>
                </a:lnTo>
                <a:lnTo>
                  <a:pt x="50245" y="43185"/>
                </a:lnTo>
                <a:cubicBezTo>
                  <a:pt x="51043" y="42947"/>
                  <a:pt x="51864" y="42816"/>
                  <a:pt x="52686" y="42816"/>
                </a:cubicBezTo>
                <a:lnTo>
                  <a:pt x="52686" y="42649"/>
                </a:lnTo>
                <a:cubicBezTo>
                  <a:pt x="51840" y="42661"/>
                  <a:pt x="51007" y="42780"/>
                  <a:pt x="50197" y="43030"/>
                </a:cubicBezTo>
                <a:lnTo>
                  <a:pt x="47649" y="35077"/>
                </a:lnTo>
                <a:cubicBezTo>
                  <a:pt x="49281" y="34565"/>
                  <a:pt x="50983" y="34303"/>
                  <a:pt x="52686" y="34291"/>
                </a:cubicBezTo>
                <a:lnTo>
                  <a:pt x="52686" y="34124"/>
                </a:lnTo>
                <a:cubicBezTo>
                  <a:pt x="50959" y="34136"/>
                  <a:pt x="49245" y="34398"/>
                  <a:pt x="47602" y="34922"/>
                </a:cubicBezTo>
                <a:lnTo>
                  <a:pt x="45066" y="26957"/>
                </a:lnTo>
                <a:cubicBezTo>
                  <a:pt x="47530" y="26183"/>
                  <a:pt x="50102" y="25778"/>
                  <a:pt x="52686" y="25766"/>
                </a:cubicBezTo>
                <a:lnTo>
                  <a:pt x="52686" y="25611"/>
                </a:lnTo>
                <a:cubicBezTo>
                  <a:pt x="50078" y="25611"/>
                  <a:pt x="47495" y="26016"/>
                  <a:pt x="45006" y="26802"/>
                </a:cubicBezTo>
                <a:lnTo>
                  <a:pt x="42470" y="18836"/>
                </a:lnTo>
                <a:cubicBezTo>
                  <a:pt x="45768" y="17789"/>
                  <a:pt x="49221" y="17253"/>
                  <a:pt x="52686" y="17241"/>
                </a:cubicBezTo>
                <a:lnTo>
                  <a:pt x="52686" y="17051"/>
                </a:lnTo>
                <a:cubicBezTo>
                  <a:pt x="49197" y="17062"/>
                  <a:pt x="45732" y="17610"/>
                  <a:pt x="42411" y="18658"/>
                </a:cubicBezTo>
                <a:lnTo>
                  <a:pt x="39875" y="10716"/>
                </a:lnTo>
                <a:cubicBezTo>
                  <a:pt x="44018" y="9407"/>
                  <a:pt x="48340" y="8740"/>
                  <a:pt x="52686" y="8728"/>
                </a:cubicBezTo>
                <a:lnTo>
                  <a:pt x="52686" y="8538"/>
                </a:lnTo>
                <a:cubicBezTo>
                  <a:pt x="48316" y="8550"/>
                  <a:pt x="43970" y="9216"/>
                  <a:pt x="39803" y="10538"/>
                </a:cubicBezTo>
                <a:lnTo>
                  <a:pt x="37279" y="2608"/>
                </a:lnTo>
                <a:cubicBezTo>
                  <a:pt x="42268" y="1025"/>
                  <a:pt x="47459" y="215"/>
                  <a:pt x="52686" y="203"/>
                </a:cubicBezTo>
                <a:lnTo>
                  <a:pt x="52686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ts Mill Goudy"/>
              <a:buAutoNum type="arabicPeriod"/>
              <a:defRPr sz="1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AutoNum type="alphaLcPeriod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AutoNum type="romanLcPeriod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AutoNum type="arabicPeriod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AutoNum type="alphaLcPeriod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AutoNum type="romanLcPeriod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AutoNum type="arabicPeriod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AutoNum type="alphaLcPeriod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AutoNum type="romanLcPeriod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/>
          <p:nvPr/>
        </p:nvSpPr>
        <p:spPr>
          <a:xfrm rot="10800000">
            <a:off x="-343875" y="2338339"/>
            <a:ext cx="1230350" cy="2393398"/>
          </a:xfrm>
          <a:custGeom>
            <a:avLst/>
            <a:gdLst/>
            <a:ahLst/>
            <a:cxnLst/>
            <a:rect l="l" t="t" r="r" b="b"/>
            <a:pathLst>
              <a:path w="52686" h="102490" extrusionOk="0">
                <a:moveTo>
                  <a:pt x="37124" y="2656"/>
                </a:moveTo>
                <a:lnTo>
                  <a:pt x="39648" y="10585"/>
                </a:lnTo>
                <a:cubicBezTo>
                  <a:pt x="22110" y="16253"/>
                  <a:pt x="10169" y="32529"/>
                  <a:pt x="10026" y="50959"/>
                </a:cubicBezTo>
                <a:lnTo>
                  <a:pt x="1703" y="50924"/>
                </a:lnTo>
                <a:cubicBezTo>
                  <a:pt x="1739" y="40161"/>
                  <a:pt x="5204" y="29695"/>
                  <a:pt x="11573" y="21039"/>
                </a:cubicBezTo>
                <a:cubicBezTo>
                  <a:pt x="17931" y="12360"/>
                  <a:pt x="26873" y="5918"/>
                  <a:pt x="37124" y="2656"/>
                </a:cubicBezTo>
                <a:close/>
                <a:moveTo>
                  <a:pt x="39720" y="10764"/>
                </a:moveTo>
                <a:lnTo>
                  <a:pt x="42256" y="18706"/>
                </a:lnTo>
                <a:cubicBezTo>
                  <a:pt x="28218" y="23242"/>
                  <a:pt x="18681" y="36255"/>
                  <a:pt x="18562" y="51007"/>
                </a:cubicBezTo>
                <a:lnTo>
                  <a:pt x="10228" y="50959"/>
                </a:lnTo>
                <a:cubicBezTo>
                  <a:pt x="10323" y="32588"/>
                  <a:pt x="22218" y="16372"/>
                  <a:pt x="39720" y="10764"/>
                </a:cubicBezTo>
                <a:close/>
                <a:moveTo>
                  <a:pt x="42315" y="18884"/>
                </a:moveTo>
                <a:lnTo>
                  <a:pt x="44863" y="26849"/>
                </a:lnTo>
                <a:cubicBezTo>
                  <a:pt x="34338" y="30231"/>
                  <a:pt x="27171" y="39994"/>
                  <a:pt x="27111" y="51043"/>
                </a:cubicBezTo>
                <a:lnTo>
                  <a:pt x="18741" y="51007"/>
                </a:lnTo>
                <a:cubicBezTo>
                  <a:pt x="18824" y="36327"/>
                  <a:pt x="28337" y="23361"/>
                  <a:pt x="42315" y="18884"/>
                </a:cubicBezTo>
                <a:close/>
                <a:moveTo>
                  <a:pt x="44911" y="27004"/>
                </a:moveTo>
                <a:lnTo>
                  <a:pt x="47447" y="34969"/>
                </a:lnTo>
                <a:cubicBezTo>
                  <a:pt x="40446" y="37220"/>
                  <a:pt x="35684" y="43721"/>
                  <a:pt x="35624" y="51079"/>
                </a:cubicBezTo>
                <a:lnTo>
                  <a:pt x="27266" y="51043"/>
                </a:lnTo>
                <a:cubicBezTo>
                  <a:pt x="27337" y="40053"/>
                  <a:pt x="34445" y="30362"/>
                  <a:pt x="44911" y="27004"/>
                </a:cubicBezTo>
                <a:close/>
                <a:moveTo>
                  <a:pt x="47507" y="35112"/>
                </a:moveTo>
                <a:lnTo>
                  <a:pt x="50043" y="43078"/>
                </a:lnTo>
                <a:cubicBezTo>
                  <a:pt x="46566" y="44221"/>
                  <a:pt x="44185" y="47459"/>
                  <a:pt x="44137" y="51126"/>
                </a:cubicBezTo>
                <a:lnTo>
                  <a:pt x="35791" y="51079"/>
                </a:lnTo>
                <a:cubicBezTo>
                  <a:pt x="35838" y="43792"/>
                  <a:pt x="40565" y="37363"/>
                  <a:pt x="47507" y="35112"/>
                </a:cubicBezTo>
                <a:close/>
                <a:moveTo>
                  <a:pt x="50090" y="43232"/>
                </a:moveTo>
                <a:lnTo>
                  <a:pt x="52638" y="51162"/>
                </a:lnTo>
                <a:lnTo>
                  <a:pt x="44304" y="51126"/>
                </a:lnTo>
                <a:cubicBezTo>
                  <a:pt x="44351" y="47530"/>
                  <a:pt x="46673" y="44352"/>
                  <a:pt x="50090" y="43232"/>
                </a:cubicBezTo>
                <a:close/>
                <a:moveTo>
                  <a:pt x="44304" y="51293"/>
                </a:moveTo>
                <a:lnTo>
                  <a:pt x="52638" y="51329"/>
                </a:lnTo>
                <a:lnTo>
                  <a:pt x="50043" y="59234"/>
                </a:lnTo>
                <a:cubicBezTo>
                  <a:pt x="46625" y="58079"/>
                  <a:pt x="44328" y="54889"/>
                  <a:pt x="44304" y="51293"/>
                </a:cubicBezTo>
                <a:close/>
                <a:moveTo>
                  <a:pt x="35791" y="51245"/>
                </a:moveTo>
                <a:lnTo>
                  <a:pt x="44149" y="51281"/>
                </a:lnTo>
                <a:cubicBezTo>
                  <a:pt x="44173" y="54948"/>
                  <a:pt x="46506" y="58210"/>
                  <a:pt x="49983" y="59389"/>
                </a:cubicBezTo>
                <a:lnTo>
                  <a:pt x="47364" y="67331"/>
                </a:lnTo>
                <a:cubicBezTo>
                  <a:pt x="40446" y="65009"/>
                  <a:pt x="35791" y="58532"/>
                  <a:pt x="35791" y="51245"/>
                </a:cubicBezTo>
                <a:close/>
                <a:moveTo>
                  <a:pt x="27278" y="51210"/>
                </a:moveTo>
                <a:lnTo>
                  <a:pt x="35636" y="51245"/>
                </a:lnTo>
                <a:cubicBezTo>
                  <a:pt x="35624" y="58603"/>
                  <a:pt x="40315" y="65140"/>
                  <a:pt x="47292" y="67485"/>
                </a:cubicBezTo>
                <a:lnTo>
                  <a:pt x="44685" y="75427"/>
                </a:lnTo>
                <a:cubicBezTo>
                  <a:pt x="34267" y="71950"/>
                  <a:pt x="27242" y="62187"/>
                  <a:pt x="27278" y="51210"/>
                </a:cubicBezTo>
                <a:close/>
                <a:moveTo>
                  <a:pt x="18741" y="51162"/>
                </a:moveTo>
                <a:lnTo>
                  <a:pt x="27111" y="51210"/>
                </a:lnTo>
                <a:cubicBezTo>
                  <a:pt x="27075" y="62258"/>
                  <a:pt x="34136" y="72081"/>
                  <a:pt x="44625" y="75582"/>
                </a:cubicBezTo>
                <a:lnTo>
                  <a:pt x="42006" y="83523"/>
                </a:lnTo>
                <a:cubicBezTo>
                  <a:pt x="28076" y="78891"/>
                  <a:pt x="18705" y="65842"/>
                  <a:pt x="18741" y="51162"/>
                </a:cubicBezTo>
                <a:close/>
                <a:moveTo>
                  <a:pt x="10228" y="51126"/>
                </a:moveTo>
                <a:lnTo>
                  <a:pt x="18562" y="51162"/>
                </a:lnTo>
                <a:cubicBezTo>
                  <a:pt x="18551" y="52924"/>
                  <a:pt x="18693" y="54686"/>
                  <a:pt x="18955" y="56436"/>
                </a:cubicBezTo>
                <a:cubicBezTo>
                  <a:pt x="20920" y="69105"/>
                  <a:pt x="29790" y="79618"/>
                  <a:pt x="41946" y="83690"/>
                </a:cubicBezTo>
                <a:lnTo>
                  <a:pt x="39327" y="91619"/>
                </a:lnTo>
                <a:cubicBezTo>
                  <a:pt x="35112" y="90214"/>
                  <a:pt x="31147" y="88166"/>
                  <a:pt x="27575" y="85535"/>
                </a:cubicBezTo>
                <a:cubicBezTo>
                  <a:pt x="16217" y="77201"/>
                  <a:pt x="10204" y="64247"/>
                  <a:pt x="10228" y="51126"/>
                </a:cubicBezTo>
                <a:close/>
                <a:moveTo>
                  <a:pt x="1703" y="51090"/>
                </a:moveTo>
                <a:lnTo>
                  <a:pt x="10026" y="51126"/>
                </a:lnTo>
                <a:cubicBezTo>
                  <a:pt x="10026" y="53329"/>
                  <a:pt x="10192" y="55543"/>
                  <a:pt x="10526" y="57722"/>
                </a:cubicBezTo>
                <a:cubicBezTo>
                  <a:pt x="12216" y="68938"/>
                  <a:pt x="18324" y="78999"/>
                  <a:pt x="27492" y="85678"/>
                </a:cubicBezTo>
                <a:cubicBezTo>
                  <a:pt x="31076" y="88309"/>
                  <a:pt x="35053" y="90369"/>
                  <a:pt x="39279" y="91786"/>
                </a:cubicBezTo>
                <a:lnTo>
                  <a:pt x="36660" y="99715"/>
                </a:lnTo>
                <a:cubicBezTo>
                  <a:pt x="31600" y="98037"/>
                  <a:pt x="26825" y="95572"/>
                  <a:pt x="22527" y="92417"/>
                </a:cubicBezTo>
                <a:cubicBezTo>
                  <a:pt x="8883" y="82404"/>
                  <a:pt x="1667" y="66842"/>
                  <a:pt x="1703" y="51090"/>
                </a:cubicBezTo>
                <a:close/>
                <a:moveTo>
                  <a:pt x="52686" y="1"/>
                </a:moveTo>
                <a:cubicBezTo>
                  <a:pt x="50102" y="13"/>
                  <a:pt x="47530" y="203"/>
                  <a:pt x="44970" y="596"/>
                </a:cubicBezTo>
                <a:cubicBezTo>
                  <a:pt x="31457" y="2680"/>
                  <a:pt x="19551" y="9895"/>
                  <a:pt x="11442" y="20944"/>
                </a:cubicBezTo>
                <a:cubicBezTo>
                  <a:pt x="3370" y="31874"/>
                  <a:pt x="1" y="45590"/>
                  <a:pt x="2096" y="59020"/>
                </a:cubicBezTo>
                <a:cubicBezTo>
                  <a:pt x="4180" y="72534"/>
                  <a:pt x="11395" y="84440"/>
                  <a:pt x="22444" y="92548"/>
                </a:cubicBezTo>
                <a:cubicBezTo>
                  <a:pt x="31334" y="99061"/>
                  <a:pt x="41827" y="102490"/>
                  <a:pt x="52630" y="102490"/>
                </a:cubicBezTo>
                <a:cubicBezTo>
                  <a:pt x="52648" y="102490"/>
                  <a:pt x="52667" y="102490"/>
                  <a:pt x="52686" y="102490"/>
                </a:cubicBezTo>
                <a:lnTo>
                  <a:pt x="52686" y="102287"/>
                </a:lnTo>
                <a:cubicBezTo>
                  <a:pt x="47292" y="102287"/>
                  <a:pt x="41934" y="101430"/>
                  <a:pt x="36815" y="99763"/>
                </a:cubicBezTo>
                <a:lnTo>
                  <a:pt x="39422" y="91834"/>
                </a:lnTo>
                <a:cubicBezTo>
                  <a:pt x="43708" y="93250"/>
                  <a:pt x="48185" y="93965"/>
                  <a:pt x="52686" y="93965"/>
                </a:cubicBezTo>
                <a:lnTo>
                  <a:pt x="52686" y="93762"/>
                </a:lnTo>
                <a:cubicBezTo>
                  <a:pt x="48197" y="93762"/>
                  <a:pt x="43744" y="93060"/>
                  <a:pt x="39482" y="91667"/>
                </a:cubicBezTo>
                <a:lnTo>
                  <a:pt x="42101" y="83737"/>
                </a:lnTo>
                <a:cubicBezTo>
                  <a:pt x="45518" y="84857"/>
                  <a:pt x="49090" y="85428"/>
                  <a:pt x="52686" y="85428"/>
                </a:cubicBezTo>
                <a:lnTo>
                  <a:pt x="52686" y="85238"/>
                </a:lnTo>
                <a:cubicBezTo>
                  <a:pt x="49114" y="85238"/>
                  <a:pt x="45554" y="84678"/>
                  <a:pt x="42161" y="83571"/>
                </a:cubicBezTo>
                <a:lnTo>
                  <a:pt x="44780" y="75617"/>
                </a:lnTo>
                <a:cubicBezTo>
                  <a:pt x="47328" y="76451"/>
                  <a:pt x="49995" y="76879"/>
                  <a:pt x="52686" y="76891"/>
                </a:cubicBezTo>
                <a:lnTo>
                  <a:pt x="52686" y="76725"/>
                </a:lnTo>
                <a:cubicBezTo>
                  <a:pt x="50019" y="76725"/>
                  <a:pt x="47364" y="76308"/>
                  <a:pt x="44828" y="75474"/>
                </a:cubicBezTo>
                <a:lnTo>
                  <a:pt x="47447" y="67545"/>
                </a:lnTo>
                <a:cubicBezTo>
                  <a:pt x="49138" y="68093"/>
                  <a:pt x="50912" y="68366"/>
                  <a:pt x="52686" y="68366"/>
                </a:cubicBezTo>
                <a:lnTo>
                  <a:pt x="52686" y="68212"/>
                </a:lnTo>
                <a:cubicBezTo>
                  <a:pt x="50924" y="68212"/>
                  <a:pt x="49173" y="67926"/>
                  <a:pt x="47495" y="67390"/>
                </a:cubicBezTo>
                <a:lnTo>
                  <a:pt x="50126" y="59449"/>
                </a:lnTo>
                <a:cubicBezTo>
                  <a:pt x="50947" y="59711"/>
                  <a:pt x="51817" y="59853"/>
                  <a:pt x="52686" y="59853"/>
                </a:cubicBezTo>
                <a:lnTo>
                  <a:pt x="52686" y="59687"/>
                </a:lnTo>
                <a:cubicBezTo>
                  <a:pt x="51828" y="59687"/>
                  <a:pt x="50983" y="59556"/>
                  <a:pt x="50174" y="59294"/>
                </a:cubicBezTo>
                <a:lnTo>
                  <a:pt x="52686" y="51674"/>
                </a:lnTo>
                <a:lnTo>
                  <a:pt x="52686" y="50817"/>
                </a:lnTo>
                <a:lnTo>
                  <a:pt x="50245" y="43185"/>
                </a:lnTo>
                <a:cubicBezTo>
                  <a:pt x="51043" y="42947"/>
                  <a:pt x="51864" y="42816"/>
                  <a:pt x="52686" y="42816"/>
                </a:cubicBezTo>
                <a:lnTo>
                  <a:pt x="52686" y="42649"/>
                </a:lnTo>
                <a:cubicBezTo>
                  <a:pt x="51840" y="42661"/>
                  <a:pt x="51007" y="42780"/>
                  <a:pt x="50197" y="43030"/>
                </a:cubicBezTo>
                <a:lnTo>
                  <a:pt x="47649" y="35077"/>
                </a:lnTo>
                <a:cubicBezTo>
                  <a:pt x="49281" y="34565"/>
                  <a:pt x="50983" y="34303"/>
                  <a:pt x="52686" y="34291"/>
                </a:cubicBezTo>
                <a:lnTo>
                  <a:pt x="52686" y="34124"/>
                </a:lnTo>
                <a:cubicBezTo>
                  <a:pt x="50959" y="34136"/>
                  <a:pt x="49245" y="34398"/>
                  <a:pt x="47602" y="34922"/>
                </a:cubicBezTo>
                <a:lnTo>
                  <a:pt x="45066" y="26957"/>
                </a:lnTo>
                <a:cubicBezTo>
                  <a:pt x="47530" y="26183"/>
                  <a:pt x="50102" y="25778"/>
                  <a:pt x="52686" y="25766"/>
                </a:cubicBezTo>
                <a:lnTo>
                  <a:pt x="52686" y="25611"/>
                </a:lnTo>
                <a:cubicBezTo>
                  <a:pt x="50078" y="25611"/>
                  <a:pt x="47495" y="26016"/>
                  <a:pt x="45006" y="26802"/>
                </a:cubicBezTo>
                <a:lnTo>
                  <a:pt x="42470" y="18836"/>
                </a:lnTo>
                <a:cubicBezTo>
                  <a:pt x="45768" y="17789"/>
                  <a:pt x="49221" y="17253"/>
                  <a:pt x="52686" y="17241"/>
                </a:cubicBezTo>
                <a:lnTo>
                  <a:pt x="52686" y="17051"/>
                </a:lnTo>
                <a:cubicBezTo>
                  <a:pt x="49197" y="17062"/>
                  <a:pt x="45732" y="17610"/>
                  <a:pt x="42411" y="18658"/>
                </a:cubicBezTo>
                <a:lnTo>
                  <a:pt x="39875" y="10716"/>
                </a:lnTo>
                <a:cubicBezTo>
                  <a:pt x="44018" y="9407"/>
                  <a:pt x="48340" y="8740"/>
                  <a:pt x="52686" y="8728"/>
                </a:cubicBezTo>
                <a:lnTo>
                  <a:pt x="52686" y="8538"/>
                </a:lnTo>
                <a:cubicBezTo>
                  <a:pt x="48316" y="8550"/>
                  <a:pt x="43970" y="9216"/>
                  <a:pt x="39803" y="10538"/>
                </a:cubicBezTo>
                <a:lnTo>
                  <a:pt x="37279" y="2608"/>
                </a:lnTo>
                <a:cubicBezTo>
                  <a:pt x="42268" y="1025"/>
                  <a:pt x="47459" y="215"/>
                  <a:pt x="52686" y="203"/>
                </a:cubicBezTo>
                <a:lnTo>
                  <a:pt x="52686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 rot="-5400000">
            <a:off x="6586264" y="-1025184"/>
            <a:ext cx="1432796" cy="2787216"/>
          </a:xfrm>
          <a:custGeom>
            <a:avLst/>
            <a:gdLst/>
            <a:ahLst/>
            <a:cxnLst/>
            <a:rect l="l" t="t" r="r" b="b"/>
            <a:pathLst>
              <a:path w="52686" h="102490" extrusionOk="0">
                <a:moveTo>
                  <a:pt x="37124" y="2656"/>
                </a:moveTo>
                <a:lnTo>
                  <a:pt x="39648" y="10585"/>
                </a:lnTo>
                <a:cubicBezTo>
                  <a:pt x="22110" y="16253"/>
                  <a:pt x="10169" y="32529"/>
                  <a:pt x="10026" y="50959"/>
                </a:cubicBezTo>
                <a:lnTo>
                  <a:pt x="1703" y="50924"/>
                </a:lnTo>
                <a:cubicBezTo>
                  <a:pt x="1739" y="40161"/>
                  <a:pt x="5204" y="29695"/>
                  <a:pt x="11573" y="21039"/>
                </a:cubicBezTo>
                <a:cubicBezTo>
                  <a:pt x="17931" y="12360"/>
                  <a:pt x="26873" y="5918"/>
                  <a:pt x="37124" y="2656"/>
                </a:cubicBezTo>
                <a:close/>
                <a:moveTo>
                  <a:pt x="39720" y="10764"/>
                </a:moveTo>
                <a:lnTo>
                  <a:pt x="42256" y="18706"/>
                </a:lnTo>
                <a:cubicBezTo>
                  <a:pt x="28218" y="23242"/>
                  <a:pt x="18681" y="36255"/>
                  <a:pt x="18562" y="51007"/>
                </a:cubicBezTo>
                <a:lnTo>
                  <a:pt x="10228" y="50959"/>
                </a:lnTo>
                <a:cubicBezTo>
                  <a:pt x="10323" y="32588"/>
                  <a:pt x="22218" y="16372"/>
                  <a:pt x="39720" y="10764"/>
                </a:cubicBezTo>
                <a:close/>
                <a:moveTo>
                  <a:pt x="42315" y="18884"/>
                </a:moveTo>
                <a:lnTo>
                  <a:pt x="44863" y="26849"/>
                </a:lnTo>
                <a:cubicBezTo>
                  <a:pt x="34338" y="30231"/>
                  <a:pt x="27171" y="39994"/>
                  <a:pt x="27111" y="51043"/>
                </a:cubicBezTo>
                <a:lnTo>
                  <a:pt x="18741" y="51007"/>
                </a:lnTo>
                <a:cubicBezTo>
                  <a:pt x="18824" y="36327"/>
                  <a:pt x="28337" y="23361"/>
                  <a:pt x="42315" y="18884"/>
                </a:cubicBezTo>
                <a:close/>
                <a:moveTo>
                  <a:pt x="44911" y="27004"/>
                </a:moveTo>
                <a:lnTo>
                  <a:pt x="47447" y="34969"/>
                </a:lnTo>
                <a:cubicBezTo>
                  <a:pt x="40446" y="37220"/>
                  <a:pt x="35684" y="43721"/>
                  <a:pt x="35624" y="51079"/>
                </a:cubicBezTo>
                <a:lnTo>
                  <a:pt x="27266" y="51043"/>
                </a:lnTo>
                <a:cubicBezTo>
                  <a:pt x="27337" y="40053"/>
                  <a:pt x="34445" y="30362"/>
                  <a:pt x="44911" y="27004"/>
                </a:cubicBezTo>
                <a:close/>
                <a:moveTo>
                  <a:pt x="47507" y="35112"/>
                </a:moveTo>
                <a:lnTo>
                  <a:pt x="50043" y="43078"/>
                </a:lnTo>
                <a:cubicBezTo>
                  <a:pt x="46566" y="44221"/>
                  <a:pt x="44185" y="47459"/>
                  <a:pt x="44137" y="51126"/>
                </a:cubicBezTo>
                <a:lnTo>
                  <a:pt x="35791" y="51079"/>
                </a:lnTo>
                <a:cubicBezTo>
                  <a:pt x="35838" y="43792"/>
                  <a:pt x="40565" y="37363"/>
                  <a:pt x="47507" y="35112"/>
                </a:cubicBezTo>
                <a:close/>
                <a:moveTo>
                  <a:pt x="50090" y="43232"/>
                </a:moveTo>
                <a:lnTo>
                  <a:pt x="52638" y="51162"/>
                </a:lnTo>
                <a:lnTo>
                  <a:pt x="44304" y="51126"/>
                </a:lnTo>
                <a:cubicBezTo>
                  <a:pt x="44351" y="47530"/>
                  <a:pt x="46673" y="44352"/>
                  <a:pt x="50090" y="43232"/>
                </a:cubicBezTo>
                <a:close/>
                <a:moveTo>
                  <a:pt x="44304" y="51293"/>
                </a:moveTo>
                <a:lnTo>
                  <a:pt x="52638" y="51329"/>
                </a:lnTo>
                <a:lnTo>
                  <a:pt x="50043" y="59234"/>
                </a:lnTo>
                <a:cubicBezTo>
                  <a:pt x="46625" y="58079"/>
                  <a:pt x="44328" y="54889"/>
                  <a:pt x="44304" y="51293"/>
                </a:cubicBezTo>
                <a:close/>
                <a:moveTo>
                  <a:pt x="35791" y="51245"/>
                </a:moveTo>
                <a:lnTo>
                  <a:pt x="44149" y="51281"/>
                </a:lnTo>
                <a:cubicBezTo>
                  <a:pt x="44173" y="54948"/>
                  <a:pt x="46506" y="58210"/>
                  <a:pt x="49983" y="59389"/>
                </a:cubicBezTo>
                <a:lnTo>
                  <a:pt x="47364" y="67331"/>
                </a:lnTo>
                <a:cubicBezTo>
                  <a:pt x="40446" y="65009"/>
                  <a:pt x="35791" y="58532"/>
                  <a:pt x="35791" y="51245"/>
                </a:cubicBezTo>
                <a:close/>
                <a:moveTo>
                  <a:pt x="27278" y="51210"/>
                </a:moveTo>
                <a:lnTo>
                  <a:pt x="35636" y="51245"/>
                </a:lnTo>
                <a:cubicBezTo>
                  <a:pt x="35624" y="58603"/>
                  <a:pt x="40315" y="65140"/>
                  <a:pt x="47292" y="67485"/>
                </a:cubicBezTo>
                <a:lnTo>
                  <a:pt x="44685" y="75427"/>
                </a:lnTo>
                <a:cubicBezTo>
                  <a:pt x="34267" y="71950"/>
                  <a:pt x="27242" y="62187"/>
                  <a:pt x="27278" y="51210"/>
                </a:cubicBezTo>
                <a:close/>
                <a:moveTo>
                  <a:pt x="18741" y="51162"/>
                </a:moveTo>
                <a:lnTo>
                  <a:pt x="27111" y="51210"/>
                </a:lnTo>
                <a:cubicBezTo>
                  <a:pt x="27075" y="62258"/>
                  <a:pt x="34136" y="72081"/>
                  <a:pt x="44625" y="75582"/>
                </a:cubicBezTo>
                <a:lnTo>
                  <a:pt x="42006" y="83523"/>
                </a:lnTo>
                <a:cubicBezTo>
                  <a:pt x="28076" y="78891"/>
                  <a:pt x="18705" y="65842"/>
                  <a:pt x="18741" y="51162"/>
                </a:cubicBezTo>
                <a:close/>
                <a:moveTo>
                  <a:pt x="10228" y="51126"/>
                </a:moveTo>
                <a:lnTo>
                  <a:pt x="18562" y="51162"/>
                </a:lnTo>
                <a:cubicBezTo>
                  <a:pt x="18551" y="52924"/>
                  <a:pt x="18693" y="54686"/>
                  <a:pt x="18955" y="56436"/>
                </a:cubicBezTo>
                <a:cubicBezTo>
                  <a:pt x="20920" y="69105"/>
                  <a:pt x="29790" y="79618"/>
                  <a:pt x="41946" y="83690"/>
                </a:cubicBezTo>
                <a:lnTo>
                  <a:pt x="39327" y="91619"/>
                </a:lnTo>
                <a:cubicBezTo>
                  <a:pt x="35112" y="90214"/>
                  <a:pt x="31147" y="88166"/>
                  <a:pt x="27575" y="85535"/>
                </a:cubicBezTo>
                <a:cubicBezTo>
                  <a:pt x="16217" y="77201"/>
                  <a:pt x="10204" y="64247"/>
                  <a:pt x="10228" y="51126"/>
                </a:cubicBezTo>
                <a:close/>
                <a:moveTo>
                  <a:pt x="1703" y="51090"/>
                </a:moveTo>
                <a:lnTo>
                  <a:pt x="10026" y="51126"/>
                </a:lnTo>
                <a:cubicBezTo>
                  <a:pt x="10026" y="53329"/>
                  <a:pt x="10192" y="55543"/>
                  <a:pt x="10526" y="57722"/>
                </a:cubicBezTo>
                <a:cubicBezTo>
                  <a:pt x="12216" y="68938"/>
                  <a:pt x="18324" y="78999"/>
                  <a:pt x="27492" y="85678"/>
                </a:cubicBezTo>
                <a:cubicBezTo>
                  <a:pt x="31076" y="88309"/>
                  <a:pt x="35053" y="90369"/>
                  <a:pt x="39279" y="91786"/>
                </a:cubicBezTo>
                <a:lnTo>
                  <a:pt x="36660" y="99715"/>
                </a:lnTo>
                <a:cubicBezTo>
                  <a:pt x="31600" y="98037"/>
                  <a:pt x="26825" y="95572"/>
                  <a:pt x="22527" y="92417"/>
                </a:cubicBezTo>
                <a:cubicBezTo>
                  <a:pt x="8883" y="82404"/>
                  <a:pt x="1667" y="66842"/>
                  <a:pt x="1703" y="51090"/>
                </a:cubicBezTo>
                <a:close/>
                <a:moveTo>
                  <a:pt x="52686" y="1"/>
                </a:moveTo>
                <a:cubicBezTo>
                  <a:pt x="50102" y="13"/>
                  <a:pt x="47530" y="203"/>
                  <a:pt x="44970" y="596"/>
                </a:cubicBezTo>
                <a:cubicBezTo>
                  <a:pt x="31457" y="2680"/>
                  <a:pt x="19551" y="9895"/>
                  <a:pt x="11442" y="20944"/>
                </a:cubicBezTo>
                <a:cubicBezTo>
                  <a:pt x="3370" y="31874"/>
                  <a:pt x="1" y="45590"/>
                  <a:pt x="2096" y="59020"/>
                </a:cubicBezTo>
                <a:cubicBezTo>
                  <a:pt x="4180" y="72534"/>
                  <a:pt x="11395" y="84440"/>
                  <a:pt x="22444" y="92548"/>
                </a:cubicBezTo>
                <a:cubicBezTo>
                  <a:pt x="31334" y="99061"/>
                  <a:pt x="41827" y="102490"/>
                  <a:pt x="52630" y="102490"/>
                </a:cubicBezTo>
                <a:cubicBezTo>
                  <a:pt x="52648" y="102490"/>
                  <a:pt x="52667" y="102490"/>
                  <a:pt x="52686" y="102490"/>
                </a:cubicBezTo>
                <a:lnTo>
                  <a:pt x="52686" y="102287"/>
                </a:lnTo>
                <a:cubicBezTo>
                  <a:pt x="47292" y="102287"/>
                  <a:pt x="41934" y="101430"/>
                  <a:pt x="36815" y="99763"/>
                </a:cubicBezTo>
                <a:lnTo>
                  <a:pt x="39422" y="91834"/>
                </a:lnTo>
                <a:cubicBezTo>
                  <a:pt x="43708" y="93250"/>
                  <a:pt x="48185" y="93965"/>
                  <a:pt x="52686" y="93965"/>
                </a:cubicBezTo>
                <a:lnTo>
                  <a:pt x="52686" y="93762"/>
                </a:lnTo>
                <a:cubicBezTo>
                  <a:pt x="48197" y="93762"/>
                  <a:pt x="43744" y="93060"/>
                  <a:pt x="39482" y="91667"/>
                </a:cubicBezTo>
                <a:lnTo>
                  <a:pt x="42101" y="83737"/>
                </a:lnTo>
                <a:cubicBezTo>
                  <a:pt x="45518" y="84857"/>
                  <a:pt x="49090" y="85428"/>
                  <a:pt x="52686" y="85428"/>
                </a:cubicBezTo>
                <a:lnTo>
                  <a:pt x="52686" y="85238"/>
                </a:lnTo>
                <a:cubicBezTo>
                  <a:pt x="49114" y="85238"/>
                  <a:pt x="45554" y="84678"/>
                  <a:pt x="42161" y="83571"/>
                </a:cubicBezTo>
                <a:lnTo>
                  <a:pt x="44780" y="75617"/>
                </a:lnTo>
                <a:cubicBezTo>
                  <a:pt x="47328" y="76451"/>
                  <a:pt x="49995" y="76879"/>
                  <a:pt x="52686" y="76891"/>
                </a:cubicBezTo>
                <a:lnTo>
                  <a:pt x="52686" y="76725"/>
                </a:lnTo>
                <a:cubicBezTo>
                  <a:pt x="50019" y="76725"/>
                  <a:pt x="47364" y="76308"/>
                  <a:pt x="44828" y="75474"/>
                </a:cubicBezTo>
                <a:lnTo>
                  <a:pt x="47447" y="67545"/>
                </a:lnTo>
                <a:cubicBezTo>
                  <a:pt x="49138" y="68093"/>
                  <a:pt x="50912" y="68366"/>
                  <a:pt x="52686" y="68366"/>
                </a:cubicBezTo>
                <a:lnTo>
                  <a:pt x="52686" y="68212"/>
                </a:lnTo>
                <a:cubicBezTo>
                  <a:pt x="50924" y="68212"/>
                  <a:pt x="49173" y="67926"/>
                  <a:pt x="47495" y="67390"/>
                </a:cubicBezTo>
                <a:lnTo>
                  <a:pt x="50126" y="59449"/>
                </a:lnTo>
                <a:cubicBezTo>
                  <a:pt x="50947" y="59711"/>
                  <a:pt x="51817" y="59853"/>
                  <a:pt x="52686" y="59853"/>
                </a:cubicBezTo>
                <a:lnTo>
                  <a:pt x="52686" y="59687"/>
                </a:lnTo>
                <a:cubicBezTo>
                  <a:pt x="51828" y="59687"/>
                  <a:pt x="50983" y="59556"/>
                  <a:pt x="50174" y="59294"/>
                </a:cubicBezTo>
                <a:lnTo>
                  <a:pt x="52686" y="51674"/>
                </a:lnTo>
                <a:lnTo>
                  <a:pt x="52686" y="50817"/>
                </a:lnTo>
                <a:lnTo>
                  <a:pt x="50245" y="43185"/>
                </a:lnTo>
                <a:cubicBezTo>
                  <a:pt x="51043" y="42947"/>
                  <a:pt x="51864" y="42816"/>
                  <a:pt x="52686" y="42816"/>
                </a:cubicBezTo>
                <a:lnTo>
                  <a:pt x="52686" y="42649"/>
                </a:lnTo>
                <a:cubicBezTo>
                  <a:pt x="51840" y="42661"/>
                  <a:pt x="51007" y="42780"/>
                  <a:pt x="50197" y="43030"/>
                </a:cubicBezTo>
                <a:lnTo>
                  <a:pt x="47649" y="35077"/>
                </a:lnTo>
                <a:cubicBezTo>
                  <a:pt x="49281" y="34565"/>
                  <a:pt x="50983" y="34303"/>
                  <a:pt x="52686" y="34291"/>
                </a:cubicBezTo>
                <a:lnTo>
                  <a:pt x="52686" y="34124"/>
                </a:lnTo>
                <a:cubicBezTo>
                  <a:pt x="50959" y="34136"/>
                  <a:pt x="49245" y="34398"/>
                  <a:pt x="47602" y="34922"/>
                </a:cubicBezTo>
                <a:lnTo>
                  <a:pt x="45066" y="26957"/>
                </a:lnTo>
                <a:cubicBezTo>
                  <a:pt x="47530" y="26183"/>
                  <a:pt x="50102" y="25778"/>
                  <a:pt x="52686" y="25766"/>
                </a:cubicBezTo>
                <a:lnTo>
                  <a:pt x="52686" y="25611"/>
                </a:lnTo>
                <a:cubicBezTo>
                  <a:pt x="50078" y="25611"/>
                  <a:pt x="47495" y="26016"/>
                  <a:pt x="45006" y="26802"/>
                </a:cubicBezTo>
                <a:lnTo>
                  <a:pt x="42470" y="18836"/>
                </a:lnTo>
                <a:cubicBezTo>
                  <a:pt x="45768" y="17789"/>
                  <a:pt x="49221" y="17253"/>
                  <a:pt x="52686" y="17241"/>
                </a:cubicBezTo>
                <a:lnTo>
                  <a:pt x="52686" y="17051"/>
                </a:lnTo>
                <a:cubicBezTo>
                  <a:pt x="49197" y="17062"/>
                  <a:pt x="45732" y="17610"/>
                  <a:pt x="42411" y="18658"/>
                </a:cubicBezTo>
                <a:lnTo>
                  <a:pt x="39875" y="10716"/>
                </a:lnTo>
                <a:cubicBezTo>
                  <a:pt x="44018" y="9407"/>
                  <a:pt x="48340" y="8740"/>
                  <a:pt x="52686" y="8728"/>
                </a:cubicBezTo>
                <a:lnTo>
                  <a:pt x="52686" y="8538"/>
                </a:lnTo>
                <a:cubicBezTo>
                  <a:pt x="48316" y="8550"/>
                  <a:pt x="43970" y="9216"/>
                  <a:pt x="39803" y="10538"/>
                </a:cubicBezTo>
                <a:lnTo>
                  <a:pt x="37279" y="2608"/>
                </a:lnTo>
                <a:cubicBezTo>
                  <a:pt x="42268" y="1025"/>
                  <a:pt x="47459" y="215"/>
                  <a:pt x="52686" y="203"/>
                </a:cubicBezTo>
                <a:lnTo>
                  <a:pt x="52686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"/>
          <p:cNvSpPr/>
          <p:nvPr/>
        </p:nvSpPr>
        <p:spPr>
          <a:xfrm rot="8377062">
            <a:off x="-250425" y="3201327"/>
            <a:ext cx="1569883" cy="3053892"/>
          </a:xfrm>
          <a:custGeom>
            <a:avLst/>
            <a:gdLst/>
            <a:ahLst/>
            <a:cxnLst/>
            <a:rect l="l" t="t" r="r" b="b"/>
            <a:pathLst>
              <a:path w="52686" h="102490" extrusionOk="0">
                <a:moveTo>
                  <a:pt x="37124" y="2656"/>
                </a:moveTo>
                <a:lnTo>
                  <a:pt x="39648" y="10585"/>
                </a:lnTo>
                <a:cubicBezTo>
                  <a:pt x="22110" y="16253"/>
                  <a:pt x="10169" y="32529"/>
                  <a:pt x="10026" y="50959"/>
                </a:cubicBezTo>
                <a:lnTo>
                  <a:pt x="1703" y="50924"/>
                </a:lnTo>
                <a:cubicBezTo>
                  <a:pt x="1739" y="40161"/>
                  <a:pt x="5204" y="29695"/>
                  <a:pt x="11573" y="21039"/>
                </a:cubicBezTo>
                <a:cubicBezTo>
                  <a:pt x="17931" y="12360"/>
                  <a:pt x="26873" y="5918"/>
                  <a:pt x="37124" y="2656"/>
                </a:cubicBezTo>
                <a:close/>
                <a:moveTo>
                  <a:pt x="39720" y="10764"/>
                </a:moveTo>
                <a:lnTo>
                  <a:pt x="42256" y="18706"/>
                </a:lnTo>
                <a:cubicBezTo>
                  <a:pt x="28218" y="23242"/>
                  <a:pt x="18681" y="36255"/>
                  <a:pt x="18562" y="51007"/>
                </a:cubicBezTo>
                <a:lnTo>
                  <a:pt x="10228" y="50959"/>
                </a:lnTo>
                <a:cubicBezTo>
                  <a:pt x="10323" y="32588"/>
                  <a:pt x="22218" y="16372"/>
                  <a:pt x="39720" y="10764"/>
                </a:cubicBezTo>
                <a:close/>
                <a:moveTo>
                  <a:pt x="42315" y="18884"/>
                </a:moveTo>
                <a:lnTo>
                  <a:pt x="44863" y="26849"/>
                </a:lnTo>
                <a:cubicBezTo>
                  <a:pt x="34338" y="30231"/>
                  <a:pt x="27171" y="39994"/>
                  <a:pt x="27111" y="51043"/>
                </a:cubicBezTo>
                <a:lnTo>
                  <a:pt x="18741" y="51007"/>
                </a:lnTo>
                <a:cubicBezTo>
                  <a:pt x="18824" y="36327"/>
                  <a:pt x="28337" y="23361"/>
                  <a:pt x="42315" y="18884"/>
                </a:cubicBezTo>
                <a:close/>
                <a:moveTo>
                  <a:pt x="44911" y="27004"/>
                </a:moveTo>
                <a:lnTo>
                  <a:pt x="47447" y="34969"/>
                </a:lnTo>
                <a:cubicBezTo>
                  <a:pt x="40446" y="37220"/>
                  <a:pt x="35684" y="43721"/>
                  <a:pt x="35624" y="51079"/>
                </a:cubicBezTo>
                <a:lnTo>
                  <a:pt x="27266" y="51043"/>
                </a:lnTo>
                <a:cubicBezTo>
                  <a:pt x="27337" y="40053"/>
                  <a:pt x="34445" y="30362"/>
                  <a:pt x="44911" y="27004"/>
                </a:cubicBezTo>
                <a:close/>
                <a:moveTo>
                  <a:pt x="47507" y="35112"/>
                </a:moveTo>
                <a:lnTo>
                  <a:pt x="50043" y="43078"/>
                </a:lnTo>
                <a:cubicBezTo>
                  <a:pt x="46566" y="44221"/>
                  <a:pt x="44185" y="47459"/>
                  <a:pt x="44137" y="51126"/>
                </a:cubicBezTo>
                <a:lnTo>
                  <a:pt x="35791" y="51079"/>
                </a:lnTo>
                <a:cubicBezTo>
                  <a:pt x="35838" y="43792"/>
                  <a:pt x="40565" y="37363"/>
                  <a:pt x="47507" y="35112"/>
                </a:cubicBezTo>
                <a:close/>
                <a:moveTo>
                  <a:pt x="50090" y="43232"/>
                </a:moveTo>
                <a:lnTo>
                  <a:pt x="52638" y="51162"/>
                </a:lnTo>
                <a:lnTo>
                  <a:pt x="44304" y="51126"/>
                </a:lnTo>
                <a:cubicBezTo>
                  <a:pt x="44351" y="47530"/>
                  <a:pt x="46673" y="44352"/>
                  <a:pt x="50090" y="43232"/>
                </a:cubicBezTo>
                <a:close/>
                <a:moveTo>
                  <a:pt x="44304" y="51293"/>
                </a:moveTo>
                <a:lnTo>
                  <a:pt x="52638" y="51329"/>
                </a:lnTo>
                <a:lnTo>
                  <a:pt x="50043" y="59234"/>
                </a:lnTo>
                <a:cubicBezTo>
                  <a:pt x="46625" y="58079"/>
                  <a:pt x="44328" y="54889"/>
                  <a:pt x="44304" y="51293"/>
                </a:cubicBezTo>
                <a:close/>
                <a:moveTo>
                  <a:pt x="35791" y="51245"/>
                </a:moveTo>
                <a:lnTo>
                  <a:pt x="44149" y="51281"/>
                </a:lnTo>
                <a:cubicBezTo>
                  <a:pt x="44173" y="54948"/>
                  <a:pt x="46506" y="58210"/>
                  <a:pt x="49983" y="59389"/>
                </a:cubicBezTo>
                <a:lnTo>
                  <a:pt x="47364" y="67331"/>
                </a:lnTo>
                <a:cubicBezTo>
                  <a:pt x="40446" y="65009"/>
                  <a:pt x="35791" y="58532"/>
                  <a:pt x="35791" y="51245"/>
                </a:cubicBezTo>
                <a:close/>
                <a:moveTo>
                  <a:pt x="27278" y="51210"/>
                </a:moveTo>
                <a:lnTo>
                  <a:pt x="35636" y="51245"/>
                </a:lnTo>
                <a:cubicBezTo>
                  <a:pt x="35624" y="58603"/>
                  <a:pt x="40315" y="65140"/>
                  <a:pt x="47292" y="67485"/>
                </a:cubicBezTo>
                <a:lnTo>
                  <a:pt x="44685" y="75427"/>
                </a:lnTo>
                <a:cubicBezTo>
                  <a:pt x="34267" y="71950"/>
                  <a:pt x="27242" y="62187"/>
                  <a:pt x="27278" y="51210"/>
                </a:cubicBezTo>
                <a:close/>
                <a:moveTo>
                  <a:pt x="18741" y="51162"/>
                </a:moveTo>
                <a:lnTo>
                  <a:pt x="27111" y="51210"/>
                </a:lnTo>
                <a:cubicBezTo>
                  <a:pt x="27075" y="62258"/>
                  <a:pt x="34136" y="72081"/>
                  <a:pt x="44625" y="75582"/>
                </a:cubicBezTo>
                <a:lnTo>
                  <a:pt x="42006" y="83523"/>
                </a:lnTo>
                <a:cubicBezTo>
                  <a:pt x="28076" y="78891"/>
                  <a:pt x="18705" y="65842"/>
                  <a:pt x="18741" y="51162"/>
                </a:cubicBezTo>
                <a:close/>
                <a:moveTo>
                  <a:pt x="10228" y="51126"/>
                </a:moveTo>
                <a:lnTo>
                  <a:pt x="18562" y="51162"/>
                </a:lnTo>
                <a:cubicBezTo>
                  <a:pt x="18551" y="52924"/>
                  <a:pt x="18693" y="54686"/>
                  <a:pt x="18955" y="56436"/>
                </a:cubicBezTo>
                <a:cubicBezTo>
                  <a:pt x="20920" y="69105"/>
                  <a:pt x="29790" y="79618"/>
                  <a:pt x="41946" y="83690"/>
                </a:cubicBezTo>
                <a:lnTo>
                  <a:pt x="39327" y="91619"/>
                </a:lnTo>
                <a:cubicBezTo>
                  <a:pt x="35112" y="90214"/>
                  <a:pt x="31147" y="88166"/>
                  <a:pt x="27575" y="85535"/>
                </a:cubicBezTo>
                <a:cubicBezTo>
                  <a:pt x="16217" y="77201"/>
                  <a:pt x="10204" y="64247"/>
                  <a:pt x="10228" y="51126"/>
                </a:cubicBezTo>
                <a:close/>
                <a:moveTo>
                  <a:pt x="1703" y="51090"/>
                </a:moveTo>
                <a:lnTo>
                  <a:pt x="10026" y="51126"/>
                </a:lnTo>
                <a:cubicBezTo>
                  <a:pt x="10026" y="53329"/>
                  <a:pt x="10192" y="55543"/>
                  <a:pt x="10526" y="57722"/>
                </a:cubicBezTo>
                <a:cubicBezTo>
                  <a:pt x="12216" y="68938"/>
                  <a:pt x="18324" y="78999"/>
                  <a:pt x="27492" y="85678"/>
                </a:cubicBezTo>
                <a:cubicBezTo>
                  <a:pt x="31076" y="88309"/>
                  <a:pt x="35053" y="90369"/>
                  <a:pt x="39279" y="91786"/>
                </a:cubicBezTo>
                <a:lnTo>
                  <a:pt x="36660" y="99715"/>
                </a:lnTo>
                <a:cubicBezTo>
                  <a:pt x="31600" y="98037"/>
                  <a:pt x="26825" y="95572"/>
                  <a:pt x="22527" y="92417"/>
                </a:cubicBezTo>
                <a:cubicBezTo>
                  <a:pt x="8883" y="82404"/>
                  <a:pt x="1667" y="66842"/>
                  <a:pt x="1703" y="51090"/>
                </a:cubicBezTo>
                <a:close/>
                <a:moveTo>
                  <a:pt x="52686" y="1"/>
                </a:moveTo>
                <a:cubicBezTo>
                  <a:pt x="50102" y="13"/>
                  <a:pt x="47530" y="203"/>
                  <a:pt x="44970" y="596"/>
                </a:cubicBezTo>
                <a:cubicBezTo>
                  <a:pt x="31457" y="2680"/>
                  <a:pt x="19551" y="9895"/>
                  <a:pt x="11442" y="20944"/>
                </a:cubicBezTo>
                <a:cubicBezTo>
                  <a:pt x="3370" y="31874"/>
                  <a:pt x="1" y="45590"/>
                  <a:pt x="2096" y="59020"/>
                </a:cubicBezTo>
                <a:cubicBezTo>
                  <a:pt x="4180" y="72534"/>
                  <a:pt x="11395" y="84440"/>
                  <a:pt x="22444" y="92548"/>
                </a:cubicBezTo>
                <a:cubicBezTo>
                  <a:pt x="31334" y="99061"/>
                  <a:pt x="41827" y="102490"/>
                  <a:pt x="52630" y="102490"/>
                </a:cubicBezTo>
                <a:cubicBezTo>
                  <a:pt x="52648" y="102490"/>
                  <a:pt x="52667" y="102490"/>
                  <a:pt x="52686" y="102490"/>
                </a:cubicBezTo>
                <a:lnTo>
                  <a:pt x="52686" y="102287"/>
                </a:lnTo>
                <a:cubicBezTo>
                  <a:pt x="47292" y="102287"/>
                  <a:pt x="41934" y="101430"/>
                  <a:pt x="36815" y="99763"/>
                </a:cubicBezTo>
                <a:lnTo>
                  <a:pt x="39422" y="91834"/>
                </a:lnTo>
                <a:cubicBezTo>
                  <a:pt x="43708" y="93250"/>
                  <a:pt x="48185" y="93965"/>
                  <a:pt x="52686" y="93965"/>
                </a:cubicBezTo>
                <a:lnTo>
                  <a:pt x="52686" y="93762"/>
                </a:lnTo>
                <a:cubicBezTo>
                  <a:pt x="48197" y="93762"/>
                  <a:pt x="43744" y="93060"/>
                  <a:pt x="39482" y="91667"/>
                </a:cubicBezTo>
                <a:lnTo>
                  <a:pt x="42101" y="83737"/>
                </a:lnTo>
                <a:cubicBezTo>
                  <a:pt x="45518" y="84857"/>
                  <a:pt x="49090" y="85428"/>
                  <a:pt x="52686" y="85428"/>
                </a:cubicBezTo>
                <a:lnTo>
                  <a:pt x="52686" y="85238"/>
                </a:lnTo>
                <a:cubicBezTo>
                  <a:pt x="49114" y="85238"/>
                  <a:pt x="45554" y="84678"/>
                  <a:pt x="42161" y="83571"/>
                </a:cubicBezTo>
                <a:lnTo>
                  <a:pt x="44780" y="75617"/>
                </a:lnTo>
                <a:cubicBezTo>
                  <a:pt x="47328" y="76451"/>
                  <a:pt x="49995" y="76879"/>
                  <a:pt x="52686" y="76891"/>
                </a:cubicBezTo>
                <a:lnTo>
                  <a:pt x="52686" y="76725"/>
                </a:lnTo>
                <a:cubicBezTo>
                  <a:pt x="50019" y="76725"/>
                  <a:pt x="47364" y="76308"/>
                  <a:pt x="44828" y="75474"/>
                </a:cubicBezTo>
                <a:lnTo>
                  <a:pt x="47447" y="67545"/>
                </a:lnTo>
                <a:cubicBezTo>
                  <a:pt x="49138" y="68093"/>
                  <a:pt x="50912" y="68366"/>
                  <a:pt x="52686" y="68366"/>
                </a:cubicBezTo>
                <a:lnTo>
                  <a:pt x="52686" y="68212"/>
                </a:lnTo>
                <a:cubicBezTo>
                  <a:pt x="50924" y="68212"/>
                  <a:pt x="49173" y="67926"/>
                  <a:pt x="47495" y="67390"/>
                </a:cubicBezTo>
                <a:lnTo>
                  <a:pt x="50126" y="59449"/>
                </a:lnTo>
                <a:cubicBezTo>
                  <a:pt x="50947" y="59711"/>
                  <a:pt x="51817" y="59853"/>
                  <a:pt x="52686" y="59853"/>
                </a:cubicBezTo>
                <a:lnTo>
                  <a:pt x="52686" y="59687"/>
                </a:lnTo>
                <a:cubicBezTo>
                  <a:pt x="51828" y="59687"/>
                  <a:pt x="50983" y="59556"/>
                  <a:pt x="50174" y="59294"/>
                </a:cubicBezTo>
                <a:lnTo>
                  <a:pt x="52686" y="51674"/>
                </a:lnTo>
                <a:lnTo>
                  <a:pt x="52686" y="50817"/>
                </a:lnTo>
                <a:lnTo>
                  <a:pt x="50245" y="43185"/>
                </a:lnTo>
                <a:cubicBezTo>
                  <a:pt x="51043" y="42947"/>
                  <a:pt x="51864" y="42816"/>
                  <a:pt x="52686" y="42816"/>
                </a:cubicBezTo>
                <a:lnTo>
                  <a:pt x="52686" y="42649"/>
                </a:lnTo>
                <a:cubicBezTo>
                  <a:pt x="51840" y="42661"/>
                  <a:pt x="51007" y="42780"/>
                  <a:pt x="50197" y="43030"/>
                </a:cubicBezTo>
                <a:lnTo>
                  <a:pt x="47649" y="35077"/>
                </a:lnTo>
                <a:cubicBezTo>
                  <a:pt x="49281" y="34565"/>
                  <a:pt x="50983" y="34303"/>
                  <a:pt x="52686" y="34291"/>
                </a:cubicBezTo>
                <a:lnTo>
                  <a:pt x="52686" y="34124"/>
                </a:lnTo>
                <a:cubicBezTo>
                  <a:pt x="50959" y="34136"/>
                  <a:pt x="49245" y="34398"/>
                  <a:pt x="47602" y="34922"/>
                </a:cubicBezTo>
                <a:lnTo>
                  <a:pt x="45066" y="26957"/>
                </a:lnTo>
                <a:cubicBezTo>
                  <a:pt x="47530" y="26183"/>
                  <a:pt x="50102" y="25778"/>
                  <a:pt x="52686" y="25766"/>
                </a:cubicBezTo>
                <a:lnTo>
                  <a:pt x="52686" y="25611"/>
                </a:lnTo>
                <a:cubicBezTo>
                  <a:pt x="50078" y="25611"/>
                  <a:pt x="47495" y="26016"/>
                  <a:pt x="45006" y="26802"/>
                </a:cubicBezTo>
                <a:lnTo>
                  <a:pt x="42470" y="18836"/>
                </a:lnTo>
                <a:cubicBezTo>
                  <a:pt x="45768" y="17789"/>
                  <a:pt x="49221" y="17253"/>
                  <a:pt x="52686" y="17241"/>
                </a:cubicBezTo>
                <a:lnTo>
                  <a:pt x="52686" y="17051"/>
                </a:lnTo>
                <a:cubicBezTo>
                  <a:pt x="49197" y="17062"/>
                  <a:pt x="45732" y="17610"/>
                  <a:pt x="42411" y="18658"/>
                </a:cubicBezTo>
                <a:lnTo>
                  <a:pt x="39875" y="10716"/>
                </a:lnTo>
                <a:cubicBezTo>
                  <a:pt x="44018" y="9407"/>
                  <a:pt x="48340" y="8740"/>
                  <a:pt x="52686" y="8728"/>
                </a:cubicBezTo>
                <a:lnTo>
                  <a:pt x="52686" y="8538"/>
                </a:lnTo>
                <a:cubicBezTo>
                  <a:pt x="48316" y="8550"/>
                  <a:pt x="43970" y="9216"/>
                  <a:pt x="39803" y="10538"/>
                </a:cubicBezTo>
                <a:lnTo>
                  <a:pt x="37279" y="2608"/>
                </a:lnTo>
                <a:cubicBezTo>
                  <a:pt x="42268" y="1025"/>
                  <a:pt x="47459" y="215"/>
                  <a:pt x="52686" y="203"/>
                </a:cubicBezTo>
                <a:lnTo>
                  <a:pt x="52686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7"/>
          <p:cNvGrpSpPr/>
          <p:nvPr/>
        </p:nvGrpSpPr>
        <p:grpSpPr>
          <a:xfrm>
            <a:off x="3369084" y="281074"/>
            <a:ext cx="5498496" cy="4603031"/>
            <a:chOff x="3369084" y="281074"/>
            <a:chExt cx="5498496" cy="4603031"/>
          </a:xfrm>
        </p:grpSpPr>
        <p:sp>
          <p:nvSpPr>
            <p:cNvPr id="350" name="Google Shape;350;p7"/>
            <p:cNvSpPr/>
            <p:nvPr/>
          </p:nvSpPr>
          <p:spPr>
            <a:xfrm>
              <a:off x="8127260" y="3424298"/>
              <a:ext cx="683777" cy="1077896"/>
            </a:xfrm>
            <a:custGeom>
              <a:avLst/>
              <a:gdLst/>
              <a:ahLst/>
              <a:cxnLst/>
              <a:rect l="l" t="t" r="r" b="b"/>
              <a:pathLst>
                <a:path w="11383" h="17944" extrusionOk="0">
                  <a:moveTo>
                    <a:pt x="1548" y="287"/>
                  </a:moveTo>
                  <a:lnTo>
                    <a:pt x="11180" y="1918"/>
                  </a:lnTo>
                  <a:lnTo>
                    <a:pt x="5311" y="17765"/>
                  </a:lnTo>
                  <a:lnTo>
                    <a:pt x="203" y="16396"/>
                  </a:lnTo>
                  <a:lnTo>
                    <a:pt x="2382" y="10121"/>
                  </a:lnTo>
                  <a:lnTo>
                    <a:pt x="3977" y="3811"/>
                  </a:lnTo>
                  <a:cubicBezTo>
                    <a:pt x="3989" y="3775"/>
                    <a:pt x="3989" y="3728"/>
                    <a:pt x="3989" y="3692"/>
                  </a:cubicBezTo>
                  <a:lnTo>
                    <a:pt x="4072" y="2263"/>
                  </a:lnTo>
                  <a:cubicBezTo>
                    <a:pt x="4084" y="2132"/>
                    <a:pt x="4049" y="1989"/>
                    <a:pt x="3977" y="1870"/>
                  </a:cubicBezTo>
                  <a:lnTo>
                    <a:pt x="3501" y="1144"/>
                  </a:lnTo>
                  <a:cubicBezTo>
                    <a:pt x="3430" y="1025"/>
                    <a:pt x="3310" y="930"/>
                    <a:pt x="3179" y="882"/>
                  </a:cubicBezTo>
                  <a:lnTo>
                    <a:pt x="1548" y="287"/>
                  </a:lnTo>
                  <a:close/>
                  <a:moveTo>
                    <a:pt x="774" y="1"/>
                  </a:moveTo>
                  <a:lnTo>
                    <a:pt x="739" y="156"/>
                  </a:lnTo>
                  <a:lnTo>
                    <a:pt x="3120" y="1025"/>
                  </a:lnTo>
                  <a:cubicBezTo>
                    <a:pt x="3227" y="1072"/>
                    <a:pt x="3310" y="1132"/>
                    <a:pt x="3370" y="1227"/>
                  </a:cubicBezTo>
                  <a:lnTo>
                    <a:pt x="3846" y="1953"/>
                  </a:lnTo>
                  <a:cubicBezTo>
                    <a:pt x="3894" y="2049"/>
                    <a:pt x="3930" y="2156"/>
                    <a:pt x="3918" y="2251"/>
                  </a:cubicBezTo>
                  <a:lnTo>
                    <a:pt x="3834" y="3680"/>
                  </a:lnTo>
                  <a:cubicBezTo>
                    <a:pt x="3834" y="3716"/>
                    <a:pt x="3834" y="3751"/>
                    <a:pt x="3822" y="3775"/>
                  </a:cubicBezTo>
                  <a:lnTo>
                    <a:pt x="2239" y="10026"/>
                  </a:lnTo>
                  <a:lnTo>
                    <a:pt x="1" y="16491"/>
                  </a:lnTo>
                  <a:lnTo>
                    <a:pt x="5406" y="17944"/>
                  </a:lnTo>
                  <a:lnTo>
                    <a:pt x="11347" y="1870"/>
                  </a:lnTo>
                  <a:lnTo>
                    <a:pt x="11383" y="1787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176069" y="4412731"/>
              <a:ext cx="29374" cy="15078"/>
            </a:xfrm>
            <a:custGeom>
              <a:avLst/>
              <a:gdLst/>
              <a:ahLst/>
              <a:cxnLst/>
              <a:rect l="l" t="t" r="r" b="b"/>
              <a:pathLst>
                <a:path w="489" h="251" extrusionOk="0">
                  <a:moveTo>
                    <a:pt x="488" y="0"/>
                  </a:moveTo>
                  <a:lnTo>
                    <a:pt x="0" y="143"/>
                  </a:lnTo>
                  <a:lnTo>
                    <a:pt x="405" y="25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4677144" y="4246821"/>
              <a:ext cx="596555" cy="637283"/>
            </a:xfrm>
            <a:custGeom>
              <a:avLst/>
              <a:gdLst/>
              <a:ahLst/>
              <a:cxnLst/>
              <a:rect l="l" t="t" r="r" b="b"/>
              <a:pathLst>
                <a:path w="9931" h="10609" extrusionOk="0">
                  <a:moveTo>
                    <a:pt x="7204" y="0"/>
                  </a:moveTo>
                  <a:lnTo>
                    <a:pt x="25" y="8751"/>
                  </a:lnTo>
                  <a:lnTo>
                    <a:pt x="1" y="8775"/>
                  </a:lnTo>
                  <a:lnTo>
                    <a:pt x="25" y="8799"/>
                  </a:lnTo>
                  <a:lnTo>
                    <a:pt x="1644" y="10608"/>
                  </a:lnTo>
                  <a:lnTo>
                    <a:pt x="1727" y="10608"/>
                  </a:lnTo>
                  <a:lnTo>
                    <a:pt x="84" y="8775"/>
                  </a:lnTo>
                  <a:lnTo>
                    <a:pt x="7216" y="83"/>
                  </a:lnTo>
                  <a:lnTo>
                    <a:pt x="8657" y="810"/>
                  </a:lnTo>
                  <a:lnTo>
                    <a:pt x="9931" y="1179"/>
                  </a:lnTo>
                  <a:lnTo>
                    <a:pt x="9907" y="1107"/>
                  </a:lnTo>
                  <a:lnTo>
                    <a:pt x="8680" y="738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769449" y="1225827"/>
              <a:ext cx="1693633" cy="2429684"/>
            </a:xfrm>
            <a:custGeom>
              <a:avLst/>
              <a:gdLst/>
              <a:ahLst/>
              <a:cxnLst/>
              <a:rect l="l" t="t" r="r" b="b"/>
              <a:pathLst>
                <a:path w="32683" h="46887" extrusionOk="0">
                  <a:moveTo>
                    <a:pt x="21919" y="155"/>
                  </a:moveTo>
                  <a:lnTo>
                    <a:pt x="22110" y="262"/>
                  </a:lnTo>
                  <a:lnTo>
                    <a:pt x="21908" y="369"/>
                  </a:lnTo>
                  <a:lnTo>
                    <a:pt x="21646" y="798"/>
                  </a:lnTo>
                  <a:lnTo>
                    <a:pt x="21193" y="1631"/>
                  </a:lnTo>
                  <a:lnTo>
                    <a:pt x="20955" y="2203"/>
                  </a:lnTo>
                  <a:lnTo>
                    <a:pt x="21669" y="3143"/>
                  </a:lnTo>
                  <a:lnTo>
                    <a:pt x="22050" y="3822"/>
                  </a:lnTo>
                  <a:lnTo>
                    <a:pt x="22491" y="5132"/>
                  </a:lnTo>
                  <a:lnTo>
                    <a:pt x="22943" y="5965"/>
                  </a:lnTo>
                  <a:lnTo>
                    <a:pt x="23991" y="7239"/>
                  </a:lnTo>
                  <a:lnTo>
                    <a:pt x="24991" y="8108"/>
                  </a:lnTo>
                  <a:lnTo>
                    <a:pt x="26027" y="6918"/>
                  </a:lnTo>
                  <a:lnTo>
                    <a:pt x="26099" y="7084"/>
                  </a:lnTo>
                  <a:lnTo>
                    <a:pt x="25229" y="8406"/>
                  </a:lnTo>
                  <a:lnTo>
                    <a:pt x="26170" y="9144"/>
                  </a:lnTo>
                  <a:lnTo>
                    <a:pt x="26872" y="9394"/>
                  </a:lnTo>
                  <a:lnTo>
                    <a:pt x="27182" y="9739"/>
                  </a:lnTo>
                  <a:lnTo>
                    <a:pt x="28385" y="10156"/>
                  </a:lnTo>
                  <a:lnTo>
                    <a:pt x="28646" y="10418"/>
                  </a:lnTo>
                  <a:lnTo>
                    <a:pt x="29147" y="11013"/>
                  </a:lnTo>
                  <a:lnTo>
                    <a:pt x="29420" y="10990"/>
                  </a:lnTo>
                  <a:lnTo>
                    <a:pt x="29754" y="11132"/>
                  </a:lnTo>
                  <a:lnTo>
                    <a:pt x="30182" y="11228"/>
                  </a:lnTo>
                  <a:lnTo>
                    <a:pt x="30218" y="11466"/>
                  </a:lnTo>
                  <a:lnTo>
                    <a:pt x="30635" y="11680"/>
                  </a:lnTo>
                  <a:lnTo>
                    <a:pt x="30694" y="11966"/>
                  </a:lnTo>
                  <a:lnTo>
                    <a:pt x="31159" y="12323"/>
                  </a:lnTo>
                  <a:lnTo>
                    <a:pt x="31587" y="12502"/>
                  </a:lnTo>
                  <a:lnTo>
                    <a:pt x="31623" y="12073"/>
                  </a:lnTo>
                  <a:lnTo>
                    <a:pt x="31825" y="12109"/>
                  </a:lnTo>
                  <a:lnTo>
                    <a:pt x="31825" y="12454"/>
                  </a:lnTo>
                  <a:lnTo>
                    <a:pt x="32135" y="12799"/>
                  </a:lnTo>
                  <a:lnTo>
                    <a:pt x="32361" y="12883"/>
                  </a:lnTo>
                  <a:lnTo>
                    <a:pt x="31694" y="13311"/>
                  </a:lnTo>
                  <a:lnTo>
                    <a:pt x="31421" y="13549"/>
                  </a:lnTo>
                  <a:lnTo>
                    <a:pt x="31230" y="15181"/>
                  </a:lnTo>
                  <a:lnTo>
                    <a:pt x="30944" y="16371"/>
                  </a:lnTo>
                  <a:lnTo>
                    <a:pt x="30492" y="17586"/>
                  </a:lnTo>
                  <a:lnTo>
                    <a:pt x="30301" y="18324"/>
                  </a:lnTo>
                  <a:lnTo>
                    <a:pt x="30337" y="18729"/>
                  </a:lnTo>
                  <a:lnTo>
                    <a:pt x="29516" y="20431"/>
                  </a:lnTo>
                  <a:lnTo>
                    <a:pt x="29420" y="20776"/>
                  </a:lnTo>
                  <a:lnTo>
                    <a:pt x="29313" y="21122"/>
                  </a:lnTo>
                  <a:lnTo>
                    <a:pt x="28944" y="21324"/>
                  </a:lnTo>
                  <a:lnTo>
                    <a:pt x="29004" y="21658"/>
                  </a:lnTo>
                  <a:lnTo>
                    <a:pt x="28623" y="21741"/>
                  </a:lnTo>
                  <a:lnTo>
                    <a:pt x="27694" y="23598"/>
                  </a:lnTo>
                  <a:lnTo>
                    <a:pt x="26730" y="25206"/>
                  </a:lnTo>
                  <a:lnTo>
                    <a:pt x="25337" y="26980"/>
                  </a:lnTo>
                  <a:lnTo>
                    <a:pt x="25503" y="27265"/>
                  </a:lnTo>
                  <a:lnTo>
                    <a:pt x="25503" y="27265"/>
                  </a:lnTo>
                  <a:lnTo>
                    <a:pt x="25086" y="27087"/>
                  </a:lnTo>
                  <a:lnTo>
                    <a:pt x="22789" y="30325"/>
                  </a:lnTo>
                  <a:lnTo>
                    <a:pt x="22169" y="31611"/>
                  </a:lnTo>
                  <a:lnTo>
                    <a:pt x="20645" y="34231"/>
                  </a:lnTo>
                  <a:lnTo>
                    <a:pt x="19419" y="36314"/>
                  </a:lnTo>
                  <a:lnTo>
                    <a:pt x="18871" y="38112"/>
                  </a:lnTo>
                  <a:lnTo>
                    <a:pt x="18824" y="38410"/>
                  </a:lnTo>
                  <a:lnTo>
                    <a:pt x="18598" y="38433"/>
                  </a:lnTo>
                  <a:lnTo>
                    <a:pt x="18133" y="38969"/>
                  </a:lnTo>
                  <a:lnTo>
                    <a:pt x="15895" y="42089"/>
                  </a:lnTo>
                  <a:lnTo>
                    <a:pt x="14323" y="43851"/>
                  </a:lnTo>
                  <a:lnTo>
                    <a:pt x="13085" y="45661"/>
                  </a:lnTo>
                  <a:lnTo>
                    <a:pt x="12073" y="46732"/>
                  </a:lnTo>
                  <a:lnTo>
                    <a:pt x="11751" y="46673"/>
                  </a:lnTo>
                  <a:lnTo>
                    <a:pt x="11323" y="46351"/>
                  </a:lnTo>
                  <a:lnTo>
                    <a:pt x="11644" y="45399"/>
                  </a:lnTo>
                  <a:lnTo>
                    <a:pt x="12621" y="43982"/>
                  </a:lnTo>
                  <a:lnTo>
                    <a:pt x="13787" y="42041"/>
                  </a:lnTo>
                  <a:lnTo>
                    <a:pt x="14609" y="40517"/>
                  </a:lnTo>
                  <a:lnTo>
                    <a:pt x="15252" y="38838"/>
                  </a:lnTo>
                  <a:lnTo>
                    <a:pt x="15431" y="37850"/>
                  </a:lnTo>
                  <a:lnTo>
                    <a:pt x="16383" y="37148"/>
                  </a:lnTo>
                  <a:lnTo>
                    <a:pt x="17288" y="35897"/>
                  </a:lnTo>
                  <a:lnTo>
                    <a:pt x="18621" y="33707"/>
                  </a:lnTo>
                  <a:lnTo>
                    <a:pt x="19419" y="32206"/>
                  </a:lnTo>
                  <a:lnTo>
                    <a:pt x="19383" y="31552"/>
                  </a:lnTo>
                  <a:lnTo>
                    <a:pt x="18848" y="31218"/>
                  </a:lnTo>
                  <a:lnTo>
                    <a:pt x="17562" y="30278"/>
                  </a:lnTo>
                  <a:lnTo>
                    <a:pt x="16788" y="29551"/>
                  </a:lnTo>
                  <a:lnTo>
                    <a:pt x="16943" y="29289"/>
                  </a:lnTo>
                  <a:lnTo>
                    <a:pt x="16966" y="29301"/>
                  </a:lnTo>
                  <a:lnTo>
                    <a:pt x="17038" y="29147"/>
                  </a:lnTo>
                  <a:lnTo>
                    <a:pt x="17276" y="28932"/>
                  </a:lnTo>
                  <a:lnTo>
                    <a:pt x="17943" y="28266"/>
                  </a:lnTo>
                  <a:lnTo>
                    <a:pt x="18860" y="26813"/>
                  </a:lnTo>
                  <a:lnTo>
                    <a:pt x="19967" y="25646"/>
                  </a:lnTo>
                  <a:lnTo>
                    <a:pt x="20312" y="24872"/>
                  </a:lnTo>
                  <a:lnTo>
                    <a:pt x="20455" y="24837"/>
                  </a:lnTo>
                  <a:lnTo>
                    <a:pt x="20431" y="24706"/>
                  </a:lnTo>
                  <a:lnTo>
                    <a:pt x="20645" y="24432"/>
                  </a:lnTo>
                  <a:lnTo>
                    <a:pt x="21193" y="24765"/>
                  </a:lnTo>
                  <a:lnTo>
                    <a:pt x="21669" y="24563"/>
                  </a:lnTo>
                  <a:lnTo>
                    <a:pt x="22991" y="24027"/>
                  </a:lnTo>
                  <a:lnTo>
                    <a:pt x="24396" y="23836"/>
                  </a:lnTo>
                  <a:lnTo>
                    <a:pt x="25658" y="23836"/>
                  </a:lnTo>
                  <a:lnTo>
                    <a:pt x="26622" y="23384"/>
                  </a:lnTo>
                  <a:lnTo>
                    <a:pt x="27646" y="21908"/>
                  </a:lnTo>
                  <a:lnTo>
                    <a:pt x="28337" y="20074"/>
                  </a:lnTo>
                  <a:lnTo>
                    <a:pt x="28408" y="19026"/>
                  </a:lnTo>
                  <a:lnTo>
                    <a:pt x="28123" y="16157"/>
                  </a:lnTo>
                  <a:lnTo>
                    <a:pt x="27670" y="15026"/>
                  </a:lnTo>
                  <a:lnTo>
                    <a:pt x="27337" y="14561"/>
                  </a:lnTo>
                  <a:lnTo>
                    <a:pt x="27372" y="14478"/>
                  </a:lnTo>
                  <a:lnTo>
                    <a:pt x="27253" y="14419"/>
                  </a:lnTo>
                  <a:lnTo>
                    <a:pt x="27432" y="13871"/>
                  </a:lnTo>
                  <a:lnTo>
                    <a:pt x="25706" y="11573"/>
                  </a:lnTo>
                  <a:lnTo>
                    <a:pt x="24622" y="10680"/>
                  </a:lnTo>
                  <a:lnTo>
                    <a:pt x="23324" y="9704"/>
                  </a:lnTo>
                  <a:lnTo>
                    <a:pt x="22955" y="9835"/>
                  </a:lnTo>
                  <a:lnTo>
                    <a:pt x="22955" y="9835"/>
                  </a:lnTo>
                  <a:lnTo>
                    <a:pt x="23015" y="9382"/>
                  </a:lnTo>
                  <a:lnTo>
                    <a:pt x="22098" y="8692"/>
                  </a:lnTo>
                  <a:lnTo>
                    <a:pt x="20610" y="8263"/>
                  </a:lnTo>
                  <a:lnTo>
                    <a:pt x="18419" y="7882"/>
                  </a:lnTo>
                  <a:lnTo>
                    <a:pt x="16514" y="7882"/>
                  </a:lnTo>
                  <a:lnTo>
                    <a:pt x="14204" y="8144"/>
                  </a:lnTo>
                  <a:lnTo>
                    <a:pt x="13859" y="8644"/>
                  </a:lnTo>
                  <a:lnTo>
                    <a:pt x="12811" y="8608"/>
                  </a:lnTo>
                  <a:lnTo>
                    <a:pt x="11025" y="9442"/>
                  </a:lnTo>
                  <a:lnTo>
                    <a:pt x="8787" y="10859"/>
                  </a:lnTo>
                  <a:lnTo>
                    <a:pt x="7620" y="11490"/>
                  </a:lnTo>
                  <a:lnTo>
                    <a:pt x="5584" y="13621"/>
                  </a:lnTo>
                  <a:lnTo>
                    <a:pt x="5572" y="13633"/>
                  </a:lnTo>
                  <a:lnTo>
                    <a:pt x="5453" y="14133"/>
                  </a:lnTo>
                  <a:lnTo>
                    <a:pt x="5096" y="14097"/>
                  </a:lnTo>
                  <a:lnTo>
                    <a:pt x="4048" y="15752"/>
                  </a:lnTo>
                  <a:lnTo>
                    <a:pt x="3131" y="17621"/>
                  </a:lnTo>
                  <a:lnTo>
                    <a:pt x="3060" y="18074"/>
                  </a:lnTo>
                  <a:lnTo>
                    <a:pt x="3024" y="18193"/>
                  </a:lnTo>
                  <a:lnTo>
                    <a:pt x="3000" y="18264"/>
                  </a:lnTo>
                  <a:lnTo>
                    <a:pt x="2869" y="18776"/>
                  </a:lnTo>
                  <a:lnTo>
                    <a:pt x="2334" y="21717"/>
                  </a:lnTo>
                  <a:lnTo>
                    <a:pt x="2191" y="22622"/>
                  </a:lnTo>
                  <a:lnTo>
                    <a:pt x="1667" y="22884"/>
                  </a:lnTo>
                  <a:lnTo>
                    <a:pt x="1024" y="22908"/>
                  </a:lnTo>
                  <a:lnTo>
                    <a:pt x="941" y="22562"/>
                  </a:lnTo>
                  <a:lnTo>
                    <a:pt x="655" y="22170"/>
                  </a:lnTo>
                  <a:lnTo>
                    <a:pt x="333" y="20574"/>
                  </a:lnTo>
                  <a:lnTo>
                    <a:pt x="155" y="18919"/>
                  </a:lnTo>
                  <a:lnTo>
                    <a:pt x="333" y="18205"/>
                  </a:lnTo>
                  <a:lnTo>
                    <a:pt x="572" y="18074"/>
                  </a:lnTo>
                  <a:lnTo>
                    <a:pt x="1334" y="17800"/>
                  </a:lnTo>
                  <a:lnTo>
                    <a:pt x="1703" y="16990"/>
                  </a:lnTo>
                  <a:lnTo>
                    <a:pt x="1536" y="16431"/>
                  </a:lnTo>
                  <a:lnTo>
                    <a:pt x="964" y="15597"/>
                  </a:lnTo>
                  <a:lnTo>
                    <a:pt x="786" y="14966"/>
                  </a:lnTo>
                  <a:lnTo>
                    <a:pt x="1119" y="14073"/>
                  </a:lnTo>
                  <a:lnTo>
                    <a:pt x="1715" y="12752"/>
                  </a:lnTo>
                  <a:lnTo>
                    <a:pt x="964" y="12359"/>
                  </a:lnTo>
                  <a:lnTo>
                    <a:pt x="917" y="12156"/>
                  </a:lnTo>
                  <a:lnTo>
                    <a:pt x="1119" y="12133"/>
                  </a:lnTo>
                  <a:lnTo>
                    <a:pt x="1417" y="12395"/>
                  </a:lnTo>
                  <a:lnTo>
                    <a:pt x="1738" y="12561"/>
                  </a:lnTo>
                  <a:lnTo>
                    <a:pt x="2607" y="11537"/>
                  </a:lnTo>
                  <a:lnTo>
                    <a:pt x="2965" y="11037"/>
                  </a:lnTo>
                  <a:lnTo>
                    <a:pt x="2929" y="10573"/>
                  </a:lnTo>
                  <a:lnTo>
                    <a:pt x="2667" y="10013"/>
                  </a:lnTo>
                  <a:lnTo>
                    <a:pt x="2798" y="9942"/>
                  </a:lnTo>
                  <a:lnTo>
                    <a:pt x="3048" y="10275"/>
                  </a:lnTo>
                  <a:lnTo>
                    <a:pt x="3441" y="10585"/>
                  </a:lnTo>
                  <a:lnTo>
                    <a:pt x="4393" y="9370"/>
                  </a:lnTo>
                  <a:lnTo>
                    <a:pt x="5667" y="8489"/>
                  </a:lnTo>
                  <a:lnTo>
                    <a:pt x="6644" y="8025"/>
                  </a:lnTo>
                  <a:lnTo>
                    <a:pt x="8227" y="6787"/>
                  </a:lnTo>
                  <a:lnTo>
                    <a:pt x="9680" y="5989"/>
                  </a:lnTo>
                  <a:lnTo>
                    <a:pt x="9763" y="5739"/>
                  </a:lnTo>
                  <a:lnTo>
                    <a:pt x="10180" y="5596"/>
                  </a:lnTo>
                  <a:lnTo>
                    <a:pt x="11204" y="4917"/>
                  </a:lnTo>
                  <a:lnTo>
                    <a:pt x="13787" y="3429"/>
                  </a:lnTo>
                  <a:lnTo>
                    <a:pt x="14240" y="3131"/>
                  </a:lnTo>
                  <a:lnTo>
                    <a:pt x="14716" y="3251"/>
                  </a:lnTo>
                  <a:lnTo>
                    <a:pt x="14716" y="3251"/>
                  </a:lnTo>
                  <a:lnTo>
                    <a:pt x="14680" y="2798"/>
                  </a:lnTo>
                  <a:lnTo>
                    <a:pt x="15038" y="2739"/>
                  </a:lnTo>
                  <a:lnTo>
                    <a:pt x="16585" y="2274"/>
                  </a:lnTo>
                  <a:lnTo>
                    <a:pt x="19217" y="1524"/>
                  </a:lnTo>
                  <a:lnTo>
                    <a:pt x="19860" y="1643"/>
                  </a:lnTo>
                  <a:lnTo>
                    <a:pt x="20419" y="1346"/>
                  </a:lnTo>
                  <a:lnTo>
                    <a:pt x="21491" y="310"/>
                  </a:lnTo>
                  <a:lnTo>
                    <a:pt x="21919" y="155"/>
                  </a:lnTo>
                  <a:close/>
                  <a:moveTo>
                    <a:pt x="21931" y="0"/>
                  </a:moveTo>
                  <a:lnTo>
                    <a:pt x="21407" y="179"/>
                  </a:lnTo>
                  <a:lnTo>
                    <a:pt x="20336" y="1215"/>
                  </a:lnTo>
                  <a:lnTo>
                    <a:pt x="19836" y="1488"/>
                  </a:lnTo>
                  <a:lnTo>
                    <a:pt x="19205" y="1357"/>
                  </a:lnTo>
                  <a:lnTo>
                    <a:pt x="16526" y="2119"/>
                  </a:lnTo>
                  <a:lnTo>
                    <a:pt x="14990" y="2596"/>
                  </a:lnTo>
                  <a:lnTo>
                    <a:pt x="14514" y="2667"/>
                  </a:lnTo>
                  <a:lnTo>
                    <a:pt x="14538" y="3048"/>
                  </a:lnTo>
                  <a:lnTo>
                    <a:pt x="14204" y="2965"/>
                  </a:lnTo>
                  <a:lnTo>
                    <a:pt x="13704" y="3298"/>
                  </a:lnTo>
                  <a:lnTo>
                    <a:pt x="11109" y="4786"/>
                  </a:lnTo>
                  <a:lnTo>
                    <a:pt x="10108" y="5441"/>
                  </a:lnTo>
                  <a:lnTo>
                    <a:pt x="9644" y="5608"/>
                  </a:lnTo>
                  <a:lnTo>
                    <a:pt x="9549" y="5870"/>
                  </a:lnTo>
                  <a:lnTo>
                    <a:pt x="8144" y="6656"/>
                  </a:lnTo>
                  <a:lnTo>
                    <a:pt x="6572" y="7882"/>
                  </a:lnTo>
                  <a:lnTo>
                    <a:pt x="5584" y="8358"/>
                  </a:lnTo>
                  <a:lnTo>
                    <a:pt x="4286" y="9239"/>
                  </a:lnTo>
                  <a:lnTo>
                    <a:pt x="3405" y="10370"/>
                  </a:lnTo>
                  <a:lnTo>
                    <a:pt x="3155" y="10168"/>
                  </a:lnTo>
                  <a:lnTo>
                    <a:pt x="2834" y="9751"/>
                  </a:lnTo>
                  <a:lnTo>
                    <a:pt x="2465" y="9930"/>
                  </a:lnTo>
                  <a:lnTo>
                    <a:pt x="2774" y="10585"/>
                  </a:lnTo>
                  <a:lnTo>
                    <a:pt x="2810" y="10990"/>
                  </a:lnTo>
                  <a:lnTo>
                    <a:pt x="2477" y="11430"/>
                  </a:lnTo>
                  <a:lnTo>
                    <a:pt x="1691" y="12371"/>
                  </a:lnTo>
                  <a:lnTo>
                    <a:pt x="1500" y="12264"/>
                  </a:lnTo>
                  <a:lnTo>
                    <a:pt x="1167" y="11966"/>
                  </a:lnTo>
                  <a:lnTo>
                    <a:pt x="738" y="12014"/>
                  </a:lnTo>
                  <a:lnTo>
                    <a:pt x="822" y="12442"/>
                  </a:lnTo>
                  <a:lnTo>
                    <a:pt x="1524" y="12811"/>
                  </a:lnTo>
                  <a:lnTo>
                    <a:pt x="976" y="14014"/>
                  </a:lnTo>
                  <a:lnTo>
                    <a:pt x="619" y="14954"/>
                  </a:lnTo>
                  <a:lnTo>
                    <a:pt x="822" y="15633"/>
                  </a:lnTo>
                  <a:lnTo>
                    <a:pt x="1393" y="16466"/>
                  </a:lnTo>
                  <a:lnTo>
                    <a:pt x="1536" y="16967"/>
                  </a:lnTo>
                  <a:lnTo>
                    <a:pt x="1214" y="17669"/>
                  </a:lnTo>
                  <a:lnTo>
                    <a:pt x="512" y="17919"/>
                  </a:lnTo>
                  <a:lnTo>
                    <a:pt x="202" y="18098"/>
                  </a:lnTo>
                  <a:lnTo>
                    <a:pt x="0" y="18895"/>
                  </a:lnTo>
                  <a:lnTo>
                    <a:pt x="202" y="20586"/>
                  </a:lnTo>
                  <a:lnTo>
                    <a:pt x="512" y="22193"/>
                  </a:lnTo>
                  <a:lnTo>
                    <a:pt x="512" y="22217"/>
                  </a:lnTo>
                  <a:lnTo>
                    <a:pt x="798" y="22598"/>
                  </a:lnTo>
                  <a:lnTo>
                    <a:pt x="905" y="23051"/>
                  </a:lnTo>
                  <a:lnTo>
                    <a:pt x="1691" y="23015"/>
                  </a:lnTo>
                  <a:lnTo>
                    <a:pt x="2322" y="22705"/>
                  </a:lnTo>
                  <a:lnTo>
                    <a:pt x="2488" y="21729"/>
                  </a:lnTo>
                  <a:lnTo>
                    <a:pt x="3024" y="18788"/>
                  </a:lnTo>
                  <a:lnTo>
                    <a:pt x="3167" y="18229"/>
                  </a:lnTo>
                  <a:lnTo>
                    <a:pt x="3167" y="18181"/>
                  </a:lnTo>
                  <a:lnTo>
                    <a:pt x="3203" y="18098"/>
                  </a:lnTo>
                  <a:lnTo>
                    <a:pt x="3274" y="17657"/>
                  </a:lnTo>
                  <a:lnTo>
                    <a:pt x="4179" y="15812"/>
                  </a:lnTo>
                  <a:lnTo>
                    <a:pt x="5167" y="14240"/>
                  </a:lnTo>
                  <a:lnTo>
                    <a:pt x="5560" y="14276"/>
                  </a:lnTo>
                  <a:lnTo>
                    <a:pt x="5703" y="13692"/>
                  </a:lnTo>
                  <a:lnTo>
                    <a:pt x="7703" y="11609"/>
                  </a:lnTo>
                  <a:lnTo>
                    <a:pt x="8846" y="10966"/>
                  </a:lnTo>
                  <a:lnTo>
                    <a:pt x="11085" y="9549"/>
                  </a:lnTo>
                  <a:lnTo>
                    <a:pt x="12835" y="8739"/>
                  </a:lnTo>
                  <a:lnTo>
                    <a:pt x="13930" y="8775"/>
                  </a:lnTo>
                  <a:lnTo>
                    <a:pt x="14276" y="8263"/>
                  </a:lnTo>
                  <a:lnTo>
                    <a:pt x="16514" y="8013"/>
                  </a:lnTo>
                  <a:lnTo>
                    <a:pt x="18395" y="8013"/>
                  </a:lnTo>
                  <a:lnTo>
                    <a:pt x="20562" y="8394"/>
                  </a:lnTo>
                  <a:lnTo>
                    <a:pt x="22003" y="8799"/>
                  </a:lnTo>
                  <a:lnTo>
                    <a:pt x="22836" y="9430"/>
                  </a:lnTo>
                  <a:lnTo>
                    <a:pt x="22765" y="10037"/>
                  </a:lnTo>
                  <a:lnTo>
                    <a:pt x="22765" y="10037"/>
                  </a:lnTo>
                  <a:lnTo>
                    <a:pt x="23289" y="9858"/>
                  </a:lnTo>
                  <a:lnTo>
                    <a:pt x="24515" y="10775"/>
                  </a:lnTo>
                  <a:lnTo>
                    <a:pt x="25587" y="11656"/>
                  </a:lnTo>
                  <a:lnTo>
                    <a:pt x="27253" y="13883"/>
                  </a:lnTo>
                  <a:lnTo>
                    <a:pt x="27063" y="14478"/>
                  </a:lnTo>
                  <a:lnTo>
                    <a:pt x="27158" y="14526"/>
                  </a:lnTo>
                  <a:lnTo>
                    <a:pt x="27146" y="14561"/>
                  </a:lnTo>
                  <a:lnTo>
                    <a:pt x="27527" y="15085"/>
                  </a:lnTo>
                  <a:lnTo>
                    <a:pt x="27968" y="16169"/>
                  </a:lnTo>
                  <a:lnTo>
                    <a:pt x="28242" y="19014"/>
                  </a:lnTo>
                  <a:lnTo>
                    <a:pt x="28182" y="20014"/>
                  </a:lnTo>
                  <a:lnTo>
                    <a:pt x="27492" y="21824"/>
                  </a:lnTo>
                  <a:lnTo>
                    <a:pt x="26503" y="23253"/>
                  </a:lnTo>
                  <a:lnTo>
                    <a:pt x="25622" y="23682"/>
                  </a:lnTo>
                  <a:lnTo>
                    <a:pt x="24360" y="23682"/>
                  </a:lnTo>
                  <a:lnTo>
                    <a:pt x="22943" y="23872"/>
                  </a:lnTo>
                  <a:lnTo>
                    <a:pt x="21598" y="24420"/>
                  </a:lnTo>
                  <a:lnTo>
                    <a:pt x="21193" y="24586"/>
                  </a:lnTo>
                  <a:lnTo>
                    <a:pt x="20598" y="24229"/>
                  </a:lnTo>
                  <a:lnTo>
                    <a:pt x="20253" y="24658"/>
                  </a:lnTo>
                  <a:lnTo>
                    <a:pt x="20264" y="24717"/>
                  </a:lnTo>
                  <a:lnTo>
                    <a:pt x="20181" y="24729"/>
                  </a:lnTo>
                  <a:lnTo>
                    <a:pt x="19824" y="25551"/>
                  </a:lnTo>
                  <a:lnTo>
                    <a:pt x="18729" y="26718"/>
                  </a:lnTo>
                  <a:lnTo>
                    <a:pt x="17812" y="28158"/>
                  </a:lnTo>
                  <a:lnTo>
                    <a:pt x="17157" y="28813"/>
                  </a:lnTo>
                  <a:lnTo>
                    <a:pt x="16895" y="29051"/>
                  </a:lnTo>
                  <a:lnTo>
                    <a:pt x="16871" y="29111"/>
                  </a:lnTo>
                  <a:lnTo>
                    <a:pt x="16585" y="29575"/>
                  </a:lnTo>
                  <a:lnTo>
                    <a:pt x="17455" y="30385"/>
                  </a:lnTo>
                  <a:lnTo>
                    <a:pt x="18752" y="31337"/>
                  </a:lnTo>
                  <a:lnTo>
                    <a:pt x="19229" y="31635"/>
                  </a:lnTo>
                  <a:lnTo>
                    <a:pt x="19252" y="32171"/>
                  </a:lnTo>
                  <a:lnTo>
                    <a:pt x="18479" y="33635"/>
                  </a:lnTo>
                  <a:lnTo>
                    <a:pt x="17157" y="35814"/>
                  </a:lnTo>
                  <a:lnTo>
                    <a:pt x="16276" y="37028"/>
                  </a:lnTo>
                  <a:lnTo>
                    <a:pt x="15288" y="37767"/>
                  </a:lnTo>
                  <a:lnTo>
                    <a:pt x="15097" y="38803"/>
                  </a:lnTo>
                  <a:lnTo>
                    <a:pt x="14466" y="40457"/>
                  </a:lnTo>
                  <a:lnTo>
                    <a:pt x="13645" y="41970"/>
                  </a:lnTo>
                  <a:lnTo>
                    <a:pt x="12478" y="43898"/>
                  </a:lnTo>
                  <a:lnTo>
                    <a:pt x="11501" y="45315"/>
                  </a:lnTo>
                  <a:lnTo>
                    <a:pt x="11132" y="46399"/>
                  </a:lnTo>
                  <a:lnTo>
                    <a:pt x="11692" y="46815"/>
                  </a:lnTo>
                  <a:lnTo>
                    <a:pt x="12132" y="46887"/>
                  </a:lnTo>
                  <a:lnTo>
                    <a:pt x="13204" y="45744"/>
                  </a:lnTo>
                  <a:lnTo>
                    <a:pt x="14418" y="43970"/>
                  </a:lnTo>
                  <a:lnTo>
                    <a:pt x="16002" y="42196"/>
                  </a:lnTo>
                  <a:lnTo>
                    <a:pt x="18240" y="39076"/>
                  </a:lnTo>
                  <a:lnTo>
                    <a:pt x="18657" y="38588"/>
                  </a:lnTo>
                  <a:lnTo>
                    <a:pt x="18943" y="38552"/>
                  </a:lnTo>
                  <a:lnTo>
                    <a:pt x="19002" y="38160"/>
                  </a:lnTo>
                  <a:lnTo>
                    <a:pt x="19538" y="36409"/>
                  </a:lnTo>
                  <a:lnTo>
                    <a:pt x="20765" y="34326"/>
                  </a:lnTo>
                  <a:lnTo>
                    <a:pt x="22289" y="31706"/>
                  </a:lnTo>
                  <a:lnTo>
                    <a:pt x="22908" y="30421"/>
                  </a:lnTo>
                  <a:lnTo>
                    <a:pt x="25122" y="27277"/>
                  </a:lnTo>
                  <a:lnTo>
                    <a:pt x="25837" y="27599"/>
                  </a:lnTo>
                  <a:lnTo>
                    <a:pt x="25503" y="27003"/>
                  </a:lnTo>
                  <a:lnTo>
                    <a:pt x="26837" y="25301"/>
                  </a:lnTo>
                  <a:lnTo>
                    <a:pt x="27825" y="23682"/>
                  </a:lnTo>
                  <a:lnTo>
                    <a:pt x="28718" y="21884"/>
                  </a:lnTo>
                  <a:lnTo>
                    <a:pt x="29158" y="21777"/>
                  </a:lnTo>
                  <a:lnTo>
                    <a:pt x="29099" y="21419"/>
                  </a:lnTo>
                  <a:lnTo>
                    <a:pt x="29420" y="21241"/>
                  </a:lnTo>
                  <a:lnTo>
                    <a:pt x="29551" y="20824"/>
                  </a:lnTo>
                  <a:lnTo>
                    <a:pt x="29647" y="20491"/>
                  </a:lnTo>
                  <a:lnTo>
                    <a:pt x="30480" y="18776"/>
                  </a:lnTo>
                  <a:lnTo>
                    <a:pt x="30444" y="18360"/>
                  </a:lnTo>
                  <a:lnTo>
                    <a:pt x="30623" y="17645"/>
                  </a:lnTo>
                  <a:lnTo>
                    <a:pt x="31075" y="16443"/>
                  </a:lnTo>
                  <a:lnTo>
                    <a:pt x="31361" y="15228"/>
                  </a:lnTo>
                  <a:lnTo>
                    <a:pt x="31552" y="13645"/>
                  </a:lnTo>
                  <a:lnTo>
                    <a:pt x="31766" y="13454"/>
                  </a:lnTo>
                  <a:lnTo>
                    <a:pt x="32683" y="12871"/>
                  </a:lnTo>
                  <a:lnTo>
                    <a:pt x="32218" y="12692"/>
                  </a:lnTo>
                  <a:lnTo>
                    <a:pt x="31956" y="12418"/>
                  </a:lnTo>
                  <a:lnTo>
                    <a:pt x="31956" y="12002"/>
                  </a:lnTo>
                  <a:lnTo>
                    <a:pt x="31468" y="11918"/>
                  </a:lnTo>
                  <a:lnTo>
                    <a:pt x="31444" y="12299"/>
                  </a:lnTo>
                  <a:lnTo>
                    <a:pt x="31230" y="12216"/>
                  </a:lnTo>
                  <a:lnTo>
                    <a:pt x="30813" y="11894"/>
                  </a:lnTo>
                  <a:lnTo>
                    <a:pt x="30754" y="11597"/>
                  </a:lnTo>
                  <a:lnTo>
                    <a:pt x="30349" y="11382"/>
                  </a:lnTo>
                  <a:lnTo>
                    <a:pt x="30313" y="11109"/>
                  </a:lnTo>
                  <a:lnTo>
                    <a:pt x="29789" y="11013"/>
                  </a:lnTo>
                  <a:lnTo>
                    <a:pt x="29432" y="10847"/>
                  </a:lnTo>
                  <a:lnTo>
                    <a:pt x="29206" y="10871"/>
                  </a:lnTo>
                  <a:lnTo>
                    <a:pt x="28754" y="10335"/>
                  </a:lnTo>
                  <a:lnTo>
                    <a:pt x="28456" y="10037"/>
                  </a:lnTo>
                  <a:lnTo>
                    <a:pt x="27265" y="9620"/>
                  </a:lnTo>
                  <a:lnTo>
                    <a:pt x="26956" y="9275"/>
                  </a:lnTo>
                  <a:lnTo>
                    <a:pt x="26253" y="9025"/>
                  </a:lnTo>
                  <a:lnTo>
                    <a:pt x="25432" y="8382"/>
                  </a:lnTo>
                  <a:lnTo>
                    <a:pt x="26265" y="7108"/>
                  </a:lnTo>
                  <a:lnTo>
                    <a:pt x="26075" y="6644"/>
                  </a:lnTo>
                  <a:lnTo>
                    <a:pt x="24979" y="7906"/>
                  </a:lnTo>
                  <a:lnTo>
                    <a:pt x="24098" y="7144"/>
                  </a:lnTo>
                  <a:lnTo>
                    <a:pt x="23062" y="5894"/>
                  </a:lnTo>
                  <a:lnTo>
                    <a:pt x="22610" y="5084"/>
                  </a:lnTo>
                  <a:lnTo>
                    <a:pt x="22169" y="3786"/>
                  </a:lnTo>
                  <a:lnTo>
                    <a:pt x="21788" y="3072"/>
                  </a:lnTo>
                  <a:lnTo>
                    <a:pt x="21110" y="2191"/>
                  </a:lnTo>
                  <a:lnTo>
                    <a:pt x="21312" y="1703"/>
                  </a:lnTo>
                  <a:lnTo>
                    <a:pt x="21765" y="893"/>
                  </a:lnTo>
                  <a:lnTo>
                    <a:pt x="22015" y="488"/>
                  </a:lnTo>
                  <a:lnTo>
                    <a:pt x="22431" y="274"/>
                  </a:lnTo>
                  <a:lnTo>
                    <a:pt x="2193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034713" y="1771230"/>
              <a:ext cx="1084696" cy="1036555"/>
            </a:xfrm>
            <a:custGeom>
              <a:avLst/>
              <a:gdLst/>
              <a:ahLst/>
              <a:cxnLst/>
              <a:rect l="l" t="t" r="r" b="b"/>
              <a:pathLst>
                <a:path w="20932" h="20003" extrusionOk="0">
                  <a:moveTo>
                    <a:pt x="14241" y="143"/>
                  </a:moveTo>
                  <a:lnTo>
                    <a:pt x="15169" y="274"/>
                  </a:lnTo>
                  <a:lnTo>
                    <a:pt x="15991" y="750"/>
                  </a:lnTo>
                  <a:lnTo>
                    <a:pt x="16419" y="715"/>
                  </a:lnTo>
                  <a:lnTo>
                    <a:pt x="16967" y="774"/>
                  </a:lnTo>
                  <a:lnTo>
                    <a:pt x="16884" y="1143"/>
                  </a:lnTo>
                  <a:lnTo>
                    <a:pt x="18551" y="2679"/>
                  </a:lnTo>
                  <a:lnTo>
                    <a:pt x="19182" y="2941"/>
                  </a:lnTo>
                  <a:lnTo>
                    <a:pt x="19706" y="4084"/>
                  </a:lnTo>
                  <a:lnTo>
                    <a:pt x="19932" y="4501"/>
                  </a:lnTo>
                  <a:lnTo>
                    <a:pt x="20265" y="4787"/>
                  </a:lnTo>
                  <a:lnTo>
                    <a:pt x="20301" y="5215"/>
                  </a:lnTo>
                  <a:lnTo>
                    <a:pt x="20301" y="5953"/>
                  </a:lnTo>
                  <a:lnTo>
                    <a:pt x="20218" y="5989"/>
                  </a:lnTo>
                  <a:lnTo>
                    <a:pt x="20289" y="6144"/>
                  </a:lnTo>
                  <a:lnTo>
                    <a:pt x="20206" y="7001"/>
                  </a:lnTo>
                  <a:lnTo>
                    <a:pt x="20098" y="7358"/>
                  </a:lnTo>
                  <a:lnTo>
                    <a:pt x="20098" y="6989"/>
                  </a:lnTo>
                  <a:lnTo>
                    <a:pt x="19515" y="6477"/>
                  </a:lnTo>
                  <a:lnTo>
                    <a:pt x="19063" y="6918"/>
                  </a:lnTo>
                  <a:lnTo>
                    <a:pt x="19003" y="8561"/>
                  </a:lnTo>
                  <a:lnTo>
                    <a:pt x="18872" y="9418"/>
                  </a:lnTo>
                  <a:lnTo>
                    <a:pt x="19325" y="9525"/>
                  </a:lnTo>
                  <a:lnTo>
                    <a:pt x="19848" y="9561"/>
                  </a:lnTo>
                  <a:lnTo>
                    <a:pt x="20146" y="9037"/>
                  </a:lnTo>
                  <a:lnTo>
                    <a:pt x="20396" y="7977"/>
                  </a:lnTo>
                  <a:lnTo>
                    <a:pt x="20622" y="7799"/>
                  </a:lnTo>
                  <a:lnTo>
                    <a:pt x="20015" y="9632"/>
                  </a:lnTo>
                  <a:lnTo>
                    <a:pt x="19515" y="10573"/>
                  </a:lnTo>
                  <a:lnTo>
                    <a:pt x="18789" y="11335"/>
                  </a:lnTo>
                  <a:lnTo>
                    <a:pt x="17896" y="11430"/>
                  </a:lnTo>
                  <a:lnTo>
                    <a:pt x="16360" y="12192"/>
                  </a:lnTo>
                  <a:lnTo>
                    <a:pt x="15824" y="12311"/>
                  </a:lnTo>
                  <a:lnTo>
                    <a:pt x="14824" y="12776"/>
                  </a:lnTo>
                  <a:lnTo>
                    <a:pt x="14824" y="13204"/>
                  </a:lnTo>
                  <a:lnTo>
                    <a:pt x="14562" y="13264"/>
                  </a:lnTo>
                  <a:lnTo>
                    <a:pt x="13836" y="13442"/>
                  </a:lnTo>
                  <a:lnTo>
                    <a:pt x="13264" y="13609"/>
                  </a:lnTo>
                  <a:lnTo>
                    <a:pt x="12490" y="14121"/>
                  </a:lnTo>
                  <a:lnTo>
                    <a:pt x="11312" y="15931"/>
                  </a:lnTo>
                  <a:lnTo>
                    <a:pt x="10752" y="16252"/>
                  </a:lnTo>
                  <a:lnTo>
                    <a:pt x="10609" y="16205"/>
                  </a:lnTo>
                  <a:lnTo>
                    <a:pt x="10573" y="16324"/>
                  </a:lnTo>
                  <a:lnTo>
                    <a:pt x="10038" y="16514"/>
                  </a:lnTo>
                  <a:lnTo>
                    <a:pt x="8680" y="17979"/>
                  </a:lnTo>
                  <a:lnTo>
                    <a:pt x="8442" y="18062"/>
                  </a:lnTo>
                  <a:lnTo>
                    <a:pt x="7895" y="18407"/>
                  </a:lnTo>
                  <a:lnTo>
                    <a:pt x="7537" y="19265"/>
                  </a:lnTo>
                  <a:lnTo>
                    <a:pt x="7906" y="18955"/>
                  </a:lnTo>
                  <a:lnTo>
                    <a:pt x="8097" y="18979"/>
                  </a:lnTo>
                  <a:lnTo>
                    <a:pt x="8097" y="19360"/>
                  </a:lnTo>
                  <a:lnTo>
                    <a:pt x="7906" y="19395"/>
                  </a:lnTo>
                  <a:lnTo>
                    <a:pt x="7835" y="19134"/>
                  </a:lnTo>
                  <a:lnTo>
                    <a:pt x="7252" y="19610"/>
                  </a:lnTo>
                  <a:lnTo>
                    <a:pt x="6954" y="19753"/>
                  </a:lnTo>
                  <a:lnTo>
                    <a:pt x="6359" y="19848"/>
                  </a:lnTo>
                  <a:lnTo>
                    <a:pt x="6109" y="19705"/>
                  </a:lnTo>
                  <a:lnTo>
                    <a:pt x="5370" y="18848"/>
                  </a:lnTo>
                  <a:lnTo>
                    <a:pt x="5501" y="18514"/>
                  </a:lnTo>
                  <a:lnTo>
                    <a:pt x="5263" y="18014"/>
                  </a:lnTo>
                  <a:lnTo>
                    <a:pt x="5132" y="17169"/>
                  </a:lnTo>
                  <a:lnTo>
                    <a:pt x="4597" y="17205"/>
                  </a:lnTo>
                  <a:lnTo>
                    <a:pt x="4775" y="16598"/>
                  </a:lnTo>
                  <a:lnTo>
                    <a:pt x="4382" y="16740"/>
                  </a:lnTo>
                  <a:lnTo>
                    <a:pt x="3977" y="17086"/>
                  </a:lnTo>
                  <a:lnTo>
                    <a:pt x="3811" y="16848"/>
                  </a:lnTo>
                  <a:lnTo>
                    <a:pt x="3430" y="16086"/>
                  </a:lnTo>
                  <a:lnTo>
                    <a:pt x="3037" y="16264"/>
                  </a:lnTo>
                  <a:lnTo>
                    <a:pt x="2513" y="16228"/>
                  </a:lnTo>
                  <a:lnTo>
                    <a:pt x="1834" y="15681"/>
                  </a:lnTo>
                  <a:lnTo>
                    <a:pt x="941" y="15050"/>
                  </a:lnTo>
                  <a:lnTo>
                    <a:pt x="941" y="14954"/>
                  </a:lnTo>
                  <a:lnTo>
                    <a:pt x="810" y="14943"/>
                  </a:lnTo>
                  <a:lnTo>
                    <a:pt x="751" y="13740"/>
                  </a:lnTo>
                  <a:lnTo>
                    <a:pt x="584" y="13192"/>
                  </a:lnTo>
                  <a:lnTo>
                    <a:pt x="203" y="12930"/>
                  </a:lnTo>
                  <a:lnTo>
                    <a:pt x="382" y="12597"/>
                  </a:lnTo>
                  <a:lnTo>
                    <a:pt x="929" y="12228"/>
                  </a:lnTo>
                  <a:lnTo>
                    <a:pt x="286" y="11787"/>
                  </a:lnTo>
                  <a:lnTo>
                    <a:pt x="525" y="10251"/>
                  </a:lnTo>
                  <a:lnTo>
                    <a:pt x="798" y="8835"/>
                  </a:lnTo>
                  <a:lnTo>
                    <a:pt x="906" y="8680"/>
                  </a:lnTo>
                  <a:lnTo>
                    <a:pt x="834" y="8644"/>
                  </a:lnTo>
                  <a:lnTo>
                    <a:pt x="870" y="8466"/>
                  </a:lnTo>
                  <a:lnTo>
                    <a:pt x="1584" y="7037"/>
                  </a:lnTo>
                  <a:lnTo>
                    <a:pt x="2501" y="5941"/>
                  </a:lnTo>
                  <a:lnTo>
                    <a:pt x="2822" y="5572"/>
                  </a:lnTo>
                  <a:lnTo>
                    <a:pt x="2906" y="5489"/>
                  </a:lnTo>
                  <a:lnTo>
                    <a:pt x="2965" y="5429"/>
                  </a:lnTo>
                  <a:lnTo>
                    <a:pt x="3263" y="5084"/>
                  </a:lnTo>
                  <a:lnTo>
                    <a:pt x="3704" y="5084"/>
                  </a:lnTo>
                  <a:lnTo>
                    <a:pt x="4180" y="4703"/>
                  </a:lnTo>
                  <a:lnTo>
                    <a:pt x="4370" y="4263"/>
                  </a:lnTo>
                  <a:lnTo>
                    <a:pt x="4751" y="4013"/>
                  </a:lnTo>
                  <a:lnTo>
                    <a:pt x="4978" y="3155"/>
                  </a:lnTo>
                  <a:lnTo>
                    <a:pt x="6585" y="2048"/>
                  </a:lnTo>
                  <a:lnTo>
                    <a:pt x="8847" y="1000"/>
                  </a:lnTo>
                  <a:lnTo>
                    <a:pt x="9180" y="893"/>
                  </a:lnTo>
                  <a:lnTo>
                    <a:pt x="10240" y="560"/>
                  </a:lnTo>
                  <a:lnTo>
                    <a:pt x="11359" y="155"/>
                  </a:lnTo>
                  <a:lnTo>
                    <a:pt x="12705" y="191"/>
                  </a:lnTo>
                  <a:lnTo>
                    <a:pt x="14241" y="143"/>
                  </a:lnTo>
                  <a:close/>
                  <a:moveTo>
                    <a:pt x="11324" y="0"/>
                  </a:moveTo>
                  <a:lnTo>
                    <a:pt x="10181" y="417"/>
                  </a:lnTo>
                  <a:lnTo>
                    <a:pt x="9252" y="715"/>
                  </a:lnTo>
                  <a:lnTo>
                    <a:pt x="8788" y="857"/>
                  </a:lnTo>
                  <a:lnTo>
                    <a:pt x="6502" y="1905"/>
                  </a:lnTo>
                  <a:lnTo>
                    <a:pt x="4835" y="3048"/>
                  </a:lnTo>
                  <a:lnTo>
                    <a:pt x="4608" y="3905"/>
                  </a:lnTo>
                  <a:lnTo>
                    <a:pt x="4239" y="4156"/>
                  </a:lnTo>
                  <a:lnTo>
                    <a:pt x="4049" y="4596"/>
                  </a:lnTo>
                  <a:lnTo>
                    <a:pt x="3644" y="4918"/>
                  </a:lnTo>
                  <a:lnTo>
                    <a:pt x="3192" y="4918"/>
                  </a:lnTo>
                  <a:lnTo>
                    <a:pt x="2382" y="5834"/>
                  </a:lnTo>
                  <a:lnTo>
                    <a:pt x="1465" y="6942"/>
                  </a:lnTo>
                  <a:lnTo>
                    <a:pt x="727" y="8406"/>
                  </a:lnTo>
                  <a:lnTo>
                    <a:pt x="667" y="8704"/>
                  </a:lnTo>
                  <a:lnTo>
                    <a:pt x="691" y="8716"/>
                  </a:lnTo>
                  <a:lnTo>
                    <a:pt x="667" y="8751"/>
                  </a:lnTo>
                  <a:lnTo>
                    <a:pt x="370" y="10228"/>
                  </a:lnTo>
                  <a:lnTo>
                    <a:pt x="108" y="11847"/>
                  </a:lnTo>
                  <a:lnTo>
                    <a:pt x="656" y="12228"/>
                  </a:lnTo>
                  <a:lnTo>
                    <a:pt x="263" y="12490"/>
                  </a:lnTo>
                  <a:lnTo>
                    <a:pt x="1" y="12978"/>
                  </a:lnTo>
                  <a:lnTo>
                    <a:pt x="441" y="13288"/>
                  </a:lnTo>
                  <a:lnTo>
                    <a:pt x="596" y="13752"/>
                  </a:lnTo>
                  <a:lnTo>
                    <a:pt x="667" y="15074"/>
                  </a:lnTo>
                  <a:lnTo>
                    <a:pt x="775" y="15074"/>
                  </a:lnTo>
                  <a:lnTo>
                    <a:pt x="775" y="15121"/>
                  </a:lnTo>
                  <a:lnTo>
                    <a:pt x="1727" y="15788"/>
                  </a:lnTo>
                  <a:lnTo>
                    <a:pt x="2441" y="16371"/>
                  </a:lnTo>
                  <a:lnTo>
                    <a:pt x="3049" y="16407"/>
                  </a:lnTo>
                  <a:lnTo>
                    <a:pt x="3346" y="16264"/>
                  </a:lnTo>
                  <a:lnTo>
                    <a:pt x="3668" y="16907"/>
                  </a:lnTo>
                  <a:lnTo>
                    <a:pt x="3942" y="17288"/>
                  </a:lnTo>
                  <a:lnTo>
                    <a:pt x="4430" y="16871"/>
                  </a:lnTo>
                  <a:lnTo>
                    <a:pt x="4537" y="16824"/>
                  </a:lnTo>
                  <a:lnTo>
                    <a:pt x="4394" y="17360"/>
                  </a:lnTo>
                  <a:lnTo>
                    <a:pt x="4989" y="17324"/>
                  </a:lnTo>
                  <a:lnTo>
                    <a:pt x="5108" y="18050"/>
                  </a:lnTo>
                  <a:lnTo>
                    <a:pt x="5323" y="18514"/>
                  </a:lnTo>
                  <a:lnTo>
                    <a:pt x="5192" y="18872"/>
                  </a:lnTo>
                  <a:lnTo>
                    <a:pt x="6001" y="19812"/>
                  </a:lnTo>
                  <a:lnTo>
                    <a:pt x="6323" y="20003"/>
                  </a:lnTo>
                  <a:lnTo>
                    <a:pt x="6990" y="19896"/>
                  </a:lnTo>
                  <a:lnTo>
                    <a:pt x="7323" y="19729"/>
                  </a:lnTo>
                  <a:lnTo>
                    <a:pt x="7752" y="19384"/>
                  </a:lnTo>
                  <a:lnTo>
                    <a:pt x="7799" y="19562"/>
                  </a:lnTo>
                  <a:lnTo>
                    <a:pt x="8252" y="19467"/>
                  </a:lnTo>
                  <a:lnTo>
                    <a:pt x="8252" y="18836"/>
                  </a:lnTo>
                  <a:lnTo>
                    <a:pt x="7906" y="18800"/>
                  </a:lnTo>
                  <a:lnTo>
                    <a:pt x="8026" y="18503"/>
                  </a:lnTo>
                  <a:lnTo>
                    <a:pt x="8514" y="18193"/>
                  </a:lnTo>
                  <a:lnTo>
                    <a:pt x="8752" y="18098"/>
                  </a:lnTo>
                  <a:lnTo>
                    <a:pt x="10121" y="16645"/>
                  </a:lnTo>
                  <a:lnTo>
                    <a:pt x="10693" y="16431"/>
                  </a:lnTo>
                  <a:lnTo>
                    <a:pt x="10716" y="16383"/>
                  </a:lnTo>
                  <a:lnTo>
                    <a:pt x="10788" y="16407"/>
                  </a:lnTo>
                  <a:lnTo>
                    <a:pt x="11431" y="16038"/>
                  </a:lnTo>
                  <a:lnTo>
                    <a:pt x="12598" y="14228"/>
                  </a:lnTo>
                  <a:lnTo>
                    <a:pt x="13336" y="13740"/>
                  </a:lnTo>
                  <a:lnTo>
                    <a:pt x="13883" y="13597"/>
                  </a:lnTo>
                  <a:lnTo>
                    <a:pt x="14610" y="13407"/>
                  </a:lnTo>
                  <a:lnTo>
                    <a:pt x="14991" y="13323"/>
                  </a:lnTo>
                  <a:lnTo>
                    <a:pt x="14991" y="12871"/>
                  </a:lnTo>
                  <a:lnTo>
                    <a:pt x="15884" y="12454"/>
                  </a:lnTo>
                  <a:lnTo>
                    <a:pt x="16408" y="12335"/>
                  </a:lnTo>
                  <a:lnTo>
                    <a:pt x="17932" y="11573"/>
                  </a:lnTo>
                  <a:lnTo>
                    <a:pt x="18860" y="11478"/>
                  </a:lnTo>
                  <a:lnTo>
                    <a:pt x="19634" y="10668"/>
                  </a:lnTo>
                  <a:lnTo>
                    <a:pt x="20158" y="9692"/>
                  </a:lnTo>
                  <a:lnTo>
                    <a:pt x="20932" y="7370"/>
                  </a:lnTo>
                  <a:lnTo>
                    <a:pt x="20277" y="7894"/>
                  </a:lnTo>
                  <a:lnTo>
                    <a:pt x="20015" y="8978"/>
                  </a:lnTo>
                  <a:lnTo>
                    <a:pt x="19765" y="9406"/>
                  </a:lnTo>
                  <a:lnTo>
                    <a:pt x="19348" y="9370"/>
                  </a:lnTo>
                  <a:lnTo>
                    <a:pt x="19039" y="9299"/>
                  </a:lnTo>
                  <a:lnTo>
                    <a:pt x="19146" y="8561"/>
                  </a:lnTo>
                  <a:lnTo>
                    <a:pt x="19217" y="6989"/>
                  </a:lnTo>
                  <a:lnTo>
                    <a:pt x="19527" y="6680"/>
                  </a:lnTo>
                  <a:lnTo>
                    <a:pt x="19944" y="7049"/>
                  </a:lnTo>
                  <a:lnTo>
                    <a:pt x="19944" y="8382"/>
                  </a:lnTo>
                  <a:lnTo>
                    <a:pt x="20348" y="7025"/>
                  </a:lnTo>
                  <a:lnTo>
                    <a:pt x="20444" y="6120"/>
                  </a:lnTo>
                  <a:lnTo>
                    <a:pt x="20420" y="6061"/>
                  </a:lnTo>
                  <a:lnTo>
                    <a:pt x="20444" y="6049"/>
                  </a:lnTo>
                  <a:lnTo>
                    <a:pt x="20444" y="5215"/>
                  </a:lnTo>
                  <a:lnTo>
                    <a:pt x="20408" y="4703"/>
                  </a:lnTo>
                  <a:lnTo>
                    <a:pt x="20051" y="4406"/>
                  </a:lnTo>
                  <a:lnTo>
                    <a:pt x="19837" y="4013"/>
                  </a:lnTo>
                  <a:lnTo>
                    <a:pt x="19289" y="2822"/>
                  </a:lnTo>
                  <a:lnTo>
                    <a:pt x="18646" y="2560"/>
                  </a:lnTo>
                  <a:lnTo>
                    <a:pt x="17039" y="1084"/>
                  </a:lnTo>
                  <a:lnTo>
                    <a:pt x="17146" y="643"/>
                  </a:lnTo>
                  <a:lnTo>
                    <a:pt x="16419" y="572"/>
                  </a:lnTo>
                  <a:lnTo>
                    <a:pt x="16027" y="596"/>
                  </a:lnTo>
                  <a:lnTo>
                    <a:pt x="15229" y="131"/>
                  </a:lnTo>
                  <a:lnTo>
                    <a:pt x="14241" y="0"/>
                  </a:lnTo>
                  <a:lnTo>
                    <a:pt x="12705" y="36"/>
                  </a:lnTo>
                  <a:lnTo>
                    <a:pt x="113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070889" y="3075298"/>
              <a:ext cx="318371" cy="849029"/>
            </a:xfrm>
            <a:custGeom>
              <a:avLst/>
              <a:gdLst/>
              <a:ahLst/>
              <a:cxnLst/>
              <a:rect l="l" t="t" r="r" b="b"/>
              <a:pathLst>
                <a:path w="5300" h="14134" extrusionOk="0">
                  <a:moveTo>
                    <a:pt x="3728" y="1"/>
                  </a:moveTo>
                  <a:lnTo>
                    <a:pt x="3620" y="632"/>
                  </a:lnTo>
                  <a:lnTo>
                    <a:pt x="537" y="9109"/>
                  </a:lnTo>
                  <a:lnTo>
                    <a:pt x="537" y="9121"/>
                  </a:lnTo>
                  <a:lnTo>
                    <a:pt x="37" y="10859"/>
                  </a:lnTo>
                  <a:lnTo>
                    <a:pt x="25" y="10931"/>
                  </a:lnTo>
                  <a:cubicBezTo>
                    <a:pt x="13" y="10966"/>
                    <a:pt x="1" y="11002"/>
                    <a:pt x="1" y="11038"/>
                  </a:cubicBezTo>
                  <a:lnTo>
                    <a:pt x="13" y="11609"/>
                  </a:lnTo>
                  <a:cubicBezTo>
                    <a:pt x="25" y="11704"/>
                    <a:pt x="61" y="11788"/>
                    <a:pt x="132" y="11859"/>
                  </a:cubicBezTo>
                  <a:lnTo>
                    <a:pt x="668" y="12335"/>
                  </a:lnTo>
                  <a:cubicBezTo>
                    <a:pt x="680" y="12359"/>
                    <a:pt x="703" y="12371"/>
                    <a:pt x="739" y="12383"/>
                  </a:cubicBezTo>
                  <a:lnTo>
                    <a:pt x="823" y="12431"/>
                  </a:lnTo>
                  <a:lnTo>
                    <a:pt x="2358" y="13205"/>
                  </a:lnTo>
                  <a:cubicBezTo>
                    <a:pt x="2370" y="13205"/>
                    <a:pt x="2394" y="13217"/>
                    <a:pt x="2406" y="13217"/>
                  </a:cubicBezTo>
                  <a:lnTo>
                    <a:pt x="4918" y="13979"/>
                  </a:lnTo>
                  <a:lnTo>
                    <a:pt x="5275" y="14133"/>
                  </a:lnTo>
                  <a:lnTo>
                    <a:pt x="5299" y="14062"/>
                  </a:lnTo>
                  <a:lnTo>
                    <a:pt x="4942" y="13907"/>
                  </a:lnTo>
                  <a:lnTo>
                    <a:pt x="2430" y="13145"/>
                  </a:lnTo>
                  <a:lnTo>
                    <a:pt x="2394" y="13133"/>
                  </a:lnTo>
                  <a:lnTo>
                    <a:pt x="775" y="12324"/>
                  </a:lnTo>
                  <a:cubicBezTo>
                    <a:pt x="751" y="12312"/>
                    <a:pt x="727" y="12300"/>
                    <a:pt x="715" y="12276"/>
                  </a:cubicBezTo>
                  <a:lnTo>
                    <a:pt x="180" y="11800"/>
                  </a:lnTo>
                  <a:cubicBezTo>
                    <a:pt x="132" y="11752"/>
                    <a:pt x="96" y="11681"/>
                    <a:pt x="96" y="11609"/>
                  </a:cubicBezTo>
                  <a:lnTo>
                    <a:pt x="84" y="11038"/>
                  </a:lnTo>
                  <a:cubicBezTo>
                    <a:pt x="84" y="11002"/>
                    <a:pt x="84" y="10978"/>
                    <a:pt x="96" y="10954"/>
                  </a:cubicBezTo>
                  <a:lnTo>
                    <a:pt x="608" y="9145"/>
                  </a:lnTo>
                  <a:lnTo>
                    <a:pt x="608" y="9133"/>
                  </a:lnTo>
                  <a:lnTo>
                    <a:pt x="3692" y="644"/>
                  </a:lnTo>
                  <a:lnTo>
                    <a:pt x="3799" y="36"/>
                  </a:lnTo>
                  <a:lnTo>
                    <a:pt x="372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7498579" y="2258541"/>
              <a:ext cx="176005" cy="292601"/>
            </a:xfrm>
            <a:custGeom>
              <a:avLst/>
              <a:gdLst/>
              <a:ahLst/>
              <a:cxnLst/>
              <a:rect l="l" t="t" r="r" b="b"/>
              <a:pathLst>
                <a:path w="2930" h="4871" extrusionOk="0">
                  <a:moveTo>
                    <a:pt x="2858" y="1"/>
                  </a:moveTo>
                  <a:lnTo>
                    <a:pt x="2835" y="48"/>
                  </a:lnTo>
                  <a:lnTo>
                    <a:pt x="1025" y="3192"/>
                  </a:lnTo>
                  <a:lnTo>
                    <a:pt x="1" y="4835"/>
                  </a:lnTo>
                  <a:lnTo>
                    <a:pt x="60" y="4870"/>
                  </a:lnTo>
                  <a:lnTo>
                    <a:pt x="1096" y="3227"/>
                  </a:lnTo>
                  <a:lnTo>
                    <a:pt x="2894" y="72"/>
                  </a:lnTo>
                  <a:lnTo>
                    <a:pt x="2930" y="13"/>
                  </a:lnTo>
                  <a:lnTo>
                    <a:pt x="2906" y="13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7312666" y="2585376"/>
              <a:ext cx="170959" cy="422052"/>
            </a:xfrm>
            <a:custGeom>
              <a:avLst/>
              <a:gdLst/>
              <a:ahLst/>
              <a:cxnLst/>
              <a:rect l="l" t="t" r="r" b="b"/>
              <a:pathLst>
                <a:path w="2846" h="7026" extrusionOk="0">
                  <a:moveTo>
                    <a:pt x="2786" y="1"/>
                  </a:moveTo>
                  <a:lnTo>
                    <a:pt x="1596" y="3096"/>
                  </a:lnTo>
                  <a:lnTo>
                    <a:pt x="60" y="6799"/>
                  </a:lnTo>
                  <a:lnTo>
                    <a:pt x="48" y="6835"/>
                  </a:lnTo>
                  <a:lnTo>
                    <a:pt x="0" y="6990"/>
                  </a:lnTo>
                  <a:lnTo>
                    <a:pt x="60" y="7026"/>
                  </a:lnTo>
                  <a:lnTo>
                    <a:pt x="119" y="6859"/>
                  </a:lnTo>
                  <a:lnTo>
                    <a:pt x="131" y="6835"/>
                  </a:lnTo>
                  <a:lnTo>
                    <a:pt x="1667" y="3120"/>
                  </a:lnTo>
                  <a:lnTo>
                    <a:pt x="2846" y="48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106690" y="3095361"/>
              <a:ext cx="294703" cy="794606"/>
            </a:xfrm>
            <a:custGeom>
              <a:avLst/>
              <a:gdLst/>
              <a:ahLst/>
              <a:cxnLst/>
              <a:rect l="l" t="t" r="r" b="b"/>
              <a:pathLst>
                <a:path w="4906" h="13228" extrusionOk="0">
                  <a:moveTo>
                    <a:pt x="3679" y="0"/>
                  </a:moveTo>
                  <a:lnTo>
                    <a:pt x="3608" y="429"/>
                  </a:lnTo>
                  <a:cubicBezTo>
                    <a:pt x="3596" y="441"/>
                    <a:pt x="3596" y="452"/>
                    <a:pt x="3596" y="476"/>
                  </a:cubicBezTo>
                  <a:lnTo>
                    <a:pt x="512" y="8965"/>
                  </a:lnTo>
                  <a:lnTo>
                    <a:pt x="0" y="10728"/>
                  </a:lnTo>
                  <a:lnTo>
                    <a:pt x="12" y="11156"/>
                  </a:lnTo>
                  <a:lnTo>
                    <a:pt x="429" y="11537"/>
                  </a:lnTo>
                  <a:lnTo>
                    <a:pt x="2001" y="12323"/>
                  </a:lnTo>
                  <a:lnTo>
                    <a:pt x="4501" y="13085"/>
                  </a:lnTo>
                  <a:lnTo>
                    <a:pt x="4525" y="13085"/>
                  </a:lnTo>
                  <a:lnTo>
                    <a:pt x="4882" y="13228"/>
                  </a:lnTo>
                  <a:lnTo>
                    <a:pt x="4906" y="13156"/>
                  </a:lnTo>
                  <a:lnTo>
                    <a:pt x="4548" y="13014"/>
                  </a:lnTo>
                  <a:lnTo>
                    <a:pt x="4525" y="13002"/>
                  </a:lnTo>
                  <a:lnTo>
                    <a:pt x="2036" y="12252"/>
                  </a:lnTo>
                  <a:lnTo>
                    <a:pt x="477" y="11478"/>
                  </a:lnTo>
                  <a:lnTo>
                    <a:pt x="84" y="11120"/>
                  </a:lnTo>
                  <a:lnTo>
                    <a:pt x="84" y="10739"/>
                  </a:lnTo>
                  <a:lnTo>
                    <a:pt x="584" y="8989"/>
                  </a:lnTo>
                  <a:lnTo>
                    <a:pt x="3667" y="500"/>
                  </a:lnTo>
                  <a:cubicBezTo>
                    <a:pt x="3667" y="476"/>
                    <a:pt x="3679" y="452"/>
                    <a:pt x="3679" y="441"/>
                  </a:cubicBezTo>
                  <a:lnTo>
                    <a:pt x="3751" y="36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7465721" y="3424298"/>
              <a:ext cx="496418" cy="564358"/>
            </a:xfrm>
            <a:custGeom>
              <a:avLst/>
              <a:gdLst/>
              <a:ahLst/>
              <a:cxnLst/>
              <a:rect l="l" t="t" r="r" b="b"/>
              <a:pathLst>
                <a:path w="8264" h="9395" extrusionOk="0">
                  <a:moveTo>
                    <a:pt x="8192" y="1"/>
                  </a:moveTo>
                  <a:lnTo>
                    <a:pt x="5251" y="8383"/>
                  </a:lnTo>
                  <a:lnTo>
                    <a:pt x="4775" y="9014"/>
                  </a:lnTo>
                  <a:lnTo>
                    <a:pt x="4036" y="9276"/>
                  </a:lnTo>
                  <a:lnTo>
                    <a:pt x="3620" y="9312"/>
                  </a:lnTo>
                  <a:lnTo>
                    <a:pt x="1929" y="8645"/>
                  </a:lnTo>
                  <a:lnTo>
                    <a:pt x="1905" y="8633"/>
                  </a:lnTo>
                  <a:lnTo>
                    <a:pt x="24" y="8073"/>
                  </a:lnTo>
                  <a:lnTo>
                    <a:pt x="0" y="8145"/>
                  </a:lnTo>
                  <a:lnTo>
                    <a:pt x="1881" y="8704"/>
                  </a:lnTo>
                  <a:lnTo>
                    <a:pt x="1905" y="8716"/>
                  </a:lnTo>
                  <a:lnTo>
                    <a:pt x="3608" y="9395"/>
                  </a:lnTo>
                  <a:lnTo>
                    <a:pt x="4048" y="9359"/>
                  </a:lnTo>
                  <a:lnTo>
                    <a:pt x="4822" y="9085"/>
                  </a:lnTo>
                  <a:lnTo>
                    <a:pt x="5322" y="8430"/>
                  </a:lnTo>
                  <a:lnTo>
                    <a:pt x="8263" y="25"/>
                  </a:lnTo>
                  <a:lnTo>
                    <a:pt x="819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7344142" y="2267131"/>
              <a:ext cx="365526" cy="759645"/>
            </a:xfrm>
            <a:custGeom>
              <a:avLst/>
              <a:gdLst/>
              <a:ahLst/>
              <a:cxnLst/>
              <a:rect l="l" t="t" r="r" b="b"/>
              <a:pathLst>
                <a:path w="6085" h="12646" extrusionOk="0">
                  <a:moveTo>
                    <a:pt x="6001" y="1"/>
                  </a:moveTo>
                  <a:lnTo>
                    <a:pt x="5918" y="167"/>
                  </a:lnTo>
                  <a:lnTo>
                    <a:pt x="5918" y="191"/>
                  </a:lnTo>
                  <a:lnTo>
                    <a:pt x="4096" y="3358"/>
                  </a:lnTo>
                  <a:lnTo>
                    <a:pt x="4096" y="3370"/>
                  </a:lnTo>
                  <a:lnTo>
                    <a:pt x="3012" y="5132"/>
                  </a:lnTo>
                  <a:cubicBezTo>
                    <a:pt x="3012" y="5216"/>
                    <a:pt x="3001" y="5287"/>
                    <a:pt x="2953" y="5358"/>
                  </a:cubicBezTo>
                  <a:cubicBezTo>
                    <a:pt x="2929" y="5406"/>
                    <a:pt x="2881" y="5442"/>
                    <a:pt x="2846" y="5466"/>
                  </a:cubicBezTo>
                  <a:lnTo>
                    <a:pt x="1619" y="8621"/>
                  </a:lnTo>
                  <a:lnTo>
                    <a:pt x="84" y="12324"/>
                  </a:lnTo>
                  <a:lnTo>
                    <a:pt x="0" y="12597"/>
                  </a:lnTo>
                  <a:lnTo>
                    <a:pt x="60" y="12645"/>
                  </a:lnTo>
                  <a:lnTo>
                    <a:pt x="155" y="12347"/>
                  </a:lnTo>
                  <a:lnTo>
                    <a:pt x="1691" y="8645"/>
                  </a:lnTo>
                  <a:lnTo>
                    <a:pt x="1691" y="8633"/>
                  </a:lnTo>
                  <a:lnTo>
                    <a:pt x="2977" y="5323"/>
                  </a:lnTo>
                  <a:lnTo>
                    <a:pt x="4167" y="3406"/>
                  </a:lnTo>
                  <a:lnTo>
                    <a:pt x="4167" y="3394"/>
                  </a:lnTo>
                  <a:lnTo>
                    <a:pt x="5977" y="227"/>
                  </a:lnTo>
                  <a:lnTo>
                    <a:pt x="5989" y="203"/>
                  </a:lnTo>
                  <a:lnTo>
                    <a:pt x="6084" y="24"/>
                  </a:lnTo>
                  <a:lnTo>
                    <a:pt x="600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52807" y="3436492"/>
              <a:ext cx="542192" cy="588205"/>
            </a:xfrm>
            <a:custGeom>
              <a:avLst/>
              <a:gdLst/>
              <a:ahLst/>
              <a:cxnLst/>
              <a:rect l="l" t="t" r="r" b="b"/>
              <a:pathLst>
                <a:path w="9026" h="9792" extrusionOk="0">
                  <a:moveTo>
                    <a:pt x="8954" y="0"/>
                  </a:moveTo>
                  <a:lnTo>
                    <a:pt x="6014" y="8442"/>
                  </a:lnTo>
                  <a:cubicBezTo>
                    <a:pt x="6002" y="8466"/>
                    <a:pt x="5990" y="8489"/>
                    <a:pt x="5978" y="8513"/>
                  </a:cubicBezTo>
                  <a:lnTo>
                    <a:pt x="5406" y="9251"/>
                  </a:lnTo>
                  <a:cubicBezTo>
                    <a:pt x="5371" y="9287"/>
                    <a:pt x="5335" y="9323"/>
                    <a:pt x="5287" y="9335"/>
                  </a:cubicBezTo>
                  <a:lnTo>
                    <a:pt x="4406" y="9656"/>
                  </a:lnTo>
                  <a:cubicBezTo>
                    <a:pt x="4382" y="9656"/>
                    <a:pt x="4359" y="9668"/>
                    <a:pt x="4347" y="9668"/>
                  </a:cubicBezTo>
                  <a:lnTo>
                    <a:pt x="3811" y="9716"/>
                  </a:lnTo>
                  <a:lnTo>
                    <a:pt x="3787" y="9716"/>
                  </a:lnTo>
                  <a:cubicBezTo>
                    <a:pt x="3751" y="9716"/>
                    <a:pt x="3716" y="9716"/>
                    <a:pt x="3680" y="9704"/>
                  </a:cubicBezTo>
                  <a:lnTo>
                    <a:pt x="1930" y="8989"/>
                  </a:lnTo>
                  <a:lnTo>
                    <a:pt x="37" y="8430"/>
                  </a:lnTo>
                  <a:lnTo>
                    <a:pt x="1" y="8501"/>
                  </a:lnTo>
                  <a:lnTo>
                    <a:pt x="1906" y="9061"/>
                  </a:lnTo>
                  <a:lnTo>
                    <a:pt x="3656" y="9763"/>
                  </a:lnTo>
                  <a:cubicBezTo>
                    <a:pt x="3691" y="9781"/>
                    <a:pt x="3732" y="9792"/>
                    <a:pt x="3771" y="9792"/>
                  </a:cubicBezTo>
                  <a:cubicBezTo>
                    <a:pt x="3785" y="9792"/>
                    <a:pt x="3798" y="9790"/>
                    <a:pt x="3811" y="9787"/>
                  </a:cubicBezTo>
                  <a:lnTo>
                    <a:pt x="4347" y="9740"/>
                  </a:lnTo>
                  <a:cubicBezTo>
                    <a:pt x="4371" y="9740"/>
                    <a:pt x="4406" y="9728"/>
                    <a:pt x="4430" y="9728"/>
                  </a:cubicBezTo>
                  <a:lnTo>
                    <a:pt x="5311" y="9406"/>
                  </a:lnTo>
                  <a:cubicBezTo>
                    <a:pt x="5371" y="9382"/>
                    <a:pt x="5418" y="9347"/>
                    <a:pt x="5454" y="9299"/>
                  </a:cubicBezTo>
                  <a:lnTo>
                    <a:pt x="6025" y="8549"/>
                  </a:lnTo>
                  <a:cubicBezTo>
                    <a:pt x="6049" y="8525"/>
                    <a:pt x="6061" y="8489"/>
                    <a:pt x="6073" y="8454"/>
                  </a:cubicBezTo>
                  <a:lnTo>
                    <a:pt x="9026" y="24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6750481" y="2259983"/>
              <a:ext cx="161708" cy="435628"/>
            </a:xfrm>
            <a:custGeom>
              <a:avLst/>
              <a:gdLst/>
              <a:ahLst/>
              <a:cxnLst/>
              <a:rect l="l" t="t" r="r" b="b"/>
              <a:pathLst>
                <a:path w="2692" h="7252" extrusionOk="0">
                  <a:moveTo>
                    <a:pt x="2620" y="1"/>
                  </a:moveTo>
                  <a:lnTo>
                    <a:pt x="2347" y="1251"/>
                  </a:lnTo>
                  <a:cubicBezTo>
                    <a:pt x="2347" y="1263"/>
                    <a:pt x="2347" y="1275"/>
                    <a:pt x="2335" y="1286"/>
                  </a:cubicBezTo>
                  <a:lnTo>
                    <a:pt x="120" y="6989"/>
                  </a:lnTo>
                  <a:lnTo>
                    <a:pt x="108" y="7001"/>
                  </a:lnTo>
                  <a:lnTo>
                    <a:pt x="1" y="7216"/>
                  </a:lnTo>
                  <a:lnTo>
                    <a:pt x="72" y="7251"/>
                  </a:lnTo>
                  <a:lnTo>
                    <a:pt x="180" y="7037"/>
                  </a:lnTo>
                  <a:lnTo>
                    <a:pt x="191" y="7013"/>
                  </a:lnTo>
                  <a:lnTo>
                    <a:pt x="2406" y="1310"/>
                  </a:lnTo>
                  <a:cubicBezTo>
                    <a:pt x="2406" y="1298"/>
                    <a:pt x="2418" y="1275"/>
                    <a:pt x="2418" y="1263"/>
                  </a:cubicBezTo>
                  <a:lnTo>
                    <a:pt x="2692" y="48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668968" y="1185050"/>
              <a:ext cx="232531" cy="506450"/>
            </a:xfrm>
            <a:custGeom>
              <a:avLst/>
              <a:gdLst/>
              <a:ahLst/>
              <a:cxnLst/>
              <a:rect l="l" t="t" r="r" b="b"/>
              <a:pathLst>
                <a:path w="3871" h="8431" extrusionOk="0">
                  <a:moveTo>
                    <a:pt x="60" y="0"/>
                  </a:moveTo>
                  <a:lnTo>
                    <a:pt x="1" y="60"/>
                  </a:lnTo>
                  <a:lnTo>
                    <a:pt x="2451" y="4136"/>
                  </a:lnTo>
                  <a:lnTo>
                    <a:pt x="2451" y="4136"/>
                  </a:lnTo>
                  <a:cubicBezTo>
                    <a:pt x="2427" y="4075"/>
                    <a:pt x="2419" y="4014"/>
                    <a:pt x="2430" y="3953"/>
                  </a:cubicBezTo>
                  <a:lnTo>
                    <a:pt x="60" y="0"/>
                  </a:lnTo>
                  <a:close/>
                  <a:moveTo>
                    <a:pt x="2451" y="4136"/>
                  </a:moveTo>
                  <a:lnTo>
                    <a:pt x="2451" y="4136"/>
                  </a:lnTo>
                  <a:cubicBezTo>
                    <a:pt x="2455" y="4147"/>
                    <a:pt x="2460" y="4157"/>
                    <a:pt x="2465" y="4168"/>
                  </a:cubicBezTo>
                  <a:cubicBezTo>
                    <a:pt x="2475" y="4188"/>
                    <a:pt x="2488" y="4206"/>
                    <a:pt x="2503" y="4222"/>
                  </a:cubicBezTo>
                  <a:lnTo>
                    <a:pt x="2503" y="4222"/>
                  </a:lnTo>
                  <a:lnTo>
                    <a:pt x="2477" y="4180"/>
                  </a:lnTo>
                  <a:lnTo>
                    <a:pt x="2451" y="4136"/>
                  </a:lnTo>
                  <a:close/>
                  <a:moveTo>
                    <a:pt x="2503" y="4222"/>
                  </a:moveTo>
                  <a:lnTo>
                    <a:pt x="3061" y="5144"/>
                  </a:lnTo>
                  <a:lnTo>
                    <a:pt x="3799" y="8430"/>
                  </a:lnTo>
                  <a:lnTo>
                    <a:pt x="3870" y="8418"/>
                  </a:lnTo>
                  <a:lnTo>
                    <a:pt x="3132" y="5120"/>
                  </a:lnTo>
                  <a:lnTo>
                    <a:pt x="2644" y="4311"/>
                  </a:lnTo>
                  <a:cubicBezTo>
                    <a:pt x="2592" y="4293"/>
                    <a:pt x="2541" y="4264"/>
                    <a:pt x="2503" y="4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6695458" y="1159281"/>
              <a:ext cx="147352" cy="241121"/>
            </a:xfrm>
            <a:custGeom>
              <a:avLst/>
              <a:gdLst/>
              <a:ahLst/>
              <a:cxnLst/>
              <a:rect l="l" t="t" r="r" b="b"/>
              <a:pathLst>
                <a:path w="2453" h="4014" extrusionOk="0">
                  <a:moveTo>
                    <a:pt x="60" y="1"/>
                  </a:moveTo>
                  <a:lnTo>
                    <a:pt x="0" y="48"/>
                  </a:lnTo>
                  <a:lnTo>
                    <a:pt x="2381" y="4013"/>
                  </a:lnTo>
                  <a:lnTo>
                    <a:pt x="2453" y="397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6917172" y="1754323"/>
              <a:ext cx="36523" cy="467104"/>
            </a:xfrm>
            <a:custGeom>
              <a:avLst/>
              <a:gdLst/>
              <a:ahLst/>
              <a:cxnLst/>
              <a:rect l="l" t="t" r="r" b="b"/>
              <a:pathLst>
                <a:path w="608" h="7776" extrusionOk="0">
                  <a:moveTo>
                    <a:pt x="476" y="1"/>
                  </a:moveTo>
                  <a:lnTo>
                    <a:pt x="393" y="13"/>
                  </a:lnTo>
                  <a:lnTo>
                    <a:pt x="548" y="4442"/>
                  </a:lnTo>
                  <a:cubicBezTo>
                    <a:pt x="548" y="4454"/>
                    <a:pt x="548" y="4466"/>
                    <a:pt x="548" y="4478"/>
                  </a:cubicBezTo>
                  <a:lnTo>
                    <a:pt x="476" y="5478"/>
                  </a:lnTo>
                  <a:cubicBezTo>
                    <a:pt x="476" y="5490"/>
                    <a:pt x="476" y="5513"/>
                    <a:pt x="476" y="5513"/>
                  </a:cubicBezTo>
                  <a:lnTo>
                    <a:pt x="0" y="7728"/>
                  </a:lnTo>
                  <a:lnTo>
                    <a:pt x="72" y="7776"/>
                  </a:lnTo>
                  <a:lnTo>
                    <a:pt x="536" y="5537"/>
                  </a:lnTo>
                  <a:lnTo>
                    <a:pt x="536" y="5490"/>
                  </a:lnTo>
                  <a:lnTo>
                    <a:pt x="607" y="4478"/>
                  </a:lnTo>
                  <a:cubicBezTo>
                    <a:pt x="607" y="4466"/>
                    <a:pt x="607" y="4454"/>
                    <a:pt x="607" y="4442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717624" y="1759369"/>
              <a:ext cx="200994" cy="922675"/>
            </a:xfrm>
            <a:custGeom>
              <a:avLst/>
              <a:gdLst/>
              <a:ahLst/>
              <a:cxnLst/>
              <a:rect l="l" t="t" r="r" b="b"/>
              <a:pathLst>
                <a:path w="3346" h="15360" extrusionOk="0">
                  <a:moveTo>
                    <a:pt x="3203" y="0"/>
                  </a:moveTo>
                  <a:lnTo>
                    <a:pt x="3132" y="12"/>
                  </a:lnTo>
                  <a:lnTo>
                    <a:pt x="3263" y="4358"/>
                  </a:lnTo>
                  <a:lnTo>
                    <a:pt x="3203" y="5334"/>
                  </a:lnTo>
                  <a:lnTo>
                    <a:pt x="2679" y="7787"/>
                  </a:lnTo>
                  <a:lnTo>
                    <a:pt x="2310" y="9430"/>
                  </a:lnTo>
                  <a:lnTo>
                    <a:pt x="107" y="15097"/>
                  </a:lnTo>
                  <a:lnTo>
                    <a:pt x="0" y="15335"/>
                  </a:lnTo>
                  <a:lnTo>
                    <a:pt x="72" y="15359"/>
                  </a:lnTo>
                  <a:lnTo>
                    <a:pt x="179" y="15121"/>
                  </a:lnTo>
                  <a:lnTo>
                    <a:pt x="2382" y="9454"/>
                  </a:lnTo>
                  <a:lnTo>
                    <a:pt x="2715" y="8001"/>
                  </a:lnTo>
                  <a:cubicBezTo>
                    <a:pt x="2655" y="7894"/>
                    <a:pt x="2667" y="7775"/>
                    <a:pt x="2727" y="7680"/>
                  </a:cubicBezTo>
                  <a:cubicBezTo>
                    <a:pt x="2739" y="7644"/>
                    <a:pt x="2774" y="7620"/>
                    <a:pt x="2798" y="7584"/>
                  </a:cubicBezTo>
                  <a:lnTo>
                    <a:pt x="3275" y="5346"/>
                  </a:lnTo>
                  <a:lnTo>
                    <a:pt x="3346" y="4370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6859206" y="1432534"/>
              <a:ext cx="78031" cy="253916"/>
            </a:xfrm>
            <a:custGeom>
              <a:avLst/>
              <a:gdLst/>
              <a:ahLst/>
              <a:cxnLst/>
              <a:rect l="l" t="t" r="r" b="b"/>
              <a:pathLst>
                <a:path w="1299" h="4227" extrusionOk="0">
                  <a:moveTo>
                    <a:pt x="72" y="0"/>
                  </a:moveTo>
                  <a:lnTo>
                    <a:pt x="1" y="48"/>
                  </a:lnTo>
                  <a:lnTo>
                    <a:pt x="441" y="762"/>
                  </a:lnTo>
                  <a:cubicBezTo>
                    <a:pt x="453" y="786"/>
                    <a:pt x="465" y="810"/>
                    <a:pt x="465" y="845"/>
                  </a:cubicBezTo>
                  <a:lnTo>
                    <a:pt x="1227" y="4227"/>
                  </a:lnTo>
                  <a:lnTo>
                    <a:pt x="1299" y="4215"/>
                  </a:lnTo>
                  <a:lnTo>
                    <a:pt x="548" y="822"/>
                  </a:lnTo>
                  <a:cubicBezTo>
                    <a:pt x="537" y="786"/>
                    <a:pt x="525" y="762"/>
                    <a:pt x="501" y="72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165471" y="2742756"/>
              <a:ext cx="524291" cy="777486"/>
            </a:xfrm>
            <a:custGeom>
              <a:avLst/>
              <a:gdLst/>
              <a:ahLst/>
              <a:cxnLst/>
              <a:rect l="l" t="t" r="r" b="b"/>
              <a:pathLst>
                <a:path w="8728" h="12943" extrusionOk="0">
                  <a:moveTo>
                    <a:pt x="8657" y="0"/>
                  </a:moveTo>
                  <a:lnTo>
                    <a:pt x="8514" y="262"/>
                  </a:lnTo>
                  <a:lnTo>
                    <a:pt x="6263" y="3620"/>
                  </a:lnTo>
                  <a:lnTo>
                    <a:pt x="3061" y="8013"/>
                  </a:lnTo>
                  <a:lnTo>
                    <a:pt x="3049" y="8037"/>
                  </a:lnTo>
                  <a:lnTo>
                    <a:pt x="941" y="11525"/>
                  </a:lnTo>
                  <a:lnTo>
                    <a:pt x="1" y="12907"/>
                  </a:lnTo>
                  <a:lnTo>
                    <a:pt x="72" y="12942"/>
                  </a:lnTo>
                  <a:lnTo>
                    <a:pt x="1013" y="11561"/>
                  </a:lnTo>
                  <a:lnTo>
                    <a:pt x="3108" y="8073"/>
                  </a:lnTo>
                  <a:lnTo>
                    <a:pt x="3120" y="8049"/>
                  </a:lnTo>
                  <a:lnTo>
                    <a:pt x="6323" y="3667"/>
                  </a:lnTo>
                  <a:lnTo>
                    <a:pt x="8585" y="298"/>
                  </a:lnTo>
                  <a:lnTo>
                    <a:pt x="8728" y="24"/>
                  </a:lnTo>
                  <a:lnTo>
                    <a:pt x="865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199109" y="2755611"/>
              <a:ext cx="524291" cy="781090"/>
            </a:xfrm>
            <a:custGeom>
              <a:avLst/>
              <a:gdLst/>
              <a:ahLst/>
              <a:cxnLst/>
              <a:rect l="l" t="t" r="r" b="b"/>
              <a:pathLst>
                <a:path w="8728" h="13003" extrusionOk="0">
                  <a:moveTo>
                    <a:pt x="8656" y="1"/>
                  </a:moveTo>
                  <a:lnTo>
                    <a:pt x="8466" y="346"/>
                  </a:lnTo>
                  <a:lnTo>
                    <a:pt x="8454" y="370"/>
                  </a:lnTo>
                  <a:lnTo>
                    <a:pt x="6203" y="3751"/>
                  </a:lnTo>
                  <a:lnTo>
                    <a:pt x="3001" y="8133"/>
                  </a:lnTo>
                  <a:lnTo>
                    <a:pt x="893" y="11621"/>
                  </a:lnTo>
                  <a:lnTo>
                    <a:pt x="893" y="11633"/>
                  </a:lnTo>
                  <a:lnTo>
                    <a:pt x="0" y="12966"/>
                  </a:lnTo>
                  <a:lnTo>
                    <a:pt x="72" y="13002"/>
                  </a:lnTo>
                  <a:lnTo>
                    <a:pt x="941" y="11681"/>
                  </a:lnTo>
                  <a:lnTo>
                    <a:pt x="953" y="11669"/>
                  </a:lnTo>
                  <a:lnTo>
                    <a:pt x="3048" y="8180"/>
                  </a:lnTo>
                  <a:lnTo>
                    <a:pt x="6251" y="3799"/>
                  </a:lnTo>
                  <a:lnTo>
                    <a:pt x="6263" y="3787"/>
                  </a:lnTo>
                  <a:lnTo>
                    <a:pt x="8525" y="405"/>
                  </a:lnTo>
                  <a:lnTo>
                    <a:pt x="8537" y="382"/>
                  </a:lnTo>
                  <a:lnTo>
                    <a:pt x="8728" y="36"/>
                  </a:lnTo>
                  <a:lnTo>
                    <a:pt x="865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076088" y="4393389"/>
              <a:ext cx="811125" cy="331226"/>
            </a:xfrm>
            <a:custGeom>
              <a:avLst/>
              <a:gdLst/>
              <a:ahLst/>
              <a:cxnLst/>
              <a:rect l="l" t="t" r="r" b="b"/>
              <a:pathLst>
                <a:path w="13503" h="5514" extrusionOk="0">
                  <a:moveTo>
                    <a:pt x="13431" y="1"/>
                  </a:moveTo>
                  <a:lnTo>
                    <a:pt x="13335" y="298"/>
                  </a:lnTo>
                  <a:lnTo>
                    <a:pt x="11561" y="5263"/>
                  </a:lnTo>
                  <a:cubicBezTo>
                    <a:pt x="11526" y="5371"/>
                    <a:pt x="11430" y="5442"/>
                    <a:pt x="11323" y="5442"/>
                  </a:cubicBezTo>
                  <a:cubicBezTo>
                    <a:pt x="11288" y="5442"/>
                    <a:pt x="11252" y="5430"/>
                    <a:pt x="11228" y="5418"/>
                  </a:cubicBezTo>
                  <a:lnTo>
                    <a:pt x="8525" y="4382"/>
                  </a:lnTo>
                  <a:lnTo>
                    <a:pt x="7275" y="3870"/>
                  </a:lnTo>
                  <a:lnTo>
                    <a:pt x="6406" y="3787"/>
                  </a:lnTo>
                  <a:lnTo>
                    <a:pt x="5334" y="3870"/>
                  </a:lnTo>
                  <a:lnTo>
                    <a:pt x="5322" y="3870"/>
                  </a:lnTo>
                  <a:lnTo>
                    <a:pt x="4263" y="3882"/>
                  </a:lnTo>
                  <a:cubicBezTo>
                    <a:pt x="4239" y="3882"/>
                    <a:pt x="4203" y="3882"/>
                    <a:pt x="4179" y="3870"/>
                  </a:cubicBezTo>
                  <a:lnTo>
                    <a:pt x="3417" y="3608"/>
                  </a:lnTo>
                  <a:cubicBezTo>
                    <a:pt x="3394" y="3596"/>
                    <a:pt x="3370" y="3585"/>
                    <a:pt x="3346" y="3573"/>
                  </a:cubicBezTo>
                  <a:lnTo>
                    <a:pt x="310" y="1322"/>
                  </a:lnTo>
                  <a:lnTo>
                    <a:pt x="286" y="1310"/>
                  </a:lnTo>
                  <a:lnTo>
                    <a:pt x="48" y="1108"/>
                  </a:lnTo>
                  <a:lnTo>
                    <a:pt x="0" y="1168"/>
                  </a:lnTo>
                  <a:lnTo>
                    <a:pt x="239" y="1358"/>
                  </a:lnTo>
                  <a:lnTo>
                    <a:pt x="262" y="1370"/>
                  </a:lnTo>
                  <a:lnTo>
                    <a:pt x="3298" y="3620"/>
                  </a:lnTo>
                  <a:cubicBezTo>
                    <a:pt x="3322" y="3644"/>
                    <a:pt x="3358" y="3656"/>
                    <a:pt x="3394" y="3668"/>
                  </a:cubicBezTo>
                  <a:lnTo>
                    <a:pt x="4156" y="3942"/>
                  </a:lnTo>
                  <a:cubicBezTo>
                    <a:pt x="4191" y="3954"/>
                    <a:pt x="4227" y="3954"/>
                    <a:pt x="4263" y="3954"/>
                  </a:cubicBezTo>
                  <a:lnTo>
                    <a:pt x="5322" y="3942"/>
                  </a:lnTo>
                  <a:lnTo>
                    <a:pt x="5346" y="3942"/>
                  </a:lnTo>
                  <a:lnTo>
                    <a:pt x="6406" y="3858"/>
                  </a:lnTo>
                  <a:lnTo>
                    <a:pt x="7251" y="3942"/>
                  </a:lnTo>
                  <a:lnTo>
                    <a:pt x="8490" y="4442"/>
                  </a:lnTo>
                  <a:lnTo>
                    <a:pt x="11192" y="5490"/>
                  </a:lnTo>
                  <a:cubicBezTo>
                    <a:pt x="11233" y="5506"/>
                    <a:pt x="11275" y="5513"/>
                    <a:pt x="11316" y="5513"/>
                  </a:cubicBezTo>
                  <a:cubicBezTo>
                    <a:pt x="11455" y="5513"/>
                    <a:pt x="11587" y="5425"/>
                    <a:pt x="11633" y="5287"/>
                  </a:cubicBezTo>
                  <a:lnTo>
                    <a:pt x="13407" y="322"/>
                  </a:lnTo>
                  <a:lnTo>
                    <a:pt x="13502" y="25"/>
                  </a:lnTo>
                  <a:lnTo>
                    <a:pt x="1343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98974" y="4381255"/>
              <a:ext cx="754599" cy="302573"/>
            </a:xfrm>
            <a:custGeom>
              <a:avLst/>
              <a:gdLst/>
              <a:ahLst/>
              <a:cxnLst/>
              <a:rect l="l" t="t" r="r" b="b"/>
              <a:pathLst>
                <a:path w="12562" h="5037" extrusionOk="0">
                  <a:moveTo>
                    <a:pt x="12490" y="0"/>
                  </a:moveTo>
                  <a:lnTo>
                    <a:pt x="12383" y="322"/>
                  </a:lnTo>
                  <a:lnTo>
                    <a:pt x="10740" y="4941"/>
                  </a:lnTo>
                  <a:lnTo>
                    <a:pt x="8359" y="4025"/>
                  </a:lnTo>
                  <a:lnTo>
                    <a:pt x="7073" y="3501"/>
                  </a:lnTo>
                  <a:cubicBezTo>
                    <a:pt x="7049" y="3489"/>
                    <a:pt x="7013" y="3477"/>
                    <a:pt x="6977" y="3477"/>
                  </a:cubicBezTo>
                  <a:lnTo>
                    <a:pt x="6049" y="3394"/>
                  </a:lnTo>
                  <a:lnTo>
                    <a:pt x="5989" y="3394"/>
                  </a:lnTo>
                  <a:lnTo>
                    <a:pt x="4918" y="3477"/>
                  </a:lnTo>
                  <a:lnTo>
                    <a:pt x="3929" y="3489"/>
                  </a:lnTo>
                  <a:lnTo>
                    <a:pt x="3275" y="3251"/>
                  </a:lnTo>
                  <a:lnTo>
                    <a:pt x="286" y="1048"/>
                  </a:lnTo>
                  <a:lnTo>
                    <a:pt x="48" y="834"/>
                  </a:lnTo>
                  <a:lnTo>
                    <a:pt x="0" y="893"/>
                  </a:lnTo>
                  <a:lnTo>
                    <a:pt x="239" y="1108"/>
                  </a:lnTo>
                  <a:lnTo>
                    <a:pt x="3239" y="3322"/>
                  </a:lnTo>
                  <a:lnTo>
                    <a:pt x="3929" y="3560"/>
                  </a:lnTo>
                  <a:lnTo>
                    <a:pt x="4930" y="3548"/>
                  </a:lnTo>
                  <a:lnTo>
                    <a:pt x="6001" y="3465"/>
                  </a:lnTo>
                  <a:lnTo>
                    <a:pt x="6049" y="3465"/>
                  </a:lnTo>
                  <a:lnTo>
                    <a:pt x="6977" y="3548"/>
                  </a:lnTo>
                  <a:cubicBezTo>
                    <a:pt x="7001" y="3548"/>
                    <a:pt x="7025" y="3560"/>
                    <a:pt x="7049" y="3560"/>
                  </a:cubicBezTo>
                  <a:lnTo>
                    <a:pt x="8335" y="4084"/>
                  </a:lnTo>
                  <a:lnTo>
                    <a:pt x="10787" y="5037"/>
                  </a:lnTo>
                  <a:lnTo>
                    <a:pt x="12454" y="334"/>
                  </a:lnTo>
                  <a:lnTo>
                    <a:pt x="12561" y="24"/>
                  </a:lnTo>
                  <a:lnTo>
                    <a:pt x="1249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7354834" y="719457"/>
              <a:ext cx="1082882" cy="1190708"/>
            </a:xfrm>
            <a:custGeom>
              <a:avLst/>
              <a:gdLst/>
              <a:ahLst/>
              <a:cxnLst/>
              <a:rect l="l" t="t" r="r" b="b"/>
              <a:pathLst>
                <a:path w="18027" h="19822" extrusionOk="0">
                  <a:moveTo>
                    <a:pt x="12633" y="1"/>
                  </a:moveTo>
                  <a:lnTo>
                    <a:pt x="12574" y="48"/>
                  </a:lnTo>
                  <a:lnTo>
                    <a:pt x="14514" y="3310"/>
                  </a:lnTo>
                  <a:lnTo>
                    <a:pt x="14514" y="3322"/>
                  </a:lnTo>
                  <a:lnTo>
                    <a:pt x="17015" y="8204"/>
                  </a:lnTo>
                  <a:lnTo>
                    <a:pt x="17027" y="8228"/>
                  </a:lnTo>
                  <a:lnTo>
                    <a:pt x="17610" y="9835"/>
                  </a:lnTo>
                  <a:cubicBezTo>
                    <a:pt x="17610" y="9847"/>
                    <a:pt x="17610" y="9859"/>
                    <a:pt x="17622" y="9871"/>
                  </a:cubicBezTo>
                  <a:lnTo>
                    <a:pt x="17848" y="10907"/>
                  </a:lnTo>
                  <a:cubicBezTo>
                    <a:pt x="17848" y="10919"/>
                    <a:pt x="17848" y="10930"/>
                    <a:pt x="17848" y="10942"/>
                  </a:cubicBezTo>
                  <a:lnTo>
                    <a:pt x="17955" y="12323"/>
                  </a:lnTo>
                  <a:cubicBezTo>
                    <a:pt x="17955" y="12347"/>
                    <a:pt x="17955" y="12383"/>
                    <a:pt x="17955" y="12407"/>
                  </a:cubicBezTo>
                  <a:lnTo>
                    <a:pt x="17491" y="14145"/>
                  </a:lnTo>
                  <a:cubicBezTo>
                    <a:pt x="17491" y="14157"/>
                    <a:pt x="17479" y="14169"/>
                    <a:pt x="17479" y="14181"/>
                  </a:cubicBezTo>
                  <a:lnTo>
                    <a:pt x="16824" y="15788"/>
                  </a:lnTo>
                  <a:lnTo>
                    <a:pt x="16491" y="16657"/>
                  </a:lnTo>
                  <a:cubicBezTo>
                    <a:pt x="16467" y="16693"/>
                    <a:pt x="16455" y="16729"/>
                    <a:pt x="16431" y="16753"/>
                  </a:cubicBezTo>
                  <a:lnTo>
                    <a:pt x="15181" y="17991"/>
                  </a:lnTo>
                  <a:cubicBezTo>
                    <a:pt x="15169" y="18015"/>
                    <a:pt x="15146" y="18027"/>
                    <a:pt x="15122" y="18038"/>
                  </a:cubicBezTo>
                  <a:lnTo>
                    <a:pt x="14264" y="18515"/>
                  </a:lnTo>
                  <a:lnTo>
                    <a:pt x="13800" y="18824"/>
                  </a:lnTo>
                  <a:cubicBezTo>
                    <a:pt x="13788" y="18836"/>
                    <a:pt x="13776" y="18836"/>
                    <a:pt x="13764" y="18848"/>
                  </a:cubicBezTo>
                  <a:lnTo>
                    <a:pt x="12967" y="19193"/>
                  </a:lnTo>
                  <a:lnTo>
                    <a:pt x="12931" y="19205"/>
                  </a:lnTo>
                  <a:lnTo>
                    <a:pt x="12121" y="19455"/>
                  </a:lnTo>
                  <a:lnTo>
                    <a:pt x="12098" y="19455"/>
                  </a:lnTo>
                  <a:lnTo>
                    <a:pt x="10657" y="19741"/>
                  </a:lnTo>
                  <a:lnTo>
                    <a:pt x="10609" y="19741"/>
                  </a:lnTo>
                  <a:lnTo>
                    <a:pt x="9442" y="19717"/>
                  </a:lnTo>
                  <a:lnTo>
                    <a:pt x="9395" y="19717"/>
                  </a:lnTo>
                  <a:lnTo>
                    <a:pt x="8490" y="19539"/>
                  </a:lnTo>
                  <a:lnTo>
                    <a:pt x="8478" y="19539"/>
                  </a:lnTo>
                  <a:lnTo>
                    <a:pt x="7002" y="19134"/>
                  </a:lnTo>
                  <a:cubicBezTo>
                    <a:pt x="6978" y="19134"/>
                    <a:pt x="6954" y="19122"/>
                    <a:pt x="6942" y="19110"/>
                  </a:cubicBezTo>
                  <a:lnTo>
                    <a:pt x="6549" y="18896"/>
                  </a:lnTo>
                  <a:lnTo>
                    <a:pt x="6525" y="18884"/>
                  </a:lnTo>
                  <a:lnTo>
                    <a:pt x="3787" y="16943"/>
                  </a:lnTo>
                  <a:cubicBezTo>
                    <a:pt x="3775" y="16943"/>
                    <a:pt x="3775" y="16931"/>
                    <a:pt x="3763" y="16919"/>
                  </a:cubicBezTo>
                  <a:lnTo>
                    <a:pt x="763" y="14002"/>
                  </a:lnTo>
                  <a:lnTo>
                    <a:pt x="751" y="13990"/>
                  </a:lnTo>
                  <a:lnTo>
                    <a:pt x="48" y="13205"/>
                  </a:lnTo>
                  <a:lnTo>
                    <a:pt x="1" y="13264"/>
                  </a:lnTo>
                  <a:lnTo>
                    <a:pt x="679" y="14050"/>
                  </a:lnTo>
                  <a:lnTo>
                    <a:pt x="703" y="14062"/>
                  </a:lnTo>
                  <a:lnTo>
                    <a:pt x="3704" y="16979"/>
                  </a:lnTo>
                  <a:cubicBezTo>
                    <a:pt x="3716" y="16991"/>
                    <a:pt x="3727" y="17003"/>
                    <a:pt x="3739" y="17015"/>
                  </a:cubicBezTo>
                  <a:lnTo>
                    <a:pt x="6478" y="18955"/>
                  </a:lnTo>
                  <a:cubicBezTo>
                    <a:pt x="6490" y="18955"/>
                    <a:pt x="6502" y="18967"/>
                    <a:pt x="6513" y="18967"/>
                  </a:cubicBezTo>
                  <a:lnTo>
                    <a:pt x="6894" y="19181"/>
                  </a:lnTo>
                  <a:cubicBezTo>
                    <a:pt x="6918" y="19205"/>
                    <a:pt x="6942" y="19217"/>
                    <a:pt x="6966" y="19217"/>
                  </a:cubicBezTo>
                  <a:lnTo>
                    <a:pt x="8442" y="19610"/>
                  </a:lnTo>
                  <a:lnTo>
                    <a:pt x="8466" y="19610"/>
                  </a:lnTo>
                  <a:lnTo>
                    <a:pt x="9371" y="19801"/>
                  </a:lnTo>
                  <a:lnTo>
                    <a:pt x="9442" y="19801"/>
                  </a:lnTo>
                  <a:lnTo>
                    <a:pt x="10597" y="19812"/>
                  </a:lnTo>
                  <a:cubicBezTo>
                    <a:pt x="10609" y="19818"/>
                    <a:pt x="10621" y="19821"/>
                    <a:pt x="10633" y="19821"/>
                  </a:cubicBezTo>
                  <a:cubicBezTo>
                    <a:pt x="10645" y="19821"/>
                    <a:pt x="10657" y="19818"/>
                    <a:pt x="10669" y="19812"/>
                  </a:cubicBezTo>
                  <a:lnTo>
                    <a:pt x="12109" y="19539"/>
                  </a:lnTo>
                  <a:lnTo>
                    <a:pt x="12145" y="19527"/>
                  </a:lnTo>
                  <a:lnTo>
                    <a:pt x="12955" y="19277"/>
                  </a:lnTo>
                  <a:lnTo>
                    <a:pt x="12990" y="19265"/>
                  </a:lnTo>
                  <a:lnTo>
                    <a:pt x="13788" y="18920"/>
                  </a:lnTo>
                  <a:cubicBezTo>
                    <a:pt x="13812" y="18908"/>
                    <a:pt x="13824" y="18896"/>
                    <a:pt x="13836" y="18884"/>
                  </a:cubicBezTo>
                  <a:lnTo>
                    <a:pt x="14300" y="18574"/>
                  </a:lnTo>
                  <a:lnTo>
                    <a:pt x="15157" y="18098"/>
                  </a:lnTo>
                  <a:cubicBezTo>
                    <a:pt x="15181" y="18086"/>
                    <a:pt x="15193" y="18074"/>
                    <a:pt x="15217" y="18062"/>
                  </a:cubicBezTo>
                  <a:lnTo>
                    <a:pt x="15229" y="18050"/>
                  </a:lnTo>
                  <a:lnTo>
                    <a:pt x="16479" y="16800"/>
                  </a:lnTo>
                  <a:cubicBezTo>
                    <a:pt x="16503" y="16764"/>
                    <a:pt x="16539" y="16729"/>
                    <a:pt x="16550" y="16693"/>
                  </a:cubicBezTo>
                  <a:lnTo>
                    <a:pt x="16896" y="15824"/>
                  </a:lnTo>
                  <a:lnTo>
                    <a:pt x="17551" y="14205"/>
                  </a:lnTo>
                  <a:cubicBezTo>
                    <a:pt x="17551" y="14193"/>
                    <a:pt x="17551" y="14181"/>
                    <a:pt x="17562" y="14169"/>
                  </a:cubicBezTo>
                  <a:lnTo>
                    <a:pt x="18015" y="12431"/>
                  </a:lnTo>
                  <a:cubicBezTo>
                    <a:pt x="18027" y="12395"/>
                    <a:pt x="18027" y="12359"/>
                    <a:pt x="18027" y="12312"/>
                  </a:cubicBezTo>
                  <a:lnTo>
                    <a:pt x="17920" y="10942"/>
                  </a:lnTo>
                  <a:cubicBezTo>
                    <a:pt x="17920" y="10930"/>
                    <a:pt x="17920" y="10907"/>
                    <a:pt x="17920" y="10895"/>
                  </a:cubicBezTo>
                  <a:lnTo>
                    <a:pt x="17693" y="9847"/>
                  </a:lnTo>
                  <a:cubicBezTo>
                    <a:pt x="17693" y="9835"/>
                    <a:pt x="17693" y="9823"/>
                    <a:pt x="17682" y="9811"/>
                  </a:cubicBezTo>
                  <a:lnTo>
                    <a:pt x="17098" y="8204"/>
                  </a:lnTo>
                  <a:cubicBezTo>
                    <a:pt x="17086" y="8192"/>
                    <a:pt x="17086" y="8180"/>
                    <a:pt x="17086" y="8168"/>
                  </a:cubicBezTo>
                  <a:lnTo>
                    <a:pt x="14574" y="3287"/>
                  </a:lnTo>
                  <a:lnTo>
                    <a:pt x="14562" y="3275"/>
                  </a:lnTo>
                  <a:lnTo>
                    <a:pt x="1263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7379162" y="745947"/>
              <a:ext cx="1022812" cy="1128655"/>
            </a:xfrm>
            <a:custGeom>
              <a:avLst/>
              <a:gdLst/>
              <a:ahLst/>
              <a:cxnLst/>
              <a:rect l="l" t="t" r="r" b="b"/>
              <a:pathLst>
                <a:path w="17027" h="18789" extrusionOk="0">
                  <a:moveTo>
                    <a:pt x="11788" y="0"/>
                  </a:moveTo>
                  <a:lnTo>
                    <a:pt x="11728" y="60"/>
                  </a:lnTo>
                  <a:lnTo>
                    <a:pt x="13574" y="3167"/>
                  </a:lnTo>
                  <a:lnTo>
                    <a:pt x="16062" y="8013"/>
                  </a:lnTo>
                  <a:lnTo>
                    <a:pt x="16634" y="9585"/>
                  </a:lnTo>
                  <a:lnTo>
                    <a:pt x="16848" y="10585"/>
                  </a:lnTo>
                  <a:lnTo>
                    <a:pt x="16955" y="11882"/>
                  </a:lnTo>
                  <a:lnTo>
                    <a:pt x="16515" y="13537"/>
                  </a:lnTo>
                  <a:lnTo>
                    <a:pt x="15872" y="15133"/>
                  </a:lnTo>
                  <a:lnTo>
                    <a:pt x="15574" y="15871"/>
                  </a:lnTo>
                  <a:lnTo>
                    <a:pt x="15550" y="15942"/>
                  </a:lnTo>
                  <a:lnTo>
                    <a:pt x="14383" y="17109"/>
                  </a:lnTo>
                  <a:lnTo>
                    <a:pt x="14360" y="17121"/>
                  </a:lnTo>
                  <a:lnTo>
                    <a:pt x="13562" y="17562"/>
                  </a:lnTo>
                  <a:lnTo>
                    <a:pt x="13538" y="17586"/>
                  </a:lnTo>
                  <a:lnTo>
                    <a:pt x="13086" y="17883"/>
                  </a:lnTo>
                  <a:lnTo>
                    <a:pt x="12335" y="18205"/>
                  </a:lnTo>
                  <a:lnTo>
                    <a:pt x="11562" y="18443"/>
                  </a:lnTo>
                  <a:lnTo>
                    <a:pt x="10169" y="18717"/>
                  </a:lnTo>
                  <a:lnTo>
                    <a:pt x="9073" y="18705"/>
                  </a:lnTo>
                  <a:lnTo>
                    <a:pt x="8204" y="18526"/>
                  </a:lnTo>
                  <a:lnTo>
                    <a:pt x="6787" y="18145"/>
                  </a:lnTo>
                  <a:lnTo>
                    <a:pt x="6442" y="17955"/>
                  </a:lnTo>
                  <a:lnTo>
                    <a:pt x="3751" y="16038"/>
                  </a:lnTo>
                  <a:lnTo>
                    <a:pt x="774" y="13156"/>
                  </a:lnTo>
                  <a:lnTo>
                    <a:pt x="60" y="12335"/>
                  </a:lnTo>
                  <a:lnTo>
                    <a:pt x="1" y="12383"/>
                  </a:lnTo>
                  <a:lnTo>
                    <a:pt x="715" y="13204"/>
                  </a:lnTo>
                  <a:lnTo>
                    <a:pt x="3703" y="16097"/>
                  </a:lnTo>
                  <a:lnTo>
                    <a:pt x="6406" y="18026"/>
                  </a:lnTo>
                  <a:lnTo>
                    <a:pt x="6751" y="18217"/>
                  </a:lnTo>
                  <a:lnTo>
                    <a:pt x="8192" y="18598"/>
                  </a:lnTo>
                  <a:lnTo>
                    <a:pt x="9061" y="18776"/>
                  </a:lnTo>
                  <a:lnTo>
                    <a:pt x="10180" y="18788"/>
                  </a:lnTo>
                  <a:lnTo>
                    <a:pt x="11573" y="18514"/>
                  </a:lnTo>
                  <a:lnTo>
                    <a:pt x="12359" y="18276"/>
                  </a:lnTo>
                  <a:lnTo>
                    <a:pt x="13121" y="17943"/>
                  </a:lnTo>
                  <a:lnTo>
                    <a:pt x="13574" y="17645"/>
                  </a:lnTo>
                  <a:lnTo>
                    <a:pt x="13598" y="17633"/>
                  </a:lnTo>
                  <a:lnTo>
                    <a:pt x="14431" y="17169"/>
                  </a:lnTo>
                  <a:lnTo>
                    <a:pt x="15610" y="15978"/>
                  </a:lnTo>
                  <a:lnTo>
                    <a:pt x="15943" y="15169"/>
                  </a:lnTo>
                  <a:lnTo>
                    <a:pt x="16586" y="13573"/>
                  </a:lnTo>
                  <a:lnTo>
                    <a:pt x="17027" y="11882"/>
                  </a:lnTo>
                  <a:lnTo>
                    <a:pt x="16919" y="10573"/>
                  </a:lnTo>
                  <a:lnTo>
                    <a:pt x="16705" y="9561"/>
                  </a:lnTo>
                  <a:lnTo>
                    <a:pt x="16134" y="7989"/>
                  </a:lnTo>
                  <a:lnTo>
                    <a:pt x="13633" y="3131"/>
                  </a:lnTo>
                  <a:lnTo>
                    <a:pt x="1178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7223283" y="4561462"/>
              <a:ext cx="325459" cy="321915"/>
            </a:xfrm>
            <a:custGeom>
              <a:avLst/>
              <a:gdLst/>
              <a:ahLst/>
              <a:cxnLst/>
              <a:rect l="l" t="t" r="r" b="b"/>
              <a:pathLst>
                <a:path w="5418" h="5359" extrusionOk="0">
                  <a:moveTo>
                    <a:pt x="24" y="1"/>
                  </a:moveTo>
                  <a:lnTo>
                    <a:pt x="0" y="72"/>
                  </a:lnTo>
                  <a:lnTo>
                    <a:pt x="4536" y="1596"/>
                  </a:lnTo>
                  <a:cubicBezTo>
                    <a:pt x="4560" y="1608"/>
                    <a:pt x="4596" y="1620"/>
                    <a:pt x="4608" y="1632"/>
                  </a:cubicBezTo>
                  <a:lnTo>
                    <a:pt x="5072" y="1989"/>
                  </a:lnTo>
                  <a:cubicBezTo>
                    <a:pt x="5108" y="2013"/>
                    <a:pt x="5144" y="2049"/>
                    <a:pt x="5155" y="2096"/>
                  </a:cubicBezTo>
                  <a:lnTo>
                    <a:pt x="5322" y="2513"/>
                  </a:lnTo>
                  <a:cubicBezTo>
                    <a:pt x="5346" y="2561"/>
                    <a:pt x="5346" y="2632"/>
                    <a:pt x="5322" y="2692"/>
                  </a:cubicBezTo>
                  <a:lnTo>
                    <a:pt x="4453" y="5359"/>
                  </a:lnTo>
                  <a:lnTo>
                    <a:pt x="4536" y="5359"/>
                  </a:lnTo>
                  <a:lnTo>
                    <a:pt x="5394" y="2715"/>
                  </a:lnTo>
                  <a:cubicBezTo>
                    <a:pt x="5417" y="2632"/>
                    <a:pt x="5417" y="2561"/>
                    <a:pt x="5394" y="2489"/>
                  </a:cubicBezTo>
                  <a:lnTo>
                    <a:pt x="5227" y="2072"/>
                  </a:lnTo>
                  <a:cubicBezTo>
                    <a:pt x="5203" y="2013"/>
                    <a:pt x="5167" y="1965"/>
                    <a:pt x="5120" y="1918"/>
                  </a:cubicBezTo>
                  <a:lnTo>
                    <a:pt x="4655" y="1572"/>
                  </a:lnTo>
                  <a:cubicBezTo>
                    <a:pt x="4632" y="1549"/>
                    <a:pt x="4596" y="1537"/>
                    <a:pt x="4560" y="1525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7211810" y="4595821"/>
              <a:ext cx="300470" cy="288276"/>
            </a:xfrm>
            <a:custGeom>
              <a:avLst/>
              <a:gdLst/>
              <a:ahLst/>
              <a:cxnLst/>
              <a:rect l="l" t="t" r="r" b="b"/>
              <a:pathLst>
                <a:path w="5002" h="4799" extrusionOk="0">
                  <a:moveTo>
                    <a:pt x="24" y="0"/>
                  </a:moveTo>
                  <a:lnTo>
                    <a:pt x="1" y="84"/>
                  </a:lnTo>
                  <a:lnTo>
                    <a:pt x="4489" y="1584"/>
                  </a:lnTo>
                  <a:lnTo>
                    <a:pt x="4834" y="1846"/>
                  </a:lnTo>
                  <a:lnTo>
                    <a:pt x="4918" y="2048"/>
                  </a:lnTo>
                  <a:lnTo>
                    <a:pt x="4025" y="4798"/>
                  </a:lnTo>
                  <a:lnTo>
                    <a:pt x="4108" y="4798"/>
                  </a:lnTo>
                  <a:lnTo>
                    <a:pt x="5001" y="2048"/>
                  </a:lnTo>
                  <a:lnTo>
                    <a:pt x="4894" y="1786"/>
                  </a:lnTo>
                  <a:lnTo>
                    <a:pt x="4525" y="15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915731" y="2218475"/>
              <a:ext cx="586523" cy="337653"/>
            </a:xfrm>
            <a:custGeom>
              <a:avLst/>
              <a:gdLst/>
              <a:ahLst/>
              <a:cxnLst/>
              <a:rect l="l" t="t" r="r" b="b"/>
              <a:pathLst>
                <a:path w="9764" h="5621" extrusionOk="0">
                  <a:moveTo>
                    <a:pt x="24" y="1"/>
                  </a:moveTo>
                  <a:lnTo>
                    <a:pt x="0" y="72"/>
                  </a:lnTo>
                  <a:lnTo>
                    <a:pt x="7239" y="4430"/>
                  </a:lnTo>
                  <a:lnTo>
                    <a:pt x="9502" y="5478"/>
                  </a:lnTo>
                  <a:cubicBezTo>
                    <a:pt x="9513" y="5478"/>
                    <a:pt x="9525" y="5490"/>
                    <a:pt x="9537" y="5490"/>
                  </a:cubicBezTo>
                  <a:lnTo>
                    <a:pt x="9728" y="5621"/>
                  </a:lnTo>
                  <a:lnTo>
                    <a:pt x="9763" y="5549"/>
                  </a:lnTo>
                  <a:lnTo>
                    <a:pt x="9704" y="5514"/>
                  </a:lnTo>
                  <a:lnTo>
                    <a:pt x="9573" y="5430"/>
                  </a:lnTo>
                  <a:lnTo>
                    <a:pt x="9537" y="5406"/>
                  </a:lnTo>
                  <a:lnTo>
                    <a:pt x="7275" y="4371"/>
                  </a:lnTo>
                  <a:lnTo>
                    <a:pt x="96" y="3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907862" y="2254997"/>
              <a:ext cx="577933" cy="333328"/>
            </a:xfrm>
            <a:custGeom>
              <a:avLst/>
              <a:gdLst/>
              <a:ahLst/>
              <a:cxnLst/>
              <a:rect l="l" t="t" r="r" b="b"/>
              <a:pathLst>
                <a:path w="9621" h="5549" extrusionOk="0">
                  <a:moveTo>
                    <a:pt x="24" y="0"/>
                  </a:moveTo>
                  <a:lnTo>
                    <a:pt x="0" y="84"/>
                  </a:lnTo>
                  <a:lnTo>
                    <a:pt x="72" y="119"/>
                  </a:lnTo>
                  <a:lnTo>
                    <a:pt x="7073" y="4346"/>
                  </a:lnTo>
                  <a:lnTo>
                    <a:pt x="7108" y="4370"/>
                  </a:lnTo>
                  <a:lnTo>
                    <a:pt x="9359" y="5406"/>
                  </a:lnTo>
                  <a:lnTo>
                    <a:pt x="9525" y="5501"/>
                  </a:lnTo>
                  <a:lnTo>
                    <a:pt x="9585" y="5548"/>
                  </a:lnTo>
                  <a:lnTo>
                    <a:pt x="9621" y="5477"/>
                  </a:lnTo>
                  <a:lnTo>
                    <a:pt x="9406" y="5334"/>
                  </a:lnTo>
                  <a:lnTo>
                    <a:pt x="7144" y="4286"/>
                  </a:lnTo>
                  <a:lnTo>
                    <a:pt x="7120" y="427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7515038" y="2574684"/>
              <a:ext cx="10092" cy="20063"/>
            </a:xfrm>
            <a:custGeom>
              <a:avLst/>
              <a:gdLst/>
              <a:ahLst/>
              <a:cxnLst/>
              <a:rect l="l" t="t" r="r" b="b"/>
              <a:pathLst>
                <a:path w="168" h="334" extrusionOk="0">
                  <a:moveTo>
                    <a:pt x="167" y="0"/>
                  </a:moveTo>
                  <a:lnTo>
                    <a:pt x="72" y="167"/>
                  </a:lnTo>
                  <a:lnTo>
                    <a:pt x="1" y="334"/>
                  </a:lnTo>
                  <a:cubicBezTo>
                    <a:pt x="48" y="310"/>
                    <a:pt x="84" y="274"/>
                    <a:pt x="108" y="226"/>
                  </a:cubicBezTo>
                  <a:cubicBezTo>
                    <a:pt x="156" y="167"/>
                    <a:pt x="167" y="84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877107" y="2215652"/>
              <a:ext cx="8650" cy="24388"/>
            </a:xfrm>
            <a:custGeom>
              <a:avLst/>
              <a:gdLst/>
              <a:ahLst/>
              <a:cxnLst/>
              <a:rect l="l" t="t" r="r" b="b"/>
              <a:pathLst>
                <a:path w="144" h="406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19" y="24"/>
                    <a:pt x="84" y="48"/>
                    <a:pt x="72" y="84"/>
                  </a:cubicBezTo>
                  <a:cubicBezTo>
                    <a:pt x="12" y="179"/>
                    <a:pt x="0" y="298"/>
                    <a:pt x="60" y="405"/>
                  </a:cubicBezTo>
                  <a:lnTo>
                    <a:pt x="108" y="20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7641663" y="281735"/>
              <a:ext cx="379102" cy="610131"/>
            </a:xfrm>
            <a:custGeom>
              <a:avLst/>
              <a:gdLst/>
              <a:ahLst/>
              <a:cxnLst/>
              <a:rect l="l" t="t" r="r" b="b"/>
              <a:pathLst>
                <a:path w="6311" h="10157" extrusionOk="0">
                  <a:moveTo>
                    <a:pt x="6203" y="1"/>
                  </a:moveTo>
                  <a:lnTo>
                    <a:pt x="0" y="6537"/>
                  </a:lnTo>
                  <a:lnTo>
                    <a:pt x="36" y="6823"/>
                  </a:lnTo>
                  <a:lnTo>
                    <a:pt x="3453" y="10157"/>
                  </a:lnTo>
                  <a:lnTo>
                    <a:pt x="3513" y="10097"/>
                  </a:lnTo>
                  <a:lnTo>
                    <a:pt x="107" y="6787"/>
                  </a:lnTo>
                  <a:lnTo>
                    <a:pt x="72" y="6561"/>
                  </a:lnTo>
                  <a:lnTo>
                    <a:pt x="631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603760" y="282455"/>
              <a:ext cx="366968" cy="635180"/>
            </a:xfrm>
            <a:custGeom>
              <a:avLst/>
              <a:gdLst/>
              <a:ahLst/>
              <a:cxnLst/>
              <a:rect l="l" t="t" r="r" b="b"/>
              <a:pathLst>
                <a:path w="6109" h="10574" extrusionOk="0">
                  <a:moveTo>
                    <a:pt x="6001" y="1"/>
                  </a:moveTo>
                  <a:lnTo>
                    <a:pt x="95" y="6204"/>
                  </a:lnTo>
                  <a:cubicBezTo>
                    <a:pt x="36" y="6275"/>
                    <a:pt x="0" y="6371"/>
                    <a:pt x="24" y="6478"/>
                  </a:cubicBezTo>
                  <a:lnTo>
                    <a:pt x="83" y="6978"/>
                  </a:lnTo>
                  <a:cubicBezTo>
                    <a:pt x="83" y="7049"/>
                    <a:pt x="119" y="7121"/>
                    <a:pt x="179" y="7180"/>
                  </a:cubicBezTo>
                  <a:lnTo>
                    <a:pt x="3679" y="10574"/>
                  </a:lnTo>
                  <a:lnTo>
                    <a:pt x="3739" y="10526"/>
                  </a:lnTo>
                  <a:lnTo>
                    <a:pt x="226" y="7121"/>
                  </a:lnTo>
                  <a:cubicBezTo>
                    <a:pt x="191" y="7085"/>
                    <a:pt x="155" y="7037"/>
                    <a:pt x="155" y="6978"/>
                  </a:cubicBezTo>
                  <a:lnTo>
                    <a:pt x="83" y="6466"/>
                  </a:lnTo>
                  <a:cubicBezTo>
                    <a:pt x="83" y="6394"/>
                    <a:pt x="107" y="6311"/>
                    <a:pt x="155" y="6263"/>
                  </a:cubicBezTo>
                  <a:lnTo>
                    <a:pt x="610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5973791" y="803132"/>
              <a:ext cx="530779" cy="228927"/>
            </a:xfrm>
            <a:custGeom>
              <a:avLst/>
              <a:gdLst/>
              <a:ahLst/>
              <a:cxnLst/>
              <a:rect l="l" t="t" r="r" b="b"/>
              <a:pathLst>
                <a:path w="8836" h="3811" extrusionOk="0">
                  <a:moveTo>
                    <a:pt x="13" y="1"/>
                  </a:moveTo>
                  <a:lnTo>
                    <a:pt x="1" y="72"/>
                  </a:lnTo>
                  <a:lnTo>
                    <a:pt x="3930" y="1203"/>
                  </a:lnTo>
                  <a:lnTo>
                    <a:pt x="4942" y="1703"/>
                  </a:lnTo>
                  <a:lnTo>
                    <a:pt x="7918" y="3144"/>
                  </a:lnTo>
                  <a:lnTo>
                    <a:pt x="8788" y="3811"/>
                  </a:lnTo>
                  <a:lnTo>
                    <a:pt x="8835" y="3751"/>
                  </a:lnTo>
                  <a:lnTo>
                    <a:pt x="7966" y="3084"/>
                  </a:lnTo>
                  <a:lnTo>
                    <a:pt x="5168" y="1727"/>
                  </a:lnTo>
                  <a:cubicBezTo>
                    <a:pt x="5143" y="1732"/>
                    <a:pt x="5117" y="1735"/>
                    <a:pt x="5090" y="1735"/>
                  </a:cubicBezTo>
                  <a:cubicBezTo>
                    <a:pt x="5051" y="1735"/>
                    <a:pt x="5012" y="1729"/>
                    <a:pt x="4978" y="1715"/>
                  </a:cubicBezTo>
                  <a:cubicBezTo>
                    <a:pt x="4894" y="1679"/>
                    <a:pt x="4823" y="1620"/>
                    <a:pt x="4787" y="1536"/>
                  </a:cubicBezTo>
                  <a:lnTo>
                    <a:pt x="3954" y="113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5557574" y="795984"/>
              <a:ext cx="347625" cy="42950"/>
            </a:xfrm>
            <a:custGeom>
              <a:avLst/>
              <a:gdLst/>
              <a:ahLst/>
              <a:cxnLst/>
              <a:rect l="l" t="t" r="r" b="b"/>
              <a:pathLst>
                <a:path w="5787" h="715" extrusionOk="0">
                  <a:moveTo>
                    <a:pt x="5787" y="0"/>
                  </a:moveTo>
                  <a:lnTo>
                    <a:pt x="3834" y="120"/>
                  </a:lnTo>
                  <a:lnTo>
                    <a:pt x="203" y="608"/>
                  </a:lnTo>
                  <a:cubicBezTo>
                    <a:pt x="179" y="632"/>
                    <a:pt x="155" y="655"/>
                    <a:pt x="119" y="667"/>
                  </a:cubicBezTo>
                  <a:cubicBezTo>
                    <a:pt x="92" y="685"/>
                    <a:pt x="58" y="704"/>
                    <a:pt x="27" y="711"/>
                  </a:cubicBezTo>
                  <a:lnTo>
                    <a:pt x="27" y="711"/>
                  </a:lnTo>
                  <a:lnTo>
                    <a:pt x="3846" y="191"/>
                  </a:lnTo>
                  <a:lnTo>
                    <a:pt x="5775" y="72"/>
                  </a:lnTo>
                  <a:lnTo>
                    <a:pt x="5787" y="0"/>
                  </a:lnTo>
                  <a:close/>
                  <a:moveTo>
                    <a:pt x="27" y="711"/>
                  </a:moveTo>
                  <a:lnTo>
                    <a:pt x="0" y="715"/>
                  </a:lnTo>
                  <a:cubicBezTo>
                    <a:pt x="9" y="715"/>
                    <a:pt x="18" y="714"/>
                    <a:pt x="27" y="7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170670" y="836050"/>
              <a:ext cx="386971" cy="116596"/>
            </a:xfrm>
            <a:custGeom>
              <a:avLst/>
              <a:gdLst/>
              <a:ahLst/>
              <a:cxnLst/>
              <a:rect l="l" t="t" r="r" b="b"/>
              <a:pathLst>
                <a:path w="6442" h="1941" extrusionOk="0">
                  <a:moveTo>
                    <a:pt x="6441" y="48"/>
                  </a:moveTo>
                  <a:lnTo>
                    <a:pt x="6433" y="49"/>
                  </a:lnTo>
                  <a:lnTo>
                    <a:pt x="6433" y="49"/>
                  </a:lnTo>
                  <a:cubicBezTo>
                    <a:pt x="6436" y="49"/>
                    <a:pt x="6439" y="48"/>
                    <a:pt x="6441" y="48"/>
                  </a:cubicBezTo>
                  <a:close/>
                  <a:moveTo>
                    <a:pt x="6215" y="0"/>
                  </a:moveTo>
                  <a:lnTo>
                    <a:pt x="4905" y="179"/>
                  </a:lnTo>
                  <a:lnTo>
                    <a:pt x="0" y="1870"/>
                  </a:lnTo>
                  <a:lnTo>
                    <a:pt x="36" y="1941"/>
                  </a:lnTo>
                  <a:lnTo>
                    <a:pt x="4929" y="250"/>
                  </a:lnTo>
                  <a:lnTo>
                    <a:pt x="6433" y="49"/>
                  </a:lnTo>
                  <a:lnTo>
                    <a:pt x="6433" y="49"/>
                  </a:lnTo>
                  <a:cubicBezTo>
                    <a:pt x="6416" y="51"/>
                    <a:pt x="6400" y="52"/>
                    <a:pt x="6384" y="52"/>
                  </a:cubicBezTo>
                  <a:cubicBezTo>
                    <a:pt x="6324" y="52"/>
                    <a:pt x="6270" y="37"/>
                    <a:pt x="62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4756555" y="949040"/>
              <a:ext cx="329063" cy="171680"/>
            </a:xfrm>
            <a:custGeom>
              <a:avLst/>
              <a:gdLst/>
              <a:ahLst/>
              <a:cxnLst/>
              <a:rect l="l" t="t" r="r" b="b"/>
              <a:pathLst>
                <a:path w="5478" h="2858" extrusionOk="0">
                  <a:moveTo>
                    <a:pt x="5418" y="0"/>
                  </a:moveTo>
                  <a:lnTo>
                    <a:pt x="1429" y="2310"/>
                  </a:lnTo>
                  <a:lnTo>
                    <a:pt x="0" y="2798"/>
                  </a:lnTo>
                  <a:lnTo>
                    <a:pt x="60" y="2858"/>
                  </a:lnTo>
                  <a:lnTo>
                    <a:pt x="1453" y="2370"/>
                  </a:lnTo>
                  <a:lnTo>
                    <a:pt x="5477" y="60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4659304" y="976912"/>
              <a:ext cx="449203" cy="292601"/>
            </a:xfrm>
            <a:custGeom>
              <a:avLst/>
              <a:gdLst/>
              <a:ahLst/>
              <a:cxnLst/>
              <a:rect l="l" t="t" r="r" b="b"/>
              <a:pathLst>
                <a:path w="7478" h="4871" extrusionOk="0">
                  <a:moveTo>
                    <a:pt x="7442" y="1"/>
                  </a:moveTo>
                  <a:lnTo>
                    <a:pt x="3310" y="2382"/>
                  </a:lnTo>
                  <a:cubicBezTo>
                    <a:pt x="3298" y="2382"/>
                    <a:pt x="3286" y="2394"/>
                    <a:pt x="3262" y="2406"/>
                  </a:cubicBezTo>
                  <a:lnTo>
                    <a:pt x="1822" y="2906"/>
                  </a:lnTo>
                  <a:cubicBezTo>
                    <a:pt x="1762" y="2989"/>
                    <a:pt x="1679" y="3049"/>
                    <a:pt x="1584" y="3061"/>
                  </a:cubicBezTo>
                  <a:lnTo>
                    <a:pt x="95" y="4668"/>
                  </a:lnTo>
                  <a:cubicBezTo>
                    <a:pt x="86" y="4722"/>
                    <a:pt x="71" y="4782"/>
                    <a:pt x="38" y="4829"/>
                  </a:cubicBezTo>
                  <a:lnTo>
                    <a:pt x="38" y="4829"/>
                  </a:lnTo>
                  <a:lnTo>
                    <a:pt x="1715" y="3013"/>
                  </a:lnTo>
                  <a:lnTo>
                    <a:pt x="3286" y="2477"/>
                  </a:lnTo>
                  <a:cubicBezTo>
                    <a:pt x="3310" y="2465"/>
                    <a:pt x="3334" y="2453"/>
                    <a:pt x="3346" y="2442"/>
                  </a:cubicBezTo>
                  <a:lnTo>
                    <a:pt x="7477" y="60"/>
                  </a:lnTo>
                  <a:lnTo>
                    <a:pt x="7442" y="1"/>
                  </a:lnTo>
                  <a:close/>
                  <a:moveTo>
                    <a:pt x="38" y="4829"/>
                  </a:moveTo>
                  <a:lnTo>
                    <a:pt x="0" y="4870"/>
                  </a:lnTo>
                  <a:cubicBezTo>
                    <a:pt x="15" y="4859"/>
                    <a:pt x="27" y="4845"/>
                    <a:pt x="38" y="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303509" y="876777"/>
              <a:ext cx="226764" cy="129511"/>
            </a:xfrm>
            <a:custGeom>
              <a:avLst/>
              <a:gdLst/>
              <a:ahLst/>
              <a:cxnLst/>
              <a:rect l="l" t="t" r="r" b="b"/>
              <a:pathLst>
                <a:path w="3775" h="2156" extrusionOk="0">
                  <a:moveTo>
                    <a:pt x="24" y="1"/>
                  </a:moveTo>
                  <a:lnTo>
                    <a:pt x="1" y="72"/>
                  </a:lnTo>
                  <a:lnTo>
                    <a:pt x="2727" y="1406"/>
                  </a:lnTo>
                  <a:cubicBezTo>
                    <a:pt x="2739" y="1406"/>
                    <a:pt x="2751" y="1418"/>
                    <a:pt x="2763" y="1430"/>
                  </a:cubicBezTo>
                  <a:lnTo>
                    <a:pt x="3715" y="2156"/>
                  </a:lnTo>
                  <a:lnTo>
                    <a:pt x="3775" y="2108"/>
                  </a:lnTo>
                  <a:lnTo>
                    <a:pt x="2822" y="1370"/>
                  </a:lnTo>
                  <a:cubicBezTo>
                    <a:pt x="2799" y="1346"/>
                    <a:pt x="2787" y="1334"/>
                    <a:pt x="2763" y="133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5977395" y="766671"/>
              <a:ext cx="291159" cy="96593"/>
            </a:xfrm>
            <a:custGeom>
              <a:avLst/>
              <a:gdLst/>
              <a:ahLst/>
              <a:cxnLst/>
              <a:rect l="l" t="t" r="r" b="b"/>
              <a:pathLst>
                <a:path w="4847" h="1608" extrusionOk="0">
                  <a:moveTo>
                    <a:pt x="0" y="0"/>
                  </a:moveTo>
                  <a:lnTo>
                    <a:pt x="0" y="84"/>
                  </a:lnTo>
                  <a:lnTo>
                    <a:pt x="4060" y="1250"/>
                  </a:lnTo>
                  <a:cubicBezTo>
                    <a:pt x="4072" y="1250"/>
                    <a:pt x="4084" y="1250"/>
                    <a:pt x="4096" y="1262"/>
                  </a:cubicBezTo>
                  <a:lnTo>
                    <a:pt x="4822" y="1608"/>
                  </a:lnTo>
                  <a:lnTo>
                    <a:pt x="4846" y="1536"/>
                  </a:lnTo>
                  <a:lnTo>
                    <a:pt x="4132" y="1191"/>
                  </a:lnTo>
                  <a:cubicBezTo>
                    <a:pt x="4120" y="1179"/>
                    <a:pt x="4096" y="1179"/>
                    <a:pt x="4084" y="1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631372" y="1140720"/>
              <a:ext cx="95211" cy="99476"/>
            </a:xfrm>
            <a:custGeom>
              <a:avLst/>
              <a:gdLst/>
              <a:ahLst/>
              <a:cxnLst/>
              <a:rect l="l" t="t" r="r" b="b"/>
              <a:pathLst>
                <a:path w="1585" h="1656" extrusionOk="0">
                  <a:moveTo>
                    <a:pt x="1537" y="0"/>
                  </a:moveTo>
                  <a:lnTo>
                    <a:pt x="1" y="1655"/>
                  </a:lnTo>
                  <a:lnTo>
                    <a:pt x="36" y="1631"/>
                  </a:lnTo>
                  <a:cubicBezTo>
                    <a:pt x="72" y="1608"/>
                    <a:pt x="120" y="1584"/>
                    <a:pt x="179" y="1584"/>
                  </a:cubicBezTo>
                  <a:lnTo>
                    <a:pt x="1584" y="6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5148444" y="802412"/>
              <a:ext cx="375558" cy="118818"/>
            </a:xfrm>
            <a:custGeom>
              <a:avLst/>
              <a:gdLst/>
              <a:ahLst/>
              <a:cxnLst/>
              <a:rect l="l" t="t" r="r" b="b"/>
              <a:pathLst>
                <a:path w="6252" h="1978" extrusionOk="0">
                  <a:moveTo>
                    <a:pt x="6216" y="1"/>
                  </a:moveTo>
                  <a:lnTo>
                    <a:pt x="5180" y="155"/>
                  </a:lnTo>
                  <a:cubicBezTo>
                    <a:pt x="5156" y="155"/>
                    <a:pt x="5133" y="155"/>
                    <a:pt x="5109" y="167"/>
                  </a:cubicBezTo>
                  <a:lnTo>
                    <a:pt x="1" y="1918"/>
                  </a:lnTo>
                  <a:lnTo>
                    <a:pt x="61" y="1977"/>
                  </a:lnTo>
                  <a:lnTo>
                    <a:pt x="5133" y="239"/>
                  </a:lnTo>
                  <a:cubicBezTo>
                    <a:pt x="5144" y="227"/>
                    <a:pt x="5168" y="227"/>
                    <a:pt x="5180" y="227"/>
                  </a:cubicBezTo>
                  <a:lnTo>
                    <a:pt x="6252" y="72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5565443" y="759522"/>
              <a:ext cx="342639" cy="42229"/>
            </a:xfrm>
            <a:custGeom>
              <a:avLst/>
              <a:gdLst/>
              <a:ahLst/>
              <a:cxnLst/>
              <a:rect l="l" t="t" r="r" b="b"/>
              <a:pathLst>
                <a:path w="5704" h="703" extrusionOk="0">
                  <a:moveTo>
                    <a:pt x="5703" y="0"/>
                  </a:moveTo>
                  <a:lnTo>
                    <a:pt x="3656" y="131"/>
                  </a:lnTo>
                  <a:lnTo>
                    <a:pt x="3632" y="131"/>
                  </a:lnTo>
                  <a:lnTo>
                    <a:pt x="0" y="631"/>
                  </a:lnTo>
                  <a:lnTo>
                    <a:pt x="36" y="703"/>
                  </a:lnTo>
                  <a:lnTo>
                    <a:pt x="3644" y="215"/>
                  </a:lnTo>
                  <a:lnTo>
                    <a:pt x="3667" y="215"/>
                  </a:lnTo>
                  <a:lnTo>
                    <a:pt x="5703" y="84"/>
                  </a:lnTo>
                  <a:lnTo>
                    <a:pt x="570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655699" y="1270889"/>
              <a:ext cx="2223" cy="1502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24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489789" y="1257313"/>
              <a:ext cx="174563" cy="121642"/>
            </a:xfrm>
            <a:custGeom>
              <a:avLst/>
              <a:gdLst/>
              <a:ahLst/>
              <a:cxnLst/>
              <a:rect l="l" t="t" r="r" b="b"/>
              <a:pathLst>
                <a:path w="2906" h="2025" extrusionOk="0">
                  <a:moveTo>
                    <a:pt x="2905" y="0"/>
                  </a:moveTo>
                  <a:lnTo>
                    <a:pt x="2763" y="143"/>
                  </a:lnTo>
                  <a:lnTo>
                    <a:pt x="2739" y="167"/>
                  </a:lnTo>
                  <a:lnTo>
                    <a:pt x="2715" y="179"/>
                  </a:lnTo>
                  <a:lnTo>
                    <a:pt x="0" y="1953"/>
                  </a:lnTo>
                  <a:lnTo>
                    <a:pt x="36" y="2024"/>
                  </a:lnTo>
                  <a:lnTo>
                    <a:pt x="2763" y="262"/>
                  </a:lnTo>
                  <a:lnTo>
                    <a:pt x="2786" y="238"/>
                  </a:lnTo>
                  <a:cubicBezTo>
                    <a:pt x="2798" y="226"/>
                    <a:pt x="2798" y="214"/>
                    <a:pt x="2810" y="214"/>
                  </a:cubicBezTo>
                  <a:cubicBezTo>
                    <a:pt x="2870" y="155"/>
                    <a:pt x="2905" y="83"/>
                    <a:pt x="2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680902" y="747328"/>
              <a:ext cx="1049243" cy="397003"/>
            </a:xfrm>
            <a:custGeom>
              <a:avLst/>
              <a:gdLst/>
              <a:ahLst/>
              <a:cxnLst/>
              <a:rect l="l" t="t" r="r" b="b"/>
              <a:pathLst>
                <a:path w="17467" h="6609" extrusionOk="0">
                  <a:moveTo>
                    <a:pt x="2132" y="1"/>
                  </a:moveTo>
                  <a:lnTo>
                    <a:pt x="631" y="168"/>
                  </a:lnTo>
                  <a:lnTo>
                    <a:pt x="0" y="799"/>
                  </a:lnTo>
                  <a:lnTo>
                    <a:pt x="72" y="6585"/>
                  </a:lnTo>
                  <a:lnTo>
                    <a:pt x="143" y="6585"/>
                  </a:lnTo>
                  <a:lnTo>
                    <a:pt x="84" y="834"/>
                  </a:lnTo>
                  <a:lnTo>
                    <a:pt x="667" y="251"/>
                  </a:lnTo>
                  <a:lnTo>
                    <a:pt x="2143" y="72"/>
                  </a:lnTo>
                  <a:lnTo>
                    <a:pt x="9252" y="179"/>
                  </a:lnTo>
                  <a:lnTo>
                    <a:pt x="10787" y="560"/>
                  </a:lnTo>
                  <a:lnTo>
                    <a:pt x="13693" y="3263"/>
                  </a:lnTo>
                  <a:lnTo>
                    <a:pt x="13693" y="3275"/>
                  </a:lnTo>
                  <a:lnTo>
                    <a:pt x="13704" y="3287"/>
                  </a:lnTo>
                  <a:lnTo>
                    <a:pt x="14300" y="3823"/>
                  </a:lnTo>
                  <a:lnTo>
                    <a:pt x="14324" y="3835"/>
                  </a:lnTo>
                  <a:lnTo>
                    <a:pt x="15776" y="4966"/>
                  </a:lnTo>
                  <a:lnTo>
                    <a:pt x="17360" y="6549"/>
                  </a:lnTo>
                  <a:lnTo>
                    <a:pt x="17407" y="6609"/>
                  </a:lnTo>
                  <a:lnTo>
                    <a:pt x="17467" y="6549"/>
                  </a:lnTo>
                  <a:lnTo>
                    <a:pt x="15824" y="4906"/>
                  </a:lnTo>
                  <a:lnTo>
                    <a:pt x="14371" y="3775"/>
                  </a:lnTo>
                  <a:lnTo>
                    <a:pt x="14347" y="3763"/>
                  </a:lnTo>
                  <a:lnTo>
                    <a:pt x="13740" y="3216"/>
                  </a:lnTo>
                  <a:lnTo>
                    <a:pt x="10823" y="489"/>
                  </a:lnTo>
                  <a:lnTo>
                    <a:pt x="9252" y="96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645161" y="711587"/>
              <a:ext cx="1115019" cy="432023"/>
            </a:xfrm>
            <a:custGeom>
              <a:avLst/>
              <a:gdLst/>
              <a:ahLst/>
              <a:cxnLst/>
              <a:rect l="l" t="t" r="r" b="b"/>
              <a:pathLst>
                <a:path w="18562" h="7192" extrusionOk="0">
                  <a:moveTo>
                    <a:pt x="2679" y="1"/>
                  </a:moveTo>
                  <a:lnTo>
                    <a:pt x="1084" y="191"/>
                  </a:lnTo>
                  <a:cubicBezTo>
                    <a:pt x="1000" y="203"/>
                    <a:pt x="929" y="227"/>
                    <a:pt x="881" y="286"/>
                  </a:cubicBezTo>
                  <a:lnTo>
                    <a:pt x="95" y="1060"/>
                  </a:lnTo>
                  <a:cubicBezTo>
                    <a:pt x="36" y="1120"/>
                    <a:pt x="0" y="1203"/>
                    <a:pt x="0" y="1298"/>
                  </a:cubicBezTo>
                  <a:lnTo>
                    <a:pt x="71" y="7192"/>
                  </a:lnTo>
                  <a:lnTo>
                    <a:pt x="155" y="7192"/>
                  </a:lnTo>
                  <a:lnTo>
                    <a:pt x="83" y="1298"/>
                  </a:lnTo>
                  <a:cubicBezTo>
                    <a:pt x="71" y="1227"/>
                    <a:pt x="107" y="1167"/>
                    <a:pt x="155" y="1120"/>
                  </a:cubicBezTo>
                  <a:lnTo>
                    <a:pt x="929" y="346"/>
                  </a:lnTo>
                  <a:cubicBezTo>
                    <a:pt x="976" y="298"/>
                    <a:pt x="1024" y="274"/>
                    <a:pt x="1084" y="262"/>
                  </a:cubicBezTo>
                  <a:lnTo>
                    <a:pt x="2691" y="84"/>
                  </a:lnTo>
                  <a:lnTo>
                    <a:pt x="2715" y="84"/>
                  </a:lnTo>
                  <a:lnTo>
                    <a:pt x="9882" y="191"/>
                  </a:lnTo>
                  <a:lnTo>
                    <a:pt x="9942" y="191"/>
                  </a:lnTo>
                  <a:lnTo>
                    <a:pt x="11609" y="608"/>
                  </a:lnTo>
                  <a:cubicBezTo>
                    <a:pt x="11656" y="620"/>
                    <a:pt x="11692" y="643"/>
                    <a:pt x="11728" y="667"/>
                  </a:cubicBezTo>
                  <a:lnTo>
                    <a:pt x="14692" y="3441"/>
                  </a:lnTo>
                  <a:lnTo>
                    <a:pt x="15288" y="3965"/>
                  </a:lnTo>
                  <a:lnTo>
                    <a:pt x="16752" y="5108"/>
                  </a:lnTo>
                  <a:lnTo>
                    <a:pt x="16776" y="5132"/>
                  </a:lnTo>
                  <a:lnTo>
                    <a:pt x="18479" y="6847"/>
                  </a:lnTo>
                  <a:lnTo>
                    <a:pt x="18562" y="6823"/>
                  </a:lnTo>
                  <a:lnTo>
                    <a:pt x="18502" y="6763"/>
                  </a:lnTo>
                  <a:lnTo>
                    <a:pt x="16835" y="5061"/>
                  </a:lnTo>
                  <a:lnTo>
                    <a:pt x="16800" y="5037"/>
                  </a:lnTo>
                  <a:lnTo>
                    <a:pt x="15335" y="3906"/>
                  </a:lnTo>
                  <a:lnTo>
                    <a:pt x="14740" y="3370"/>
                  </a:lnTo>
                  <a:lnTo>
                    <a:pt x="14728" y="3370"/>
                  </a:lnTo>
                  <a:lnTo>
                    <a:pt x="11787" y="620"/>
                  </a:lnTo>
                  <a:cubicBezTo>
                    <a:pt x="11740" y="572"/>
                    <a:pt x="11692" y="548"/>
                    <a:pt x="11632" y="536"/>
                  </a:cubicBezTo>
                  <a:lnTo>
                    <a:pt x="9966" y="120"/>
                  </a:lnTo>
                  <a:cubicBezTo>
                    <a:pt x="9942" y="108"/>
                    <a:pt x="9918" y="108"/>
                    <a:pt x="9894" y="108"/>
                  </a:cubicBez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4754393" y="1150691"/>
              <a:ext cx="14357" cy="10092"/>
            </a:xfrm>
            <a:custGeom>
              <a:avLst/>
              <a:gdLst/>
              <a:ahLst/>
              <a:cxnLst/>
              <a:rect l="l" t="t" r="r" b="b"/>
              <a:pathLst>
                <a:path w="239" h="168" extrusionOk="0">
                  <a:moveTo>
                    <a:pt x="239" y="1"/>
                  </a:moveTo>
                  <a:lnTo>
                    <a:pt x="96" y="49"/>
                  </a:lnTo>
                  <a:lnTo>
                    <a:pt x="1" y="168"/>
                  </a:lnTo>
                  <a:cubicBezTo>
                    <a:pt x="96" y="144"/>
                    <a:pt x="191" y="96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4470447" y="1235809"/>
              <a:ext cx="171019" cy="113052"/>
            </a:xfrm>
            <a:custGeom>
              <a:avLst/>
              <a:gdLst/>
              <a:ahLst/>
              <a:cxnLst/>
              <a:rect l="l" t="t" r="r" b="b"/>
              <a:pathLst>
                <a:path w="2847" h="1882" extrusionOk="0">
                  <a:moveTo>
                    <a:pt x="2846" y="1"/>
                  </a:moveTo>
                  <a:cubicBezTo>
                    <a:pt x="2799" y="1"/>
                    <a:pt x="2751" y="25"/>
                    <a:pt x="2704" y="48"/>
                  </a:cubicBezTo>
                  <a:lnTo>
                    <a:pt x="2715" y="48"/>
                  </a:lnTo>
                  <a:lnTo>
                    <a:pt x="2680" y="72"/>
                  </a:lnTo>
                  <a:lnTo>
                    <a:pt x="1" y="1822"/>
                  </a:lnTo>
                  <a:lnTo>
                    <a:pt x="48" y="1882"/>
                  </a:lnTo>
                  <a:lnTo>
                    <a:pt x="2727" y="132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299244" y="281735"/>
              <a:ext cx="268933" cy="599439"/>
            </a:xfrm>
            <a:custGeom>
              <a:avLst/>
              <a:gdLst/>
              <a:ahLst/>
              <a:cxnLst/>
              <a:rect l="l" t="t" r="r" b="b"/>
              <a:pathLst>
                <a:path w="4477" h="9979" extrusionOk="0">
                  <a:moveTo>
                    <a:pt x="1405" y="1"/>
                  </a:moveTo>
                  <a:lnTo>
                    <a:pt x="4322" y="2942"/>
                  </a:lnTo>
                  <a:cubicBezTo>
                    <a:pt x="4382" y="3001"/>
                    <a:pt x="4405" y="3085"/>
                    <a:pt x="4394" y="3156"/>
                  </a:cubicBezTo>
                  <a:lnTo>
                    <a:pt x="4286" y="3990"/>
                  </a:lnTo>
                  <a:cubicBezTo>
                    <a:pt x="4286" y="4049"/>
                    <a:pt x="4251" y="4097"/>
                    <a:pt x="4215" y="4144"/>
                  </a:cubicBezTo>
                  <a:lnTo>
                    <a:pt x="3489" y="4871"/>
                  </a:lnTo>
                  <a:lnTo>
                    <a:pt x="2143" y="6311"/>
                  </a:lnTo>
                  <a:lnTo>
                    <a:pt x="726" y="8038"/>
                  </a:lnTo>
                  <a:lnTo>
                    <a:pt x="0" y="9943"/>
                  </a:lnTo>
                  <a:lnTo>
                    <a:pt x="72" y="9978"/>
                  </a:lnTo>
                  <a:lnTo>
                    <a:pt x="95" y="9907"/>
                  </a:lnTo>
                  <a:lnTo>
                    <a:pt x="798" y="8073"/>
                  </a:lnTo>
                  <a:lnTo>
                    <a:pt x="2203" y="6359"/>
                  </a:lnTo>
                  <a:lnTo>
                    <a:pt x="3548" y="4918"/>
                  </a:lnTo>
                  <a:lnTo>
                    <a:pt x="4263" y="4192"/>
                  </a:lnTo>
                  <a:cubicBezTo>
                    <a:pt x="4322" y="4144"/>
                    <a:pt x="4358" y="4073"/>
                    <a:pt x="4358" y="4001"/>
                  </a:cubicBezTo>
                  <a:lnTo>
                    <a:pt x="4465" y="3168"/>
                  </a:lnTo>
                  <a:cubicBezTo>
                    <a:pt x="4477" y="3061"/>
                    <a:pt x="4441" y="2966"/>
                    <a:pt x="4370" y="2882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267047" y="281735"/>
              <a:ext cx="263948" cy="583700"/>
            </a:xfrm>
            <a:custGeom>
              <a:avLst/>
              <a:gdLst/>
              <a:ahLst/>
              <a:cxnLst/>
              <a:rect l="l" t="t" r="r" b="b"/>
              <a:pathLst>
                <a:path w="4394" h="9717" extrusionOk="0">
                  <a:moveTo>
                    <a:pt x="1084" y="1"/>
                  </a:moveTo>
                  <a:lnTo>
                    <a:pt x="4322" y="3251"/>
                  </a:lnTo>
                  <a:lnTo>
                    <a:pt x="4251" y="3811"/>
                  </a:lnTo>
                  <a:lnTo>
                    <a:pt x="3608" y="4454"/>
                  </a:lnTo>
                  <a:lnTo>
                    <a:pt x="3596" y="4466"/>
                  </a:lnTo>
                  <a:lnTo>
                    <a:pt x="2239" y="5918"/>
                  </a:lnTo>
                  <a:lnTo>
                    <a:pt x="2227" y="5930"/>
                  </a:lnTo>
                  <a:lnTo>
                    <a:pt x="774" y="7692"/>
                  </a:lnTo>
                  <a:cubicBezTo>
                    <a:pt x="750" y="7728"/>
                    <a:pt x="739" y="7752"/>
                    <a:pt x="727" y="7788"/>
                  </a:cubicBezTo>
                  <a:lnTo>
                    <a:pt x="24" y="9609"/>
                  </a:lnTo>
                  <a:lnTo>
                    <a:pt x="0" y="9681"/>
                  </a:lnTo>
                  <a:lnTo>
                    <a:pt x="72" y="9716"/>
                  </a:lnTo>
                  <a:lnTo>
                    <a:pt x="798" y="7811"/>
                  </a:lnTo>
                  <a:cubicBezTo>
                    <a:pt x="798" y="7788"/>
                    <a:pt x="822" y="7752"/>
                    <a:pt x="834" y="7740"/>
                  </a:cubicBezTo>
                  <a:lnTo>
                    <a:pt x="2286" y="5966"/>
                  </a:lnTo>
                  <a:lnTo>
                    <a:pt x="2298" y="5954"/>
                  </a:lnTo>
                  <a:lnTo>
                    <a:pt x="3644" y="4501"/>
                  </a:lnTo>
                  <a:lnTo>
                    <a:pt x="4322" y="3835"/>
                  </a:lnTo>
                  <a:lnTo>
                    <a:pt x="4394" y="3216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6261340" y="895398"/>
              <a:ext cx="22947" cy="11954"/>
            </a:xfrm>
            <a:custGeom>
              <a:avLst/>
              <a:gdLst/>
              <a:ahLst/>
              <a:cxnLst/>
              <a:rect l="l" t="t" r="r" b="b"/>
              <a:pathLst>
                <a:path w="382" h="199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84"/>
                    <a:pt x="107" y="143"/>
                    <a:pt x="191" y="179"/>
                  </a:cubicBezTo>
                  <a:cubicBezTo>
                    <a:pt x="225" y="193"/>
                    <a:pt x="264" y="199"/>
                    <a:pt x="303" y="199"/>
                  </a:cubicBezTo>
                  <a:cubicBezTo>
                    <a:pt x="330" y="199"/>
                    <a:pt x="356" y="196"/>
                    <a:pt x="381" y="1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4956104" y="281735"/>
              <a:ext cx="573608" cy="525733"/>
            </a:xfrm>
            <a:custGeom>
              <a:avLst/>
              <a:gdLst/>
              <a:ahLst/>
              <a:cxnLst/>
              <a:rect l="l" t="t" r="r" b="b"/>
              <a:pathLst>
                <a:path w="9549" h="8752" extrusionOk="0">
                  <a:moveTo>
                    <a:pt x="0" y="1"/>
                  </a:moveTo>
                  <a:lnTo>
                    <a:pt x="2774" y="2275"/>
                  </a:lnTo>
                  <a:lnTo>
                    <a:pt x="2786" y="2287"/>
                  </a:lnTo>
                  <a:cubicBezTo>
                    <a:pt x="2786" y="2287"/>
                    <a:pt x="2798" y="2299"/>
                    <a:pt x="2810" y="2299"/>
                  </a:cubicBezTo>
                  <a:lnTo>
                    <a:pt x="3917" y="2930"/>
                  </a:lnTo>
                  <a:lnTo>
                    <a:pt x="3941" y="2930"/>
                  </a:lnTo>
                  <a:lnTo>
                    <a:pt x="6953" y="5561"/>
                  </a:lnTo>
                  <a:lnTo>
                    <a:pt x="8073" y="6668"/>
                  </a:lnTo>
                  <a:lnTo>
                    <a:pt x="8763" y="7573"/>
                  </a:lnTo>
                  <a:lnTo>
                    <a:pt x="9418" y="8681"/>
                  </a:lnTo>
                  <a:lnTo>
                    <a:pt x="9466" y="8752"/>
                  </a:lnTo>
                  <a:lnTo>
                    <a:pt x="9549" y="8740"/>
                  </a:lnTo>
                  <a:lnTo>
                    <a:pt x="8835" y="7538"/>
                  </a:lnTo>
                  <a:lnTo>
                    <a:pt x="8120" y="6621"/>
                  </a:lnTo>
                  <a:lnTo>
                    <a:pt x="7001" y="5502"/>
                  </a:lnTo>
                  <a:lnTo>
                    <a:pt x="3989" y="2882"/>
                  </a:lnTo>
                  <a:lnTo>
                    <a:pt x="2858" y="2239"/>
                  </a:lnTo>
                  <a:lnTo>
                    <a:pt x="2822" y="221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5011848" y="281735"/>
              <a:ext cx="555828" cy="520026"/>
            </a:xfrm>
            <a:custGeom>
              <a:avLst/>
              <a:gdLst/>
              <a:ahLst/>
              <a:cxnLst/>
              <a:rect l="l" t="t" r="r" b="b"/>
              <a:pathLst>
                <a:path w="9253" h="8657" extrusionOk="0">
                  <a:moveTo>
                    <a:pt x="1" y="1"/>
                  </a:moveTo>
                  <a:lnTo>
                    <a:pt x="2192" y="1787"/>
                  </a:lnTo>
                  <a:lnTo>
                    <a:pt x="3335" y="2442"/>
                  </a:lnTo>
                  <a:cubicBezTo>
                    <a:pt x="3347" y="2454"/>
                    <a:pt x="3358" y="2454"/>
                    <a:pt x="3370" y="2466"/>
                  </a:cubicBezTo>
                  <a:lnTo>
                    <a:pt x="6418" y="5109"/>
                  </a:lnTo>
                  <a:lnTo>
                    <a:pt x="6430" y="5121"/>
                  </a:lnTo>
                  <a:lnTo>
                    <a:pt x="7573" y="6264"/>
                  </a:lnTo>
                  <a:lnTo>
                    <a:pt x="7597" y="6287"/>
                  </a:lnTo>
                  <a:lnTo>
                    <a:pt x="8323" y="7228"/>
                  </a:lnTo>
                  <a:cubicBezTo>
                    <a:pt x="8323" y="7228"/>
                    <a:pt x="8335" y="7240"/>
                    <a:pt x="8335" y="7252"/>
                  </a:cubicBezTo>
                  <a:lnTo>
                    <a:pt x="9169" y="8657"/>
                  </a:lnTo>
                  <a:lnTo>
                    <a:pt x="9252" y="8645"/>
                  </a:lnTo>
                  <a:lnTo>
                    <a:pt x="9216" y="8573"/>
                  </a:lnTo>
                  <a:lnTo>
                    <a:pt x="8407" y="7216"/>
                  </a:lnTo>
                  <a:cubicBezTo>
                    <a:pt x="8395" y="7204"/>
                    <a:pt x="8383" y="7192"/>
                    <a:pt x="8371" y="7180"/>
                  </a:cubicBezTo>
                  <a:lnTo>
                    <a:pt x="7645" y="6240"/>
                  </a:lnTo>
                  <a:cubicBezTo>
                    <a:pt x="7645" y="6228"/>
                    <a:pt x="7633" y="6216"/>
                    <a:pt x="7621" y="6216"/>
                  </a:cubicBezTo>
                  <a:lnTo>
                    <a:pt x="6478" y="5073"/>
                  </a:lnTo>
                  <a:lnTo>
                    <a:pt x="6466" y="5049"/>
                  </a:lnTo>
                  <a:lnTo>
                    <a:pt x="3418" y="2418"/>
                  </a:lnTo>
                  <a:lnTo>
                    <a:pt x="3406" y="2406"/>
                  </a:lnTo>
                  <a:cubicBezTo>
                    <a:pt x="3394" y="2394"/>
                    <a:pt x="3382" y="2382"/>
                    <a:pt x="3370" y="2370"/>
                  </a:cubicBezTo>
                  <a:lnTo>
                    <a:pt x="2251" y="1739"/>
                  </a:lnTo>
                  <a:lnTo>
                    <a:pt x="2239" y="172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5543998" y="832446"/>
              <a:ext cx="25049" cy="6788"/>
            </a:xfrm>
            <a:custGeom>
              <a:avLst/>
              <a:gdLst/>
              <a:ahLst/>
              <a:cxnLst/>
              <a:rect l="l" t="t" r="r" b="b"/>
              <a:pathLst>
                <a:path w="417" h="113" extrusionOk="0">
                  <a:moveTo>
                    <a:pt x="417" y="1"/>
                  </a:moveTo>
                  <a:lnTo>
                    <a:pt x="0" y="60"/>
                  </a:lnTo>
                  <a:cubicBezTo>
                    <a:pt x="55" y="97"/>
                    <a:pt x="109" y="112"/>
                    <a:pt x="169" y="112"/>
                  </a:cubicBezTo>
                  <a:cubicBezTo>
                    <a:pt x="188" y="112"/>
                    <a:pt x="207" y="111"/>
                    <a:pt x="226" y="108"/>
                  </a:cubicBezTo>
                  <a:cubicBezTo>
                    <a:pt x="262" y="108"/>
                    <a:pt x="310" y="84"/>
                    <a:pt x="345" y="72"/>
                  </a:cubicBezTo>
                  <a:cubicBezTo>
                    <a:pt x="369" y="48"/>
                    <a:pt x="405" y="25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6838482" y="1106000"/>
              <a:ext cx="613014" cy="298668"/>
            </a:xfrm>
            <a:custGeom>
              <a:avLst/>
              <a:gdLst/>
              <a:ahLst/>
              <a:cxnLst/>
              <a:rect l="l" t="t" r="r" b="b"/>
              <a:pathLst>
                <a:path w="10205" h="4972" extrusionOk="0">
                  <a:moveTo>
                    <a:pt x="6174" y="1"/>
                  </a:moveTo>
                  <a:cubicBezTo>
                    <a:pt x="6087" y="1"/>
                    <a:pt x="5999" y="33"/>
                    <a:pt x="5930" y="102"/>
                  </a:cubicBezTo>
                  <a:lnTo>
                    <a:pt x="4703" y="1328"/>
                  </a:lnTo>
                  <a:lnTo>
                    <a:pt x="3048" y="2674"/>
                  </a:lnTo>
                  <a:lnTo>
                    <a:pt x="3037" y="2686"/>
                  </a:lnTo>
                  <a:lnTo>
                    <a:pt x="1608" y="4007"/>
                  </a:lnTo>
                  <a:lnTo>
                    <a:pt x="72" y="4865"/>
                  </a:lnTo>
                  <a:lnTo>
                    <a:pt x="0" y="4900"/>
                  </a:lnTo>
                  <a:lnTo>
                    <a:pt x="36" y="4972"/>
                  </a:lnTo>
                  <a:lnTo>
                    <a:pt x="1655" y="4079"/>
                  </a:lnTo>
                  <a:lnTo>
                    <a:pt x="3084" y="2745"/>
                  </a:lnTo>
                  <a:lnTo>
                    <a:pt x="3096" y="2733"/>
                  </a:lnTo>
                  <a:lnTo>
                    <a:pt x="4751" y="1400"/>
                  </a:lnTo>
                  <a:lnTo>
                    <a:pt x="5989" y="162"/>
                  </a:lnTo>
                  <a:cubicBezTo>
                    <a:pt x="6038" y="106"/>
                    <a:pt x="6103" y="80"/>
                    <a:pt x="6169" y="80"/>
                  </a:cubicBezTo>
                  <a:cubicBezTo>
                    <a:pt x="6231" y="80"/>
                    <a:pt x="6294" y="103"/>
                    <a:pt x="6346" y="150"/>
                  </a:cubicBezTo>
                  <a:lnTo>
                    <a:pt x="10156" y="3483"/>
                  </a:lnTo>
                  <a:lnTo>
                    <a:pt x="10204" y="3424"/>
                  </a:lnTo>
                  <a:lnTo>
                    <a:pt x="6394" y="78"/>
                  </a:lnTo>
                  <a:cubicBezTo>
                    <a:pt x="6332" y="27"/>
                    <a:pt x="6254" y="1"/>
                    <a:pt x="617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6814875" y="1422503"/>
              <a:ext cx="13636" cy="21505"/>
            </a:xfrm>
            <a:custGeom>
              <a:avLst/>
              <a:gdLst/>
              <a:ahLst/>
              <a:cxnLst/>
              <a:rect l="l" t="t" r="r" b="b"/>
              <a:pathLst>
                <a:path w="227" h="358" extrusionOk="0">
                  <a:moveTo>
                    <a:pt x="12" y="0"/>
                  </a:moveTo>
                  <a:cubicBezTo>
                    <a:pt x="1" y="72"/>
                    <a:pt x="12" y="143"/>
                    <a:pt x="48" y="215"/>
                  </a:cubicBezTo>
                  <a:cubicBezTo>
                    <a:pt x="84" y="286"/>
                    <a:pt x="155" y="334"/>
                    <a:pt x="227" y="358"/>
                  </a:cubicBezTo>
                  <a:lnTo>
                    <a:pt x="120" y="16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857764" y="1147868"/>
              <a:ext cx="570124" cy="287555"/>
            </a:xfrm>
            <a:custGeom>
              <a:avLst/>
              <a:gdLst/>
              <a:ahLst/>
              <a:cxnLst/>
              <a:rect l="l" t="t" r="r" b="b"/>
              <a:pathLst>
                <a:path w="9491" h="4787" extrusionOk="0">
                  <a:moveTo>
                    <a:pt x="5871" y="0"/>
                  </a:moveTo>
                  <a:lnTo>
                    <a:pt x="4799" y="1072"/>
                  </a:lnTo>
                  <a:lnTo>
                    <a:pt x="4775" y="1096"/>
                  </a:lnTo>
                  <a:lnTo>
                    <a:pt x="3120" y="2429"/>
                  </a:lnTo>
                  <a:lnTo>
                    <a:pt x="1668" y="3775"/>
                  </a:lnTo>
                  <a:cubicBezTo>
                    <a:pt x="1656" y="3787"/>
                    <a:pt x="1644" y="3798"/>
                    <a:pt x="1620" y="3810"/>
                  </a:cubicBezTo>
                  <a:lnTo>
                    <a:pt x="1" y="4715"/>
                  </a:lnTo>
                  <a:lnTo>
                    <a:pt x="37" y="4787"/>
                  </a:lnTo>
                  <a:lnTo>
                    <a:pt x="108" y="4739"/>
                  </a:lnTo>
                  <a:lnTo>
                    <a:pt x="1656" y="3882"/>
                  </a:lnTo>
                  <a:cubicBezTo>
                    <a:pt x="1680" y="3870"/>
                    <a:pt x="1704" y="3846"/>
                    <a:pt x="1727" y="3834"/>
                  </a:cubicBezTo>
                  <a:lnTo>
                    <a:pt x="3168" y="2489"/>
                  </a:lnTo>
                  <a:lnTo>
                    <a:pt x="4823" y="1155"/>
                  </a:lnTo>
                  <a:lnTo>
                    <a:pt x="4847" y="1131"/>
                  </a:lnTo>
                  <a:lnTo>
                    <a:pt x="5871" y="108"/>
                  </a:lnTo>
                  <a:lnTo>
                    <a:pt x="9431" y="3227"/>
                  </a:lnTo>
                  <a:lnTo>
                    <a:pt x="9490" y="3167"/>
                  </a:lnTo>
                  <a:lnTo>
                    <a:pt x="58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5437436" y="4084455"/>
              <a:ext cx="534323" cy="404151"/>
            </a:xfrm>
            <a:custGeom>
              <a:avLst/>
              <a:gdLst/>
              <a:ahLst/>
              <a:cxnLst/>
              <a:rect l="l" t="t" r="r" b="b"/>
              <a:pathLst>
                <a:path w="8895" h="6728" extrusionOk="0">
                  <a:moveTo>
                    <a:pt x="48" y="0"/>
                  </a:moveTo>
                  <a:lnTo>
                    <a:pt x="0" y="48"/>
                  </a:lnTo>
                  <a:lnTo>
                    <a:pt x="131" y="203"/>
                  </a:lnTo>
                  <a:cubicBezTo>
                    <a:pt x="143" y="215"/>
                    <a:pt x="155" y="238"/>
                    <a:pt x="179" y="250"/>
                  </a:cubicBezTo>
                  <a:lnTo>
                    <a:pt x="6525" y="4965"/>
                  </a:lnTo>
                  <a:lnTo>
                    <a:pt x="8858" y="6727"/>
                  </a:lnTo>
                  <a:lnTo>
                    <a:pt x="8894" y="6668"/>
                  </a:lnTo>
                  <a:lnTo>
                    <a:pt x="6560" y="4906"/>
                  </a:lnTo>
                  <a:lnTo>
                    <a:pt x="226" y="191"/>
                  </a:lnTo>
                  <a:cubicBezTo>
                    <a:pt x="214" y="179"/>
                    <a:pt x="203" y="167"/>
                    <a:pt x="191" y="155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462424" y="4058685"/>
              <a:ext cx="531499" cy="401328"/>
            </a:xfrm>
            <a:custGeom>
              <a:avLst/>
              <a:gdLst/>
              <a:ahLst/>
              <a:cxnLst/>
              <a:rect l="l" t="t" r="r" b="b"/>
              <a:pathLst>
                <a:path w="8848" h="6681" extrusionOk="0">
                  <a:moveTo>
                    <a:pt x="60" y="1"/>
                  </a:moveTo>
                  <a:lnTo>
                    <a:pt x="1" y="60"/>
                  </a:lnTo>
                  <a:lnTo>
                    <a:pt x="144" y="215"/>
                  </a:lnTo>
                  <a:lnTo>
                    <a:pt x="6466" y="4918"/>
                  </a:lnTo>
                  <a:lnTo>
                    <a:pt x="8800" y="6680"/>
                  </a:lnTo>
                  <a:lnTo>
                    <a:pt x="8847" y="6621"/>
                  </a:lnTo>
                  <a:lnTo>
                    <a:pt x="6514" y="4858"/>
                  </a:lnTo>
                  <a:lnTo>
                    <a:pt x="6502" y="4847"/>
                  </a:lnTo>
                  <a:lnTo>
                    <a:pt x="5823" y="4346"/>
                  </a:lnTo>
                  <a:lnTo>
                    <a:pt x="203" y="167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717777" y="4749597"/>
              <a:ext cx="102299" cy="134497"/>
            </a:xfrm>
            <a:custGeom>
              <a:avLst/>
              <a:gdLst/>
              <a:ahLst/>
              <a:cxnLst/>
              <a:rect l="l" t="t" r="r" b="b"/>
              <a:pathLst>
                <a:path w="1703" h="2239" extrusionOk="0">
                  <a:moveTo>
                    <a:pt x="1643" y="0"/>
                  </a:moveTo>
                  <a:lnTo>
                    <a:pt x="0" y="2238"/>
                  </a:lnTo>
                  <a:lnTo>
                    <a:pt x="96" y="2238"/>
                  </a:lnTo>
                  <a:lnTo>
                    <a:pt x="1703" y="48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737059" y="4758848"/>
              <a:ext cx="95932" cy="125246"/>
            </a:xfrm>
            <a:custGeom>
              <a:avLst/>
              <a:gdLst/>
              <a:ahLst/>
              <a:cxnLst/>
              <a:rect l="l" t="t" r="r" b="b"/>
              <a:pathLst>
                <a:path w="1597" h="2085" extrusionOk="0">
                  <a:moveTo>
                    <a:pt x="1525" y="1"/>
                  </a:moveTo>
                  <a:lnTo>
                    <a:pt x="1" y="2084"/>
                  </a:lnTo>
                  <a:lnTo>
                    <a:pt x="96" y="2084"/>
                  </a:lnTo>
                  <a:lnTo>
                    <a:pt x="1596" y="49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792403" y="409801"/>
              <a:ext cx="75148" cy="78692"/>
            </a:xfrm>
            <a:custGeom>
              <a:avLst/>
              <a:gdLst/>
              <a:ahLst/>
              <a:cxnLst/>
              <a:rect l="l" t="t" r="r" b="b"/>
              <a:pathLst>
                <a:path w="1251" h="1310" extrusionOk="0">
                  <a:moveTo>
                    <a:pt x="1250" y="0"/>
                  </a:moveTo>
                  <a:lnTo>
                    <a:pt x="322" y="965"/>
                  </a:lnTo>
                  <a:lnTo>
                    <a:pt x="0" y="1250"/>
                  </a:lnTo>
                  <a:lnTo>
                    <a:pt x="60" y="1310"/>
                  </a:lnTo>
                  <a:lnTo>
                    <a:pt x="369" y="1024"/>
                  </a:lnTo>
                  <a:lnTo>
                    <a:pt x="1250" y="10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4391817" y="281735"/>
              <a:ext cx="49378" cy="73045"/>
            </a:xfrm>
            <a:custGeom>
              <a:avLst/>
              <a:gdLst/>
              <a:ahLst/>
              <a:cxnLst/>
              <a:rect l="l" t="t" r="r" b="b"/>
              <a:pathLst>
                <a:path w="822" h="1216" extrusionOk="0">
                  <a:moveTo>
                    <a:pt x="738" y="1"/>
                  </a:moveTo>
                  <a:lnTo>
                    <a:pt x="0" y="1168"/>
                  </a:lnTo>
                  <a:lnTo>
                    <a:pt x="60" y="1215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4331027" y="281735"/>
              <a:ext cx="33639" cy="45833"/>
            </a:xfrm>
            <a:custGeom>
              <a:avLst/>
              <a:gdLst/>
              <a:ahLst/>
              <a:cxnLst/>
              <a:rect l="l" t="t" r="r" b="b"/>
              <a:pathLst>
                <a:path w="560" h="763" extrusionOk="0">
                  <a:moveTo>
                    <a:pt x="476" y="1"/>
                  </a:moveTo>
                  <a:lnTo>
                    <a:pt x="0" y="739"/>
                  </a:lnTo>
                  <a:lnTo>
                    <a:pt x="83" y="763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107257" y="313211"/>
              <a:ext cx="408416" cy="409918"/>
            </a:xfrm>
            <a:custGeom>
              <a:avLst/>
              <a:gdLst/>
              <a:ahLst/>
              <a:cxnLst/>
              <a:rect l="l" t="t" r="r" b="b"/>
              <a:pathLst>
                <a:path w="6799" h="6824" extrusionOk="0">
                  <a:moveTo>
                    <a:pt x="6751" y="1"/>
                  </a:moveTo>
                  <a:lnTo>
                    <a:pt x="0" y="6752"/>
                  </a:lnTo>
                  <a:lnTo>
                    <a:pt x="36" y="6823"/>
                  </a:lnTo>
                  <a:lnTo>
                    <a:pt x="95" y="6764"/>
                  </a:lnTo>
                  <a:lnTo>
                    <a:pt x="6799" y="60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177511" y="1509002"/>
              <a:ext cx="180270" cy="168857"/>
            </a:xfrm>
            <a:custGeom>
              <a:avLst/>
              <a:gdLst/>
              <a:ahLst/>
              <a:cxnLst/>
              <a:rect l="l" t="t" r="r" b="b"/>
              <a:pathLst>
                <a:path w="3001" h="2811" extrusionOk="0">
                  <a:moveTo>
                    <a:pt x="2953" y="1"/>
                  </a:moveTo>
                  <a:lnTo>
                    <a:pt x="929" y="2132"/>
                  </a:lnTo>
                  <a:cubicBezTo>
                    <a:pt x="893" y="2168"/>
                    <a:pt x="857" y="2192"/>
                    <a:pt x="833" y="2216"/>
                  </a:cubicBezTo>
                  <a:lnTo>
                    <a:pt x="0" y="2739"/>
                  </a:lnTo>
                  <a:lnTo>
                    <a:pt x="36" y="2811"/>
                  </a:lnTo>
                  <a:lnTo>
                    <a:pt x="869" y="2275"/>
                  </a:lnTo>
                  <a:cubicBezTo>
                    <a:pt x="905" y="2251"/>
                    <a:pt x="941" y="2216"/>
                    <a:pt x="976" y="2192"/>
                  </a:cubicBezTo>
                  <a:lnTo>
                    <a:pt x="2953" y="120"/>
                  </a:lnTo>
                  <a:lnTo>
                    <a:pt x="3000" y="61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6932911" y="1337385"/>
              <a:ext cx="497800" cy="353392"/>
            </a:xfrm>
            <a:custGeom>
              <a:avLst/>
              <a:gdLst/>
              <a:ahLst/>
              <a:cxnLst/>
              <a:rect l="l" t="t" r="r" b="b"/>
              <a:pathLst>
                <a:path w="8287" h="5883" extrusionOk="0">
                  <a:moveTo>
                    <a:pt x="8227" y="1"/>
                  </a:moveTo>
                  <a:lnTo>
                    <a:pt x="8180" y="60"/>
                  </a:lnTo>
                  <a:lnTo>
                    <a:pt x="6453" y="1894"/>
                  </a:lnTo>
                  <a:lnTo>
                    <a:pt x="4263" y="4203"/>
                  </a:lnTo>
                  <a:lnTo>
                    <a:pt x="3151" y="4909"/>
                  </a:lnTo>
                  <a:lnTo>
                    <a:pt x="3151" y="4909"/>
                  </a:lnTo>
                  <a:cubicBezTo>
                    <a:pt x="3175" y="4898"/>
                    <a:pt x="3200" y="4889"/>
                    <a:pt x="3227" y="4882"/>
                  </a:cubicBezTo>
                  <a:cubicBezTo>
                    <a:pt x="3274" y="4858"/>
                    <a:pt x="3334" y="4858"/>
                    <a:pt x="3381" y="4846"/>
                  </a:cubicBezTo>
                  <a:lnTo>
                    <a:pt x="4310" y="4251"/>
                  </a:lnTo>
                  <a:lnTo>
                    <a:pt x="6513" y="1941"/>
                  </a:lnTo>
                  <a:lnTo>
                    <a:pt x="8287" y="60"/>
                  </a:lnTo>
                  <a:lnTo>
                    <a:pt x="8227" y="1"/>
                  </a:lnTo>
                  <a:close/>
                  <a:moveTo>
                    <a:pt x="3151" y="4909"/>
                  </a:moveTo>
                  <a:cubicBezTo>
                    <a:pt x="3127" y="4920"/>
                    <a:pt x="3105" y="4933"/>
                    <a:pt x="3084" y="4948"/>
                  </a:cubicBezTo>
                  <a:lnTo>
                    <a:pt x="3084" y="4948"/>
                  </a:lnTo>
                  <a:lnTo>
                    <a:pt x="3120" y="4930"/>
                  </a:lnTo>
                  <a:lnTo>
                    <a:pt x="3151" y="4909"/>
                  </a:lnTo>
                  <a:close/>
                  <a:moveTo>
                    <a:pt x="3084" y="4948"/>
                  </a:moveTo>
                  <a:lnTo>
                    <a:pt x="1869" y="5561"/>
                  </a:lnTo>
                  <a:lnTo>
                    <a:pt x="72" y="5799"/>
                  </a:lnTo>
                  <a:lnTo>
                    <a:pt x="0" y="5811"/>
                  </a:lnTo>
                  <a:lnTo>
                    <a:pt x="12" y="5882"/>
                  </a:lnTo>
                  <a:lnTo>
                    <a:pt x="1893" y="5644"/>
                  </a:lnTo>
                  <a:lnTo>
                    <a:pt x="2929" y="5108"/>
                  </a:lnTo>
                  <a:cubicBezTo>
                    <a:pt x="2971" y="5045"/>
                    <a:pt x="3022" y="4990"/>
                    <a:pt x="3084" y="49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376279" y="1264461"/>
              <a:ext cx="211807" cy="225323"/>
            </a:xfrm>
            <a:custGeom>
              <a:avLst/>
              <a:gdLst/>
              <a:ahLst/>
              <a:cxnLst/>
              <a:rect l="l" t="t" r="r" b="b"/>
              <a:pathLst>
                <a:path w="3526" h="3751" extrusionOk="0">
                  <a:moveTo>
                    <a:pt x="3478" y="0"/>
                  </a:moveTo>
                  <a:lnTo>
                    <a:pt x="1" y="3691"/>
                  </a:lnTo>
                  <a:lnTo>
                    <a:pt x="49" y="3751"/>
                  </a:lnTo>
                  <a:lnTo>
                    <a:pt x="108" y="3703"/>
                  </a:lnTo>
                  <a:lnTo>
                    <a:pt x="1882" y="1810"/>
                  </a:lnTo>
                  <a:lnTo>
                    <a:pt x="3525" y="48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7877674" y="741622"/>
              <a:ext cx="209584" cy="218895"/>
            </a:xfrm>
            <a:custGeom>
              <a:avLst/>
              <a:gdLst/>
              <a:ahLst/>
              <a:cxnLst/>
              <a:rect l="l" t="t" r="r" b="b"/>
              <a:pathLst>
                <a:path w="3489" h="3644" extrusionOk="0">
                  <a:moveTo>
                    <a:pt x="3441" y="1"/>
                  </a:moveTo>
                  <a:lnTo>
                    <a:pt x="131" y="3430"/>
                  </a:lnTo>
                  <a:lnTo>
                    <a:pt x="0" y="3572"/>
                  </a:lnTo>
                  <a:lnTo>
                    <a:pt x="36" y="3644"/>
                  </a:lnTo>
                  <a:lnTo>
                    <a:pt x="191" y="3477"/>
                  </a:lnTo>
                  <a:lnTo>
                    <a:pt x="3429" y="132"/>
                  </a:lnTo>
                  <a:lnTo>
                    <a:pt x="3489" y="72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6941440" y="1707830"/>
              <a:ext cx="176005" cy="47275"/>
            </a:xfrm>
            <a:custGeom>
              <a:avLst/>
              <a:gdLst/>
              <a:ahLst/>
              <a:cxnLst/>
              <a:rect l="l" t="t" r="r" b="b"/>
              <a:pathLst>
                <a:path w="2930" h="787" extrusionOk="0">
                  <a:moveTo>
                    <a:pt x="2906" y="1"/>
                  </a:moveTo>
                  <a:lnTo>
                    <a:pt x="2132" y="406"/>
                  </a:lnTo>
                  <a:cubicBezTo>
                    <a:pt x="2073" y="430"/>
                    <a:pt x="2025" y="441"/>
                    <a:pt x="1965" y="453"/>
                  </a:cubicBezTo>
                  <a:lnTo>
                    <a:pt x="1" y="703"/>
                  </a:lnTo>
                  <a:lnTo>
                    <a:pt x="1" y="787"/>
                  </a:lnTo>
                  <a:lnTo>
                    <a:pt x="72" y="775"/>
                  </a:lnTo>
                  <a:lnTo>
                    <a:pt x="1977" y="525"/>
                  </a:lnTo>
                  <a:cubicBezTo>
                    <a:pt x="2037" y="525"/>
                    <a:pt x="2096" y="501"/>
                    <a:pt x="2156" y="477"/>
                  </a:cubicBezTo>
                  <a:lnTo>
                    <a:pt x="2930" y="72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449263" y="914680"/>
              <a:ext cx="381985" cy="403490"/>
            </a:xfrm>
            <a:custGeom>
              <a:avLst/>
              <a:gdLst/>
              <a:ahLst/>
              <a:cxnLst/>
              <a:rect l="l" t="t" r="r" b="b"/>
              <a:pathLst>
                <a:path w="6359" h="6717" extrusionOk="0">
                  <a:moveTo>
                    <a:pt x="6311" y="1"/>
                  </a:moveTo>
                  <a:lnTo>
                    <a:pt x="6251" y="60"/>
                  </a:lnTo>
                  <a:lnTo>
                    <a:pt x="6065" y="267"/>
                  </a:lnTo>
                  <a:lnTo>
                    <a:pt x="6065" y="267"/>
                  </a:lnTo>
                  <a:cubicBezTo>
                    <a:pt x="6093" y="243"/>
                    <a:pt x="6123" y="221"/>
                    <a:pt x="6156" y="203"/>
                  </a:cubicBezTo>
                  <a:cubicBezTo>
                    <a:pt x="6192" y="180"/>
                    <a:pt x="6239" y="168"/>
                    <a:pt x="6275" y="156"/>
                  </a:cubicBezTo>
                  <a:lnTo>
                    <a:pt x="6358" y="60"/>
                  </a:lnTo>
                  <a:lnTo>
                    <a:pt x="6311" y="1"/>
                  </a:lnTo>
                  <a:close/>
                  <a:moveTo>
                    <a:pt x="6065" y="267"/>
                  </a:moveTo>
                  <a:lnTo>
                    <a:pt x="6065" y="267"/>
                  </a:lnTo>
                  <a:cubicBezTo>
                    <a:pt x="6041" y="289"/>
                    <a:pt x="6018" y="313"/>
                    <a:pt x="5998" y="339"/>
                  </a:cubicBezTo>
                  <a:lnTo>
                    <a:pt x="5998" y="339"/>
                  </a:lnTo>
                  <a:lnTo>
                    <a:pt x="6037" y="299"/>
                  </a:lnTo>
                  <a:lnTo>
                    <a:pt x="6065" y="267"/>
                  </a:lnTo>
                  <a:close/>
                  <a:moveTo>
                    <a:pt x="5998" y="339"/>
                  </a:moveTo>
                  <a:lnTo>
                    <a:pt x="4263" y="2144"/>
                  </a:lnTo>
                  <a:lnTo>
                    <a:pt x="4263" y="2156"/>
                  </a:lnTo>
                  <a:lnTo>
                    <a:pt x="3298" y="3168"/>
                  </a:lnTo>
                  <a:lnTo>
                    <a:pt x="3287" y="3180"/>
                  </a:lnTo>
                  <a:lnTo>
                    <a:pt x="1882" y="4656"/>
                  </a:lnTo>
                  <a:cubicBezTo>
                    <a:pt x="1950" y="4585"/>
                    <a:pt x="2036" y="4531"/>
                    <a:pt x="2132" y="4501"/>
                  </a:cubicBezTo>
                  <a:lnTo>
                    <a:pt x="5894" y="561"/>
                  </a:lnTo>
                  <a:cubicBezTo>
                    <a:pt x="5913" y="478"/>
                    <a:pt x="5949" y="402"/>
                    <a:pt x="5998" y="339"/>
                  </a:cubicBezTo>
                  <a:close/>
                  <a:moveTo>
                    <a:pt x="1882" y="4656"/>
                  </a:moveTo>
                  <a:cubicBezTo>
                    <a:pt x="1879" y="4659"/>
                    <a:pt x="1876" y="4662"/>
                    <a:pt x="1873" y="4665"/>
                  </a:cubicBezTo>
                  <a:lnTo>
                    <a:pt x="1873" y="4665"/>
                  </a:lnTo>
                  <a:lnTo>
                    <a:pt x="1882" y="4656"/>
                  </a:lnTo>
                  <a:close/>
                  <a:moveTo>
                    <a:pt x="1873" y="4665"/>
                  </a:moveTo>
                  <a:lnTo>
                    <a:pt x="48" y="6609"/>
                  </a:lnTo>
                  <a:lnTo>
                    <a:pt x="0" y="6657"/>
                  </a:lnTo>
                  <a:lnTo>
                    <a:pt x="60" y="6716"/>
                  </a:lnTo>
                  <a:lnTo>
                    <a:pt x="1739" y="4918"/>
                  </a:lnTo>
                  <a:cubicBezTo>
                    <a:pt x="1762" y="4821"/>
                    <a:pt x="1809" y="4735"/>
                    <a:pt x="1873" y="4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7849021" y="281735"/>
              <a:ext cx="610131" cy="613014"/>
            </a:xfrm>
            <a:custGeom>
              <a:avLst/>
              <a:gdLst/>
              <a:ahLst/>
              <a:cxnLst/>
              <a:rect l="l" t="t" r="r" b="b"/>
              <a:pathLst>
                <a:path w="10157" h="10205" extrusionOk="0">
                  <a:moveTo>
                    <a:pt x="10050" y="1"/>
                  </a:moveTo>
                  <a:lnTo>
                    <a:pt x="3430" y="6609"/>
                  </a:lnTo>
                  <a:lnTo>
                    <a:pt x="3430" y="6621"/>
                  </a:lnTo>
                  <a:lnTo>
                    <a:pt x="61" y="10097"/>
                  </a:lnTo>
                  <a:lnTo>
                    <a:pt x="1" y="10157"/>
                  </a:lnTo>
                  <a:lnTo>
                    <a:pt x="61" y="10205"/>
                  </a:lnTo>
                  <a:lnTo>
                    <a:pt x="3478" y="6668"/>
                  </a:lnTo>
                  <a:lnTo>
                    <a:pt x="1015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6595323" y="1690710"/>
              <a:ext cx="307558" cy="54423"/>
            </a:xfrm>
            <a:custGeom>
              <a:avLst/>
              <a:gdLst/>
              <a:ahLst/>
              <a:cxnLst/>
              <a:rect l="l" t="t" r="r" b="b"/>
              <a:pathLst>
                <a:path w="5120" h="906" extrusionOk="0">
                  <a:moveTo>
                    <a:pt x="5096" y="0"/>
                  </a:moveTo>
                  <a:lnTo>
                    <a:pt x="5025" y="12"/>
                  </a:lnTo>
                  <a:lnTo>
                    <a:pt x="0" y="834"/>
                  </a:lnTo>
                  <a:lnTo>
                    <a:pt x="24" y="905"/>
                  </a:lnTo>
                  <a:lnTo>
                    <a:pt x="5120" y="72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7632352" y="1009109"/>
              <a:ext cx="198171" cy="208203"/>
            </a:xfrm>
            <a:custGeom>
              <a:avLst/>
              <a:gdLst/>
              <a:ahLst/>
              <a:cxnLst/>
              <a:rect l="l" t="t" r="r" b="b"/>
              <a:pathLst>
                <a:path w="3299" h="3466" extrusionOk="0">
                  <a:moveTo>
                    <a:pt x="3263" y="1"/>
                  </a:moveTo>
                  <a:lnTo>
                    <a:pt x="0" y="3406"/>
                  </a:lnTo>
                  <a:lnTo>
                    <a:pt x="60" y="3465"/>
                  </a:lnTo>
                  <a:lnTo>
                    <a:pt x="1084" y="2394"/>
                  </a:lnTo>
                  <a:lnTo>
                    <a:pt x="2048" y="1382"/>
                  </a:lnTo>
                  <a:lnTo>
                    <a:pt x="3298" y="72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606016" y="1755044"/>
              <a:ext cx="304074" cy="54423"/>
            </a:xfrm>
            <a:custGeom>
              <a:avLst/>
              <a:gdLst/>
              <a:ahLst/>
              <a:cxnLst/>
              <a:rect l="l" t="t" r="r" b="b"/>
              <a:pathLst>
                <a:path w="5062" h="906" extrusionOk="0">
                  <a:moveTo>
                    <a:pt x="5061" y="1"/>
                  </a:moveTo>
                  <a:lnTo>
                    <a:pt x="1" y="822"/>
                  </a:lnTo>
                  <a:lnTo>
                    <a:pt x="1" y="906"/>
                  </a:lnTo>
                  <a:lnTo>
                    <a:pt x="4990" y="84"/>
                  </a:lnTo>
                  <a:lnTo>
                    <a:pt x="5061" y="72"/>
                  </a:lnTo>
                  <a:lnTo>
                    <a:pt x="506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701318" y="281735"/>
              <a:ext cx="106624" cy="82356"/>
            </a:xfrm>
            <a:custGeom>
              <a:avLst/>
              <a:gdLst/>
              <a:ahLst/>
              <a:cxnLst/>
              <a:rect l="l" t="t" r="r" b="b"/>
              <a:pathLst>
                <a:path w="1775" h="1371" extrusionOk="0">
                  <a:moveTo>
                    <a:pt x="1" y="1"/>
                  </a:moveTo>
                  <a:lnTo>
                    <a:pt x="1596" y="1323"/>
                  </a:lnTo>
                  <a:cubicBezTo>
                    <a:pt x="1620" y="1323"/>
                    <a:pt x="1644" y="1323"/>
                    <a:pt x="1667" y="1334"/>
                  </a:cubicBezTo>
                  <a:lnTo>
                    <a:pt x="1775" y="13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600463" y="282455"/>
              <a:ext cx="306177" cy="418448"/>
            </a:xfrm>
            <a:custGeom>
              <a:avLst/>
              <a:gdLst/>
              <a:ahLst/>
              <a:cxnLst/>
              <a:rect l="l" t="t" r="r" b="b"/>
              <a:pathLst>
                <a:path w="5097" h="6966" extrusionOk="0">
                  <a:moveTo>
                    <a:pt x="1" y="1"/>
                  </a:moveTo>
                  <a:lnTo>
                    <a:pt x="2739" y="2263"/>
                  </a:lnTo>
                  <a:lnTo>
                    <a:pt x="3704" y="3870"/>
                  </a:lnTo>
                  <a:lnTo>
                    <a:pt x="4537" y="5954"/>
                  </a:lnTo>
                  <a:cubicBezTo>
                    <a:pt x="4537" y="5978"/>
                    <a:pt x="4561" y="6002"/>
                    <a:pt x="4561" y="6025"/>
                  </a:cubicBezTo>
                  <a:lnTo>
                    <a:pt x="5097" y="6966"/>
                  </a:lnTo>
                  <a:lnTo>
                    <a:pt x="5097" y="6811"/>
                  </a:lnTo>
                  <a:lnTo>
                    <a:pt x="5097" y="6787"/>
                  </a:lnTo>
                  <a:lnTo>
                    <a:pt x="4644" y="5978"/>
                  </a:lnTo>
                  <a:cubicBezTo>
                    <a:pt x="4632" y="5966"/>
                    <a:pt x="4620" y="5942"/>
                    <a:pt x="4620" y="5918"/>
                  </a:cubicBezTo>
                  <a:lnTo>
                    <a:pt x="3787" y="3835"/>
                  </a:lnTo>
                  <a:lnTo>
                    <a:pt x="2906" y="2382"/>
                  </a:lnTo>
                  <a:cubicBezTo>
                    <a:pt x="2787" y="2311"/>
                    <a:pt x="2692" y="2203"/>
                    <a:pt x="2644" y="2084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861522" y="453411"/>
              <a:ext cx="83017" cy="177447"/>
            </a:xfrm>
            <a:custGeom>
              <a:avLst/>
              <a:gdLst/>
              <a:ahLst/>
              <a:cxnLst/>
              <a:rect l="l" t="t" r="r" b="b"/>
              <a:pathLst>
                <a:path w="1382" h="2954" extrusionOk="0">
                  <a:moveTo>
                    <a:pt x="1" y="0"/>
                  </a:moveTo>
                  <a:lnTo>
                    <a:pt x="310" y="512"/>
                  </a:lnTo>
                  <a:cubicBezTo>
                    <a:pt x="322" y="536"/>
                    <a:pt x="346" y="560"/>
                    <a:pt x="346" y="584"/>
                  </a:cubicBezTo>
                  <a:lnTo>
                    <a:pt x="1179" y="2679"/>
                  </a:lnTo>
                  <a:lnTo>
                    <a:pt x="1334" y="2953"/>
                  </a:lnTo>
                  <a:lnTo>
                    <a:pt x="1382" y="2882"/>
                  </a:lnTo>
                  <a:lnTo>
                    <a:pt x="1251" y="2644"/>
                  </a:lnTo>
                  <a:lnTo>
                    <a:pt x="417" y="560"/>
                  </a:lnTo>
                  <a:cubicBezTo>
                    <a:pt x="405" y="536"/>
                    <a:pt x="393" y="500"/>
                    <a:pt x="382" y="477"/>
                  </a:cubicBezTo>
                  <a:lnTo>
                    <a:pt x="108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486185" y="1375288"/>
              <a:ext cx="149574" cy="275421"/>
            </a:xfrm>
            <a:custGeom>
              <a:avLst/>
              <a:gdLst/>
              <a:ahLst/>
              <a:cxnLst/>
              <a:rect l="l" t="t" r="r" b="b"/>
              <a:pathLst>
                <a:path w="2490" h="4585" extrusionOk="0">
                  <a:moveTo>
                    <a:pt x="60" y="1"/>
                  </a:moveTo>
                  <a:lnTo>
                    <a:pt x="1" y="36"/>
                  </a:lnTo>
                  <a:lnTo>
                    <a:pt x="2418" y="4584"/>
                  </a:lnTo>
                  <a:lnTo>
                    <a:pt x="2489" y="4549"/>
                  </a:lnTo>
                  <a:lnTo>
                    <a:pt x="96" y="7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685167" y="1138557"/>
              <a:ext cx="788239" cy="212468"/>
            </a:xfrm>
            <a:custGeom>
              <a:avLst/>
              <a:gdLst/>
              <a:ahLst/>
              <a:cxnLst/>
              <a:rect l="l" t="t" r="r" b="b"/>
              <a:pathLst>
                <a:path w="13122" h="3537" extrusionOk="0">
                  <a:moveTo>
                    <a:pt x="8942" y="1"/>
                  </a:moveTo>
                  <a:lnTo>
                    <a:pt x="72" y="72"/>
                  </a:lnTo>
                  <a:lnTo>
                    <a:pt x="1" y="72"/>
                  </a:lnTo>
                  <a:lnTo>
                    <a:pt x="1" y="143"/>
                  </a:lnTo>
                  <a:lnTo>
                    <a:pt x="8942" y="84"/>
                  </a:lnTo>
                  <a:cubicBezTo>
                    <a:pt x="9002" y="84"/>
                    <a:pt x="9073" y="96"/>
                    <a:pt x="9133" y="120"/>
                  </a:cubicBezTo>
                  <a:lnTo>
                    <a:pt x="10490" y="667"/>
                  </a:lnTo>
                  <a:cubicBezTo>
                    <a:pt x="10502" y="667"/>
                    <a:pt x="10526" y="679"/>
                    <a:pt x="10550" y="691"/>
                  </a:cubicBezTo>
                  <a:lnTo>
                    <a:pt x="11395" y="1191"/>
                  </a:lnTo>
                  <a:cubicBezTo>
                    <a:pt x="11467" y="1227"/>
                    <a:pt x="11526" y="1286"/>
                    <a:pt x="11574" y="1358"/>
                  </a:cubicBezTo>
                  <a:lnTo>
                    <a:pt x="12205" y="2370"/>
                  </a:lnTo>
                  <a:lnTo>
                    <a:pt x="13050" y="3537"/>
                  </a:lnTo>
                  <a:lnTo>
                    <a:pt x="13121" y="3501"/>
                  </a:lnTo>
                  <a:lnTo>
                    <a:pt x="13074" y="3441"/>
                  </a:lnTo>
                  <a:lnTo>
                    <a:pt x="12276" y="2322"/>
                  </a:lnTo>
                  <a:lnTo>
                    <a:pt x="11633" y="1310"/>
                  </a:lnTo>
                  <a:cubicBezTo>
                    <a:pt x="11586" y="1239"/>
                    <a:pt x="11514" y="1167"/>
                    <a:pt x="11443" y="1120"/>
                  </a:cubicBezTo>
                  <a:lnTo>
                    <a:pt x="10585" y="632"/>
                  </a:lnTo>
                  <a:cubicBezTo>
                    <a:pt x="10562" y="608"/>
                    <a:pt x="10538" y="596"/>
                    <a:pt x="10514" y="596"/>
                  </a:cubicBezTo>
                  <a:lnTo>
                    <a:pt x="9169" y="48"/>
                  </a:lnTo>
                  <a:cubicBezTo>
                    <a:pt x="9097" y="12"/>
                    <a:pt x="9014" y="1"/>
                    <a:pt x="894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5970968" y="282455"/>
              <a:ext cx="316869" cy="489991"/>
            </a:xfrm>
            <a:custGeom>
              <a:avLst/>
              <a:gdLst/>
              <a:ahLst/>
              <a:cxnLst/>
              <a:rect l="l" t="t" r="r" b="b"/>
              <a:pathLst>
                <a:path w="5275" h="8157" extrusionOk="0">
                  <a:moveTo>
                    <a:pt x="5167" y="1"/>
                  </a:moveTo>
                  <a:lnTo>
                    <a:pt x="2881" y="2227"/>
                  </a:lnTo>
                  <a:cubicBezTo>
                    <a:pt x="2834" y="2382"/>
                    <a:pt x="2739" y="2501"/>
                    <a:pt x="2596" y="2573"/>
                  </a:cubicBezTo>
                  <a:lnTo>
                    <a:pt x="1881" y="3751"/>
                  </a:lnTo>
                  <a:lnTo>
                    <a:pt x="762" y="5882"/>
                  </a:lnTo>
                  <a:cubicBezTo>
                    <a:pt x="750" y="5894"/>
                    <a:pt x="738" y="5906"/>
                    <a:pt x="726" y="5930"/>
                  </a:cubicBezTo>
                  <a:lnTo>
                    <a:pt x="0" y="6966"/>
                  </a:lnTo>
                  <a:lnTo>
                    <a:pt x="36" y="8133"/>
                  </a:lnTo>
                  <a:lnTo>
                    <a:pt x="107" y="8157"/>
                  </a:lnTo>
                  <a:lnTo>
                    <a:pt x="107" y="8073"/>
                  </a:lnTo>
                  <a:lnTo>
                    <a:pt x="84" y="6990"/>
                  </a:lnTo>
                  <a:lnTo>
                    <a:pt x="798" y="5978"/>
                  </a:lnTo>
                  <a:cubicBezTo>
                    <a:pt x="810" y="5966"/>
                    <a:pt x="822" y="5942"/>
                    <a:pt x="834" y="5918"/>
                  </a:cubicBezTo>
                  <a:lnTo>
                    <a:pt x="1965" y="3799"/>
                  </a:lnTo>
                  <a:lnTo>
                    <a:pt x="2786" y="2442"/>
                  </a:lnTo>
                  <a:lnTo>
                    <a:pt x="52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856536" y="795263"/>
              <a:ext cx="53703" cy="305456"/>
            </a:xfrm>
            <a:custGeom>
              <a:avLst/>
              <a:gdLst/>
              <a:ahLst/>
              <a:cxnLst/>
              <a:rect l="l" t="t" r="r" b="b"/>
              <a:pathLst>
                <a:path w="894" h="5085" extrusionOk="0">
                  <a:moveTo>
                    <a:pt x="893" y="1"/>
                  </a:moveTo>
                  <a:lnTo>
                    <a:pt x="810" y="12"/>
                  </a:lnTo>
                  <a:lnTo>
                    <a:pt x="798" y="84"/>
                  </a:lnTo>
                  <a:lnTo>
                    <a:pt x="0" y="5085"/>
                  </a:lnTo>
                  <a:lnTo>
                    <a:pt x="84" y="5085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092547" y="281735"/>
              <a:ext cx="102299" cy="93769"/>
            </a:xfrm>
            <a:custGeom>
              <a:avLst/>
              <a:gdLst/>
              <a:ahLst/>
              <a:cxnLst/>
              <a:rect l="l" t="t" r="r" b="b"/>
              <a:pathLst>
                <a:path w="1703" h="1561" extrusionOk="0">
                  <a:moveTo>
                    <a:pt x="1596" y="1"/>
                  </a:moveTo>
                  <a:lnTo>
                    <a:pt x="0" y="1561"/>
                  </a:lnTo>
                  <a:lnTo>
                    <a:pt x="0" y="1561"/>
                  </a:lnTo>
                  <a:lnTo>
                    <a:pt x="155" y="1525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5920870" y="801691"/>
              <a:ext cx="53703" cy="307618"/>
            </a:xfrm>
            <a:custGeom>
              <a:avLst/>
              <a:gdLst/>
              <a:ahLst/>
              <a:cxnLst/>
              <a:rect l="l" t="t" r="r" b="b"/>
              <a:pathLst>
                <a:path w="894" h="5121" extrusionOk="0">
                  <a:moveTo>
                    <a:pt x="810" y="1"/>
                  </a:moveTo>
                  <a:lnTo>
                    <a:pt x="1" y="5097"/>
                  </a:lnTo>
                  <a:lnTo>
                    <a:pt x="72" y="5120"/>
                  </a:lnTo>
                  <a:lnTo>
                    <a:pt x="882" y="96"/>
                  </a:lnTo>
                  <a:lnTo>
                    <a:pt x="894" y="25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5905853" y="690864"/>
              <a:ext cx="6488" cy="73706"/>
            </a:xfrm>
            <a:custGeom>
              <a:avLst/>
              <a:gdLst/>
              <a:ahLst/>
              <a:cxnLst/>
              <a:rect l="l" t="t" r="r" b="b"/>
              <a:pathLst>
                <a:path w="108" h="1227" extrusionOk="0">
                  <a:moveTo>
                    <a:pt x="1" y="0"/>
                  </a:moveTo>
                  <a:lnTo>
                    <a:pt x="1" y="24"/>
                  </a:lnTo>
                  <a:lnTo>
                    <a:pt x="13" y="167"/>
                  </a:lnTo>
                  <a:lnTo>
                    <a:pt x="36" y="1143"/>
                  </a:lnTo>
                  <a:lnTo>
                    <a:pt x="36" y="1227"/>
                  </a:lnTo>
                  <a:lnTo>
                    <a:pt x="108" y="1227"/>
                  </a:lnTo>
                  <a:lnTo>
                    <a:pt x="84" y="1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5940933" y="460560"/>
              <a:ext cx="101578" cy="174563"/>
            </a:xfrm>
            <a:custGeom>
              <a:avLst/>
              <a:gdLst/>
              <a:ahLst/>
              <a:cxnLst/>
              <a:rect l="l" t="t" r="r" b="b"/>
              <a:pathLst>
                <a:path w="1691" h="2906" extrusionOk="0">
                  <a:moveTo>
                    <a:pt x="1691" y="0"/>
                  </a:moveTo>
                  <a:lnTo>
                    <a:pt x="1584" y="24"/>
                  </a:lnTo>
                  <a:lnTo>
                    <a:pt x="1453" y="239"/>
                  </a:lnTo>
                  <a:lnTo>
                    <a:pt x="1441" y="262"/>
                  </a:lnTo>
                  <a:lnTo>
                    <a:pt x="322" y="2370"/>
                  </a:lnTo>
                  <a:lnTo>
                    <a:pt x="48" y="2751"/>
                  </a:lnTo>
                  <a:lnTo>
                    <a:pt x="0" y="2822"/>
                  </a:lnTo>
                  <a:lnTo>
                    <a:pt x="48" y="2906"/>
                  </a:lnTo>
                  <a:lnTo>
                    <a:pt x="393" y="2406"/>
                  </a:lnTo>
                  <a:lnTo>
                    <a:pt x="1512" y="298"/>
                  </a:lnTo>
                  <a:lnTo>
                    <a:pt x="1524" y="274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7940566" y="3522330"/>
              <a:ext cx="427038" cy="1361066"/>
            </a:xfrm>
            <a:custGeom>
              <a:avLst/>
              <a:gdLst/>
              <a:ahLst/>
              <a:cxnLst/>
              <a:rect l="l" t="t" r="r" b="b"/>
              <a:pathLst>
                <a:path w="7109" h="22658" extrusionOk="0">
                  <a:moveTo>
                    <a:pt x="6823" y="0"/>
                  </a:moveTo>
                  <a:lnTo>
                    <a:pt x="6844" y="31"/>
                  </a:lnTo>
                  <a:lnTo>
                    <a:pt x="6844" y="31"/>
                  </a:lnTo>
                  <a:cubicBezTo>
                    <a:pt x="6838" y="21"/>
                    <a:pt x="6831" y="10"/>
                    <a:pt x="6823" y="0"/>
                  </a:cubicBezTo>
                  <a:close/>
                  <a:moveTo>
                    <a:pt x="6844" y="31"/>
                  </a:moveTo>
                  <a:cubicBezTo>
                    <a:pt x="6891" y="107"/>
                    <a:pt x="6919" y="192"/>
                    <a:pt x="6919" y="286"/>
                  </a:cubicBezTo>
                  <a:lnTo>
                    <a:pt x="6942" y="321"/>
                  </a:lnTo>
                  <a:cubicBezTo>
                    <a:pt x="7002" y="417"/>
                    <a:pt x="7026" y="512"/>
                    <a:pt x="7026" y="619"/>
                  </a:cubicBezTo>
                  <a:lnTo>
                    <a:pt x="6942" y="2048"/>
                  </a:lnTo>
                  <a:cubicBezTo>
                    <a:pt x="6942" y="2084"/>
                    <a:pt x="6930" y="2107"/>
                    <a:pt x="6930" y="2143"/>
                  </a:cubicBezTo>
                  <a:lnTo>
                    <a:pt x="5335" y="8394"/>
                  </a:lnTo>
                  <a:cubicBezTo>
                    <a:pt x="5335" y="8406"/>
                    <a:pt x="5335" y="8418"/>
                    <a:pt x="5323" y="8430"/>
                  </a:cubicBezTo>
                  <a:lnTo>
                    <a:pt x="3120" y="14811"/>
                  </a:lnTo>
                  <a:lnTo>
                    <a:pt x="1977" y="18443"/>
                  </a:lnTo>
                  <a:cubicBezTo>
                    <a:pt x="1977" y="18455"/>
                    <a:pt x="1977" y="18467"/>
                    <a:pt x="1966" y="18490"/>
                  </a:cubicBezTo>
                  <a:lnTo>
                    <a:pt x="1656" y="19252"/>
                  </a:lnTo>
                  <a:cubicBezTo>
                    <a:pt x="1644" y="19264"/>
                    <a:pt x="1644" y="19264"/>
                    <a:pt x="1644" y="19276"/>
                  </a:cubicBezTo>
                  <a:lnTo>
                    <a:pt x="1" y="22658"/>
                  </a:lnTo>
                  <a:lnTo>
                    <a:pt x="84" y="22658"/>
                  </a:lnTo>
                  <a:lnTo>
                    <a:pt x="1704" y="19312"/>
                  </a:lnTo>
                  <a:lnTo>
                    <a:pt x="1727" y="19288"/>
                  </a:lnTo>
                  <a:lnTo>
                    <a:pt x="2037" y="18538"/>
                  </a:lnTo>
                  <a:lnTo>
                    <a:pt x="2037" y="18526"/>
                  </a:lnTo>
                  <a:lnTo>
                    <a:pt x="2061" y="18478"/>
                  </a:lnTo>
                  <a:lnTo>
                    <a:pt x="2192" y="18050"/>
                  </a:lnTo>
                  <a:lnTo>
                    <a:pt x="2204" y="18014"/>
                  </a:lnTo>
                  <a:lnTo>
                    <a:pt x="2811" y="16062"/>
                  </a:lnTo>
                  <a:lnTo>
                    <a:pt x="2906" y="15764"/>
                  </a:lnTo>
                  <a:lnTo>
                    <a:pt x="2918" y="15740"/>
                  </a:lnTo>
                  <a:lnTo>
                    <a:pt x="2978" y="15514"/>
                  </a:lnTo>
                  <a:lnTo>
                    <a:pt x="3192" y="14835"/>
                  </a:lnTo>
                  <a:lnTo>
                    <a:pt x="3204" y="14811"/>
                  </a:lnTo>
                  <a:lnTo>
                    <a:pt x="5406" y="8453"/>
                  </a:lnTo>
                  <a:lnTo>
                    <a:pt x="5418" y="8418"/>
                  </a:lnTo>
                  <a:lnTo>
                    <a:pt x="7002" y="2167"/>
                  </a:lnTo>
                  <a:cubicBezTo>
                    <a:pt x="7014" y="2131"/>
                    <a:pt x="7014" y="2096"/>
                    <a:pt x="7014" y="2060"/>
                  </a:cubicBezTo>
                  <a:lnTo>
                    <a:pt x="7097" y="631"/>
                  </a:lnTo>
                  <a:cubicBezTo>
                    <a:pt x="7109" y="500"/>
                    <a:pt x="7073" y="381"/>
                    <a:pt x="7014" y="286"/>
                  </a:cubicBezTo>
                  <a:lnTo>
                    <a:pt x="6844" y="3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7869805" y="3560234"/>
              <a:ext cx="432023" cy="1323162"/>
            </a:xfrm>
            <a:custGeom>
              <a:avLst/>
              <a:gdLst/>
              <a:ahLst/>
              <a:cxnLst/>
              <a:rect l="l" t="t" r="r" b="b"/>
              <a:pathLst>
                <a:path w="7192" h="22027" extrusionOk="0">
                  <a:moveTo>
                    <a:pt x="7049" y="0"/>
                  </a:moveTo>
                  <a:lnTo>
                    <a:pt x="7120" y="119"/>
                  </a:lnTo>
                  <a:lnTo>
                    <a:pt x="7061" y="1310"/>
                  </a:lnTo>
                  <a:lnTo>
                    <a:pt x="5489" y="7477"/>
                  </a:lnTo>
                  <a:lnTo>
                    <a:pt x="3286" y="13847"/>
                  </a:lnTo>
                  <a:lnTo>
                    <a:pt x="3072" y="14538"/>
                  </a:lnTo>
                  <a:lnTo>
                    <a:pt x="2905" y="15073"/>
                  </a:lnTo>
                  <a:lnTo>
                    <a:pt x="2286" y="17026"/>
                  </a:lnTo>
                  <a:lnTo>
                    <a:pt x="2155" y="17466"/>
                  </a:lnTo>
                  <a:lnTo>
                    <a:pt x="2143" y="17490"/>
                  </a:lnTo>
                  <a:lnTo>
                    <a:pt x="1858" y="18193"/>
                  </a:lnTo>
                  <a:lnTo>
                    <a:pt x="0" y="22027"/>
                  </a:lnTo>
                  <a:lnTo>
                    <a:pt x="84" y="22027"/>
                  </a:lnTo>
                  <a:lnTo>
                    <a:pt x="1917" y="18228"/>
                  </a:lnTo>
                  <a:lnTo>
                    <a:pt x="2215" y="17502"/>
                  </a:lnTo>
                  <a:lnTo>
                    <a:pt x="3346" y="13883"/>
                  </a:lnTo>
                  <a:lnTo>
                    <a:pt x="3346" y="13871"/>
                  </a:lnTo>
                  <a:lnTo>
                    <a:pt x="5549" y="7501"/>
                  </a:lnTo>
                  <a:lnTo>
                    <a:pt x="7120" y="1322"/>
                  </a:lnTo>
                  <a:lnTo>
                    <a:pt x="7192" y="155"/>
                  </a:lnTo>
                  <a:cubicBezTo>
                    <a:pt x="7132" y="119"/>
                    <a:pt x="7085" y="60"/>
                    <a:pt x="70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095370" y="4250365"/>
              <a:ext cx="759645" cy="184595"/>
            </a:xfrm>
            <a:custGeom>
              <a:avLst/>
              <a:gdLst/>
              <a:ahLst/>
              <a:cxnLst/>
              <a:rect l="l" t="t" r="r" b="b"/>
              <a:pathLst>
                <a:path w="12646" h="3073" extrusionOk="0">
                  <a:moveTo>
                    <a:pt x="5609" y="1"/>
                  </a:moveTo>
                  <a:lnTo>
                    <a:pt x="4835" y="143"/>
                  </a:lnTo>
                  <a:lnTo>
                    <a:pt x="3632" y="358"/>
                  </a:lnTo>
                  <a:lnTo>
                    <a:pt x="2489" y="846"/>
                  </a:lnTo>
                  <a:lnTo>
                    <a:pt x="1156" y="1715"/>
                  </a:lnTo>
                  <a:lnTo>
                    <a:pt x="1" y="3025"/>
                  </a:lnTo>
                  <a:lnTo>
                    <a:pt x="60" y="3072"/>
                  </a:lnTo>
                  <a:lnTo>
                    <a:pt x="108" y="3013"/>
                  </a:lnTo>
                  <a:lnTo>
                    <a:pt x="1203" y="1775"/>
                  </a:lnTo>
                  <a:lnTo>
                    <a:pt x="2525" y="917"/>
                  </a:lnTo>
                  <a:lnTo>
                    <a:pt x="3656" y="441"/>
                  </a:lnTo>
                  <a:lnTo>
                    <a:pt x="4835" y="227"/>
                  </a:lnTo>
                  <a:lnTo>
                    <a:pt x="4847" y="227"/>
                  </a:lnTo>
                  <a:lnTo>
                    <a:pt x="5621" y="72"/>
                  </a:lnTo>
                  <a:lnTo>
                    <a:pt x="6823" y="143"/>
                  </a:lnTo>
                  <a:lnTo>
                    <a:pt x="8323" y="596"/>
                  </a:lnTo>
                  <a:lnTo>
                    <a:pt x="10359" y="1322"/>
                  </a:lnTo>
                  <a:lnTo>
                    <a:pt x="12550" y="2167"/>
                  </a:lnTo>
                  <a:lnTo>
                    <a:pt x="12621" y="2203"/>
                  </a:lnTo>
                  <a:lnTo>
                    <a:pt x="12645" y="2132"/>
                  </a:lnTo>
                  <a:lnTo>
                    <a:pt x="10383" y="1251"/>
                  </a:lnTo>
                  <a:lnTo>
                    <a:pt x="8347" y="524"/>
                  </a:lnTo>
                  <a:lnTo>
                    <a:pt x="6835" y="72"/>
                  </a:lnTo>
                  <a:lnTo>
                    <a:pt x="560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888012" y="4456341"/>
              <a:ext cx="190963" cy="262566"/>
            </a:xfrm>
            <a:custGeom>
              <a:avLst/>
              <a:gdLst/>
              <a:ahLst/>
              <a:cxnLst/>
              <a:rect l="l" t="t" r="r" b="b"/>
              <a:pathLst>
                <a:path w="3179" h="4371" extrusionOk="0">
                  <a:moveTo>
                    <a:pt x="3119" y="1"/>
                  </a:moveTo>
                  <a:lnTo>
                    <a:pt x="2417" y="905"/>
                  </a:lnTo>
                  <a:lnTo>
                    <a:pt x="357" y="3763"/>
                  </a:lnTo>
                  <a:lnTo>
                    <a:pt x="0" y="4323"/>
                  </a:lnTo>
                  <a:lnTo>
                    <a:pt x="60" y="4370"/>
                  </a:lnTo>
                  <a:lnTo>
                    <a:pt x="417" y="3811"/>
                  </a:lnTo>
                  <a:lnTo>
                    <a:pt x="2477" y="953"/>
                  </a:lnTo>
                  <a:lnTo>
                    <a:pt x="3131" y="108"/>
                  </a:lnTo>
                  <a:lnTo>
                    <a:pt x="3179" y="48"/>
                  </a:lnTo>
                  <a:lnTo>
                    <a:pt x="311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990250" y="4185310"/>
              <a:ext cx="1209509" cy="278244"/>
            </a:xfrm>
            <a:custGeom>
              <a:avLst/>
              <a:gdLst/>
              <a:ahLst/>
              <a:cxnLst/>
              <a:rect l="l" t="t" r="r" b="b"/>
              <a:pathLst>
                <a:path w="20135" h="4632" extrusionOk="0">
                  <a:moveTo>
                    <a:pt x="7359" y="0"/>
                  </a:moveTo>
                  <a:cubicBezTo>
                    <a:pt x="7311" y="0"/>
                    <a:pt x="7263" y="0"/>
                    <a:pt x="7216" y="12"/>
                  </a:cubicBezTo>
                  <a:lnTo>
                    <a:pt x="6370" y="179"/>
                  </a:lnTo>
                  <a:lnTo>
                    <a:pt x="5144" y="405"/>
                  </a:lnTo>
                  <a:cubicBezTo>
                    <a:pt x="5097" y="405"/>
                    <a:pt x="5061" y="417"/>
                    <a:pt x="5025" y="441"/>
                  </a:cubicBezTo>
                  <a:lnTo>
                    <a:pt x="3775" y="953"/>
                  </a:lnTo>
                  <a:cubicBezTo>
                    <a:pt x="3739" y="964"/>
                    <a:pt x="3715" y="988"/>
                    <a:pt x="3680" y="1000"/>
                  </a:cubicBezTo>
                  <a:lnTo>
                    <a:pt x="2251" y="1929"/>
                  </a:lnTo>
                  <a:cubicBezTo>
                    <a:pt x="2203" y="1965"/>
                    <a:pt x="2168" y="2000"/>
                    <a:pt x="2132" y="2036"/>
                  </a:cubicBezTo>
                  <a:lnTo>
                    <a:pt x="989" y="3346"/>
                  </a:lnTo>
                  <a:lnTo>
                    <a:pt x="763" y="3608"/>
                  </a:lnTo>
                  <a:lnTo>
                    <a:pt x="751" y="3631"/>
                  </a:lnTo>
                  <a:lnTo>
                    <a:pt x="48" y="4524"/>
                  </a:lnTo>
                  <a:lnTo>
                    <a:pt x="1" y="4584"/>
                  </a:lnTo>
                  <a:lnTo>
                    <a:pt x="72" y="4632"/>
                  </a:lnTo>
                  <a:lnTo>
                    <a:pt x="810" y="3679"/>
                  </a:lnTo>
                  <a:lnTo>
                    <a:pt x="834" y="3655"/>
                  </a:lnTo>
                  <a:lnTo>
                    <a:pt x="2191" y="2096"/>
                  </a:lnTo>
                  <a:cubicBezTo>
                    <a:pt x="2227" y="2060"/>
                    <a:pt x="2263" y="2024"/>
                    <a:pt x="2299" y="2000"/>
                  </a:cubicBezTo>
                  <a:lnTo>
                    <a:pt x="3727" y="1072"/>
                  </a:lnTo>
                  <a:cubicBezTo>
                    <a:pt x="3751" y="1060"/>
                    <a:pt x="3787" y="1048"/>
                    <a:pt x="3811" y="1036"/>
                  </a:cubicBezTo>
                  <a:lnTo>
                    <a:pt x="5061" y="512"/>
                  </a:lnTo>
                  <a:cubicBezTo>
                    <a:pt x="5085" y="500"/>
                    <a:pt x="5120" y="488"/>
                    <a:pt x="5156" y="476"/>
                  </a:cubicBezTo>
                  <a:lnTo>
                    <a:pt x="6394" y="262"/>
                  </a:lnTo>
                  <a:lnTo>
                    <a:pt x="7240" y="95"/>
                  </a:lnTo>
                  <a:cubicBezTo>
                    <a:pt x="7275" y="83"/>
                    <a:pt x="7323" y="83"/>
                    <a:pt x="7359" y="83"/>
                  </a:cubicBezTo>
                  <a:lnTo>
                    <a:pt x="8704" y="167"/>
                  </a:lnTo>
                  <a:cubicBezTo>
                    <a:pt x="8740" y="167"/>
                    <a:pt x="8776" y="179"/>
                    <a:pt x="8811" y="191"/>
                  </a:cubicBezTo>
                  <a:lnTo>
                    <a:pt x="10395" y="667"/>
                  </a:lnTo>
                  <a:lnTo>
                    <a:pt x="10419" y="667"/>
                  </a:lnTo>
                  <a:lnTo>
                    <a:pt x="12478" y="1405"/>
                  </a:lnTo>
                  <a:lnTo>
                    <a:pt x="12490" y="1405"/>
                  </a:lnTo>
                  <a:lnTo>
                    <a:pt x="14967" y="2358"/>
                  </a:lnTo>
                  <a:lnTo>
                    <a:pt x="19634" y="3977"/>
                  </a:lnTo>
                  <a:lnTo>
                    <a:pt x="20110" y="4108"/>
                  </a:lnTo>
                  <a:lnTo>
                    <a:pt x="20134" y="4036"/>
                  </a:lnTo>
                  <a:lnTo>
                    <a:pt x="19741" y="3929"/>
                  </a:lnTo>
                  <a:lnTo>
                    <a:pt x="19658" y="3905"/>
                  </a:lnTo>
                  <a:lnTo>
                    <a:pt x="14991" y="2286"/>
                  </a:lnTo>
                  <a:lnTo>
                    <a:pt x="12526" y="1322"/>
                  </a:lnTo>
                  <a:lnTo>
                    <a:pt x="12502" y="1322"/>
                  </a:lnTo>
                  <a:lnTo>
                    <a:pt x="10454" y="583"/>
                  </a:lnTo>
                  <a:lnTo>
                    <a:pt x="10419" y="583"/>
                  </a:lnTo>
                  <a:lnTo>
                    <a:pt x="8835" y="107"/>
                  </a:lnTo>
                  <a:cubicBezTo>
                    <a:pt x="8787" y="95"/>
                    <a:pt x="8752" y="83"/>
                    <a:pt x="8704" y="83"/>
                  </a:cubicBezTo>
                  <a:lnTo>
                    <a:pt x="735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6882813" y="4389124"/>
              <a:ext cx="294703" cy="103741"/>
            </a:xfrm>
            <a:custGeom>
              <a:avLst/>
              <a:gdLst/>
              <a:ahLst/>
              <a:cxnLst/>
              <a:rect l="l" t="t" r="r" b="b"/>
              <a:pathLst>
                <a:path w="4906" h="1727" extrusionOk="0">
                  <a:moveTo>
                    <a:pt x="24" y="0"/>
                  </a:moveTo>
                  <a:lnTo>
                    <a:pt x="1" y="72"/>
                  </a:lnTo>
                  <a:lnTo>
                    <a:pt x="72" y="96"/>
                  </a:lnTo>
                  <a:lnTo>
                    <a:pt x="4442" y="1608"/>
                  </a:lnTo>
                  <a:lnTo>
                    <a:pt x="4477" y="1620"/>
                  </a:lnTo>
                  <a:lnTo>
                    <a:pt x="4882" y="1727"/>
                  </a:lnTo>
                  <a:lnTo>
                    <a:pt x="4906" y="1655"/>
                  </a:lnTo>
                  <a:lnTo>
                    <a:pt x="4501" y="1548"/>
                  </a:lnTo>
                  <a:lnTo>
                    <a:pt x="4465" y="15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5835753" y="4484934"/>
              <a:ext cx="140263" cy="195348"/>
            </a:xfrm>
            <a:custGeom>
              <a:avLst/>
              <a:gdLst/>
              <a:ahLst/>
              <a:cxnLst/>
              <a:rect l="l" t="t" r="r" b="b"/>
              <a:pathLst>
                <a:path w="2335" h="3252" extrusionOk="0">
                  <a:moveTo>
                    <a:pt x="2263" y="1"/>
                  </a:moveTo>
                  <a:lnTo>
                    <a:pt x="2227" y="60"/>
                  </a:lnTo>
                  <a:lnTo>
                    <a:pt x="346" y="2668"/>
                  </a:lnTo>
                  <a:lnTo>
                    <a:pt x="322" y="2704"/>
                  </a:lnTo>
                  <a:lnTo>
                    <a:pt x="1" y="3204"/>
                  </a:lnTo>
                  <a:lnTo>
                    <a:pt x="60" y="3251"/>
                  </a:lnTo>
                  <a:lnTo>
                    <a:pt x="394" y="2739"/>
                  </a:lnTo>
                  <a:lnTo>
                    <a:pt x="406" y="2715"/>
                  </a:lnTo>
                  <a:lnTo>
                    <a:pt x="2335" y="48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8822437" y="4494245"/>
              <a:ext cx="45113" cy="28653"/>
            </a:xfrm>
            <a:custGeom>
              <a:avLst/>
              <a:gdLst/>
              <a:ahLst/>
              <a:cxnLst/>
              <a:rect l="l" t="t" r="r" b="b"/>
              <a:pathLst>
                <a:path w="751" h="477" extrusionOk="0">
                  <a:moveTo>
                    <a:pt x="36" y="1"/>
                  </a:moveTo>
                  <a:lnTo>
                    <a:pt x="0" y="60"/>
                  </a:lnTo>
                  <a:lnTo>
                    <a:pt x="750" y="477"/>
                  </a:lnTo>
                  <a:lnTo>
                    <a:pt x="750" y="39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8791682" y="4551490"/>
              <a:ext cx="75868" cy="45113"/>
            </a:xfrm>
            <a:custGeom>
              <a:avLst/>
              <a:gdLst/>
              <a:ahLst/>
              <a:cxnLst/>
              <a:rect l="l" t="t" r="r" b="b"/>
              <a:pathLst>
                <a:path w="1263" h="751" extrusionOk="0">
                  <a:moveTo>
                    <a:pt x="36" y="0"/>
                  </a:moveTo>
                  <a:lnTo>
                    <a:pt x="0" y="60"/>
                  </a:lnTo>
                  <a:lnTo>
                    <a:pt x="1262" y="750"/>
                  </a:lnTo>
                  <a:lnTo>
                    <a:pt x="1262" y="66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5877260" y="2934436"/>
              <a:ext cx="1185842" cy="774783"/>
            </a:xfrm>
            <a:custGeom>
              <a:avLst/>
              <a:gdLst/>
              <a:ahLst/>
              <a:cxnLst/>
              <a:rect l="l" t="t" r="r" b="b"/>
              <a:pathLst>
                <a:path w="19741" h="12898" extrusionOk="0">
                  <a:moveTo>
                    <a:pt x="19681" y="0"/>
                  </a:moveTo>
                  <a:lnTo>
                    <a:pt x="19431" y="369"/>
                  </a:lnTo>
                  <a:lnTo>
                    <a:pt x="13585" y="9823"/>
                  </a:lnTo>
                  <a:lnTo>
                    <a:pt x="13585" y="9847"/>
                  </a:lnTo>
                  <a:lnTo>
                    <a:pt x="12300" y="11775"/>
                  </a:lnTo>
                  <a:cubicBezTo>
                    <a:pt x="12252" y="11847"/>
                    <a:pt x="12181" y="11906"/>
                    <a:pt x="12097" y="11954"/>
                  </a:cubicBezTo>
                  <a:lnTo>
                    <a:pt x="10418" y="12775"/>
                  </a:lnTo>
                  <a:cubicBezTo>
                    <a:pt x="10347" y="12811"/>
                    <a:pt x="10276" y="12823"/>
                    <a:pt x="10192" y="12823"/>
                  </a:cubicBezTo>
                  <a:lnTo>
                    <a:pt x="10145" y="12823"/>
                  </a:lnTo>
                  <a:lnTo>
                    <a:pt x="8406" y="12645"/>
                  </a:lnTo>
                  <a:cubicBezTo>
                    <a:pt x="8347" y="12645"/>
                    <a:pt x="8287" y="12633"/>
                    <a:pt x="8240" y="12597"/>
                  </a:cubicBezTo>
                  <a:lnTo>
                    <a:pt x="4561" y="10811"/>
                  </a:lnTo>
                  <a:lnTo>
                    <a:pt x="4549" y="10811"/>
                  </a:lnTo>
                  <a:lnTo>
                    <a:pt x="36" y="8430"/>
                  </a:lnTo>
                  <a:lnTo>
                    <a:pt x="0" y="8501"/>
                  </a:lnTo>
                  <a:lnTo>
                    <a:pt x="4477" y="10847"/>
                  </a:lnTo>
                  <a:lnTo>
                    <a:pt x="4513" y="10870"/>
                  </a:lnTo>
                  <a:lnTo>
                    <a:pt x="4525" y="10870"/>
                  </a:lnTo>
                  <a:lnTo>
                    <a:pt x="6037" y="11609"/>
                  </a:lnTo>
                  <a:lnTo>
                    <a:pt x="8204" y="12668"/>
                  </a:lnTo>
                  <a:cubicBezTo>
                    <a:pt x="8263" y="12692"/>
                    <a:pt x="8335" y="12716"/>
                    <a:pt x="8394" y="12716"/>
                  </a:cubicBezTo>
                  <a:lnTo>
                    <a:pt x="9013" y="12775"/>
                  </a:lnTo>
                  <a:lnTo>
                    <a:pt x="10133" y="12895"/>
                  </a:lnTo>
                  <a:cubicBezTo>
                    <a:pt x="10151" y="12897"/>
                    <a:pt x="10169" y="12898"/>
                    <a:pt x="10188" y="12898"/>
                  </a:cubicBezTo>
                  <a:cubicBezTo>
                    <a:pt x="10276" y="12898"/>
                    <a:pt x="10363" y="12874"/>
                    <a:pt x="10442" y="12835"/>
                  </a:cubicBezTo>
                  <a:lnTo>
                    <a:pt x="12133" y="12013"/>
                  </a:lnTo>
                  <a:cubicBezTo>
                    <a:pt x="12228" y="11978"/>
                    <a:pt x="12312" y="11906"/>
                    <a:pt x="12359" y="11823"/>
                  </a:cubicBezTo>
                  <a:lnTo>
                    <a:pt x="13645" y="9882"/>
                  </a:lnTo>
                  <a:lnTo>
                    <a:pt x="13657" y="9870"/>
                  </a:lnTo>
                  <a:lnTo>
                    <a:pt x="13669" y="9835"/>
                  </a:lnTo>
                  <a:lnTo>
                    <a:pt x="19491" y="417"/>
                  </a:lnTo>
                  <a:lnTo>
                    <a:pt x="19741" y="48"/>
                  </a:lnTo>
                  <a:lnTo>
                    <a:pt x="1968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195505" y="2900798"/>
              <a:ext cx="812567" cy="743186"/>
            </a:xfrm>
            <a:custGeom>
              <a:avLst/>
              <a:gdLst/>
              <a:ahLst/>
              <a:cxnLst/>
              <a:rect l="l" t="t" r="r" b="b"/>
              <a:pathLst>
                <a:path w="13527" h="12372" extrusionOk="0">
                  <a:moveTo>
                    <a:pt x="13455" y="1"/>
                  </a:moveTo>
                  <a:lnTo>
                    <a:pt x="13240" y="322"/>
                  </a:lnTo>
                  <a:lnTo>
                    <a:pt x="13217" y="346"/>
                  </a:lnTo>
                  <a:lnTo>
                    <a:pt x="7383" y="9811"/>
                  </a:lnTo>
                  <a:lnTo>
                    <a:pt x="6192" y="11609"/>
                  </a:lnTo>
                  <a:lnTo>
                    <a:pt x="4787" y="12288"/>
                  </a:lnTo>
                  <a:lnTo>
                    <a:pt x="3835" y="12192"/>
                  </a:lnTo>
                  <a:lnTo>
                    <a:pt x="3323" y="12145"/>
                  </a:lnTo>
                  <a:lnTo>
                    <a:pt x="1251" y="11133"/>
                  </a:lnTo>
                  <a:lnTo>
                    <a:pt x="108" y="10585"/>
                  </a:lnTo>
                  <a:lnTo>
                    <a:pt x="48" y="10549"/>
                  </a:lnTo>
                  <a:lnTo>
                    <a:pt x="1" y="10609"/>
                  </a:lnTo>
                  <a:lnTo>
                    <a:pt x="3299" y="12216"/>
                  </a:lnTo>
                  <a:lnTo>
                    <a:pt x="4811" y="12371"/>
                  </a:lnTo>
                  <a:lnTo>
                    <a:pt x="6240" y="11669"/>
                  </a:lnTo>
                  <a:lnTo>
                    <a:pt x="7442" y="9847"/>
                  </a:lnTo>
                  <a:lnTo>
                    <a:pt x="13288" y="393"/>
                  </a:lnTo>
                  <a:lnTo>
                    <a:pt x="13300" y="370"/>
                  </a:lnTo>
                  <a:lnTo>
                    <a:pt x="13526" y="48"/>
                  </a:lnTo>
                  <a:lnTo>
                    <a:pt x="1345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906574" y="3382129"/>
              <a:ext cx="263287" cy="141645"/>
            </a:xfrm>
            <a:custGeom>
              <a:avLst/>
              <a:gdLst/>
              <a:ahLst/>
              <a:cxnLst/>
              <a:rect l="l" t="t" r="r" b="b"/>
              <a:pathLst>
                <a:path w="4383" h="2358" extrusionOk="0">
                  <a:moveTo>
                    <a:pt x="36" y="0"/>
                  </a:moveTo>
                  <a:lnTo>
                    <a:pt x="1" y="72"/>
                  </a:lnTo>
                  <a:lnTo>
                    <a:pt x="4346" y="2358"/>
                  </a:lnTo>
                  <a:lnTo>
                    <a:pt x="4382" y="2298"/>
                  </a:lnTo>
                  <a:lnTo>
                    <a:pt x="4311" y="226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7585138" y="955467"/>
              <a:ext cx="519305" cy="594333"/>
            </a:xfrm>
            <a:custGeom>
              <a:avLst/>
              <a:gdLst/>
              <a:ahLst/>
              <a:cxnLst/>
              <a:rect l="l" t="t" r="r" b="b"/>
              <a:pathLst>
                <a:path w="8645" h="9894" extrusionOk="0">
                  <a:moveTo>
                    <a:pt x="4870" y="1"/>
                  </a:moveTo>
                  <a:lnTo>
                    <a:pt x="4811" y="60"/>
                  </a:lnTo>
                  <a:lnTo>
                    <a:pt x="8168" y="5739"/>
                  </a:lnTo>
                  <a:cubicBezTo>
                    <a:pt x="8192" y="5787"/>
                    <a:pt x="8216" y="5858"/>
                    <a:pt x="8228" y="5918"/>
                  </a:cubicBezTo>
                  <a:lnTo>
                    <a:pt x="8537" y="8002"/>
                  </a:lnTo>
                  <a:cubicBezTo>
                    <a:pt x="8561" y="8144"/>
                    <a:pt x="8514" y="8287"/>
                    <a:pt x="8430" y="8394"/>
                  </a:cubicBezTo>
                  <a:lnTo>
                    <a:pt x="7382" y="9645"/>
                  </a:lnTo>
                  <a:cubicBezTo>
                    <a:pt x="7287" y="9752"/>
                    <a:pt x="7144" y="9823"/>
                    <a:pt x="7001" y="9823"/>
                  </a:cubicBezTo>
                  <a:lnTo>
                    <a:pt x="6918" y="9823"/>
                  </a:lnTo>
                  <a:lnTo>
                    <a:pt x="5013" y="9514"/>
                  </a:lnTo>
                  <a:cubicBezTo>
                    <a:pt x="4918" y="9502"/>
                    <a:pt x="4835" y="9454"/>
                    <a:pt x="4763" y="9395"/>
                  </a:cubicBezTo>
                  <a:lnTo>
                    <a:pt x="2191" y="7144"/>
                  </a:lnTo>
                  <a:lnTo>
                    <a:pt x="2168" y="7132"/>
                  </a:lnTo>
                  <a:lnTo>
                    <a:pt x="48" y="5096"/>
                  </a:lnTo>
                  <a:lnTo>
                    <a:pt x="1" y="5144"/>
                  </a:lnTo>
                  <a:lnTo>
                    <a:pt x="48" y="5204"/>
                  </a:lnTo>
                  <a:lnTo>
                    <a:pt x="2120" y="7180"/>
                  </a:lnTo>
                  <a:lnTo>
                    <a:pt x="2144" y="7192"/>
                  </a:lnTo>
                  <a:lnTo>
                    <a:pt x="4715" y="9442"/>
                  </a:lnTo>
                  <a:cubicBezTo>
                    <a:pt x="4799" y="9514"/>
                    <a:pt x="4906" y="9561"/>
                    <a:pt x="5013" y="9585"/>
                  </a:cubicBezTo>
                  <a:lnTo>
                    <a:pt x="6918" y="9883"/>
                  </a:lnTo>
                  <a:cubicBezTo>
                    <a:pt x="6951" y="9890"/>
                    <a:pt x="6983" y="9893"/>
                    <a:pt x="7016" y="9893"/>
                  </a:cubicBezTo>
                  <a:cubicBezTo>
                    <a:pt x="7153" y="9893"/>
                    <a:pt x="7289" y="9836"/>
                    <a:pt x="7394" y="9740"/>
                  </a:cubicBezTo>
                  <a:cubicBezTo>
                    <a:pt x="7418" y="9728"/>
                    <a:pt x="7430" y="9704"/>
                    <a:pt x="7454" y="9680"/>
                  </a:cubicBezTo>
                  <a:lnTo>
                    <a:pt x="8442" y="8490"/>
                  </a:lnTo>
                  <a:lnTo>
                    <a:pt x="8490" y="8442"/>
                  </a:lnTo>
                  <a:cubicBezTo>
                    <a:pt x="8597" y="8311"/>
                    <a:pt x="8645" y="8144"/>
                    <a:pt x="8621" y="7978"/>
                  </a:cubicBezTo>
                  <a:lnTo>
                    <a:pt x="8299" y="5906"/>
                  </a:lnTo>
                  <a:cubicBezTo>
                    <a:pt x="8287" y="5835"/>
                    <a:pt x="8264" y="5763"/>
                    <a:pt x="8228" y="5704"/>
                  </a:cubicBezTo>
                  <a:lnTo>
                    <a:pt x="7121" y="3822"/>
                  </a:lnTo>
                  <a:lnTo>
                    <a:pt x="4906" y="72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629469" y="1005565"/>
              <a:ext cx="407034" cy="477797"/>
            </a:xfrm>
            <a:custGeom>
              <a:avLst/>
              <a:gdLst/>
              <a:ahLst/>
              <a:cxnLst/>
              <a:rect l="l" t="t" r="r" b="b"/>
              <a:pathLst>
                <a:path w="6776" h="7954" extrusionOk="0">
                  <a:moveTo>
                    <a:pt x="3358" y="0"/>
                  </a:moveTo>
                  <a:lnTo>
                    <a:pt x="3311" y="60"/>
                  </a:lnTo>
                  <a:lnTo>
                    <a:pt x="3346" y="131"/>
                  </a:lnTo>
                  <a:lnTo>
                    <a:pt x="5394" y="3584"/>
                  </a:lnTo>
                  <a:lnTo>
                    <a:pt x="6442" y="5370"/>
                  </a:lnTo>
                  <a:lnTo>
                    <a:pt x="6692" y="7072"/>
                  </a:lnTo>
                  <a:lnTo>
                    <a:pt x="6037" y="7870"/>
                  </a:lnTo>
                  <a:lnTo>
                    <a:pt x="4620" y="7644"/>
                  </a:lnTo>
                  <a:lnTo>
                    <a:pt x="2180" y="5501"/>
                  </a:lnTo>
                  <a:lnTo>
                    <a:pt x="108" y="3524"/>
                  </a:lnTo>
                  <a:lnTo>
                    <a:pt x="48" y="3465"/>
                  </a:lnTo>
                  <a:lnTo>
                    <a:pt x="1" y="3524"/>
                  </a:lnTo>
                  <a:lnTo>
                    <a:pt x="2120" y="5560"/>
                  </a:lnTo>
                  <a:lnTo>
                    <a:pt x="4585" y="7715"/>
                  </a:lnTo>
                  <a:lnTo>
                    <a:pt x="6061" y="7953"/>
                  </a:lnTo>
                  <a:lnTo>
                    <a:pt x="6775" y="7096"/>
                  </a:lnTo>
                  <a:lnTo>
                    <a:pt x="6513" y="533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7803248" y="923270"/>
              <a:ext cx="22947" cy="25109"/>
            </a:xfrm>
            <a:custGeom>
              <a:avLst/>
              <a:gdLst/>
              <a:ahLst/>
              <a:cxnLst/>
              <a:rect l="l" t="t" r="r" b="b"/>
              <a:pathLst>
                <a:path w="382" h="418" extrusionOk="0">
                  <a:moveTo>
                    <a:pt x="382" y="1"/>
                  </a:moveTo>
                  <a:cubicBezTo>
                    <a:pt x="346" y="25"/>
                    <a:pt x="299" y="37"/>
                    <a:pt x="263" y="60"/>
                  </a:cubicBezTo>
                  <a:cubicBezTo>
                    <a:pt x="132" y="132"/>
                    <a:pt x="37" y="263"/>
                    <a:pt x="1" y="418"/>
                  </a:cubicBezTo>
                  <a:lnTo>
                    <a:pt x="191" y="21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552941" y="1185771"/>
              <a:ext cx="23668" cy="24388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394" y="0"/>
                  </a:moveTo>
                  <a:cubicBezTo>
                    <a:pt x="203" y="48"/>
                    <a:pt x="48" y="215"/>
                    <a:pt x="1" y="405"/>
                  </a:cubicBezTo>
                  <a:lnTo>
                    <a:pt x="13" y="405"/>
                  </a:lnTo>
                  <a:lnTo>
                    <a:pt x="203" y="203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7173907" y="912578"/>
              <a:ext cx="1693674" cy="1335356"/>
            </a:xfrm>
            <a:custGeom>
              <a:avLst/>
              <a:gdLst/>
              <a:ahLst/>
              <a:cxnLst/>
              <a:rect l="l" t="t" r="r" b="b"/>
              <a:pathLst>
                <a:path w="28195" h="22230" extrusionOk="0">
                  <a:moveTo>
                    <a:pt x="28194" y="0"/>
                  </a:moveTo>
                  <a:lnTo>
                    <a:pt x="27552" y="679"/>
                  </a:lnTo>
                  <a:cubicBezTo>
                    <a:pt x="27492" y="738"/>
                    <a:pt x="27456" y="798"/>
                    <a:pt x="27432" y="869"/>
                  </a:cubicBezTo>
                  <a:lnTo>
                    <a:pt x="26254" y="3846"/>
                  </a:lnTo>
                  <a:cubicBezTo>
                    <a:pt x="26230" y="3929"/>
                    <a:pt x="26218" y="4001"/>
                    <a:pt x="26218" y="4084"/>
                  </a:cubicBezTo>
                  <a:lnTo>
                    <a:pt x="26349" y="7977"/>
                  </a:lnTo>
                  <a:lnTo>
                    <a:pt x="26254" y="10513"/>
                  </a:lnTo>
                  <a:lnTo>
                    <a:pt x="25730" y="12823"/>
                  </a:lnTo>
                  <a:lnTo>
                    <a:pt x="24658" y="15133"/>
                  </a:lnTo>
                  <a:lnTo>
                    <a:pt x="23277" y="17276"/>
                  </a:lnTo>
                  <a:lnTo>
                    <a:pt x="23230" y="17348"/>
                  </a:lnTo>
                  <a:lnTo>
                    <a:pt x="21908" y="18943"/>
                  </a:lnTo>
                  <a:lnTo>
                    <a:pt x="21896" y="18955"/>
                  </a:lnTo>
                  <a:lnTo>
                    <a:pt x="21265" y="19300"/>
                  </a:lnTo>
                  <a:lnTo>
                    <a:pt x="17217" y="21408"/>
                  </a:lnTo>
                  <a:lnTo>
                    <a:pt x="12907" y="22158"/>
                  </a:lnTo>
                  <a:lnTo>
                    <a:pt x="8966" y="21396"/>
                  </a:lnTo>
                  <a:lnTo>
                    <a:pt x="8740" y="21348"/>
                  </a:lnTo>
                  <a:lnTo>
                    <a:pt x="6013" y="20146"/>
                  </a:lnTo>
                  <a:lnTo>
                    <a:pt x="3156" y="17812"/>
                  </a:lnTo>
                  <a:lnTo>
                    <a:pt x="1227" y="15228"/>
                  </a:lnTo>
                  <a:lnTo>
                    <a:pt x="358" y="13514"/>
                  </a:lnTo>
                  <a:lnTo>
                    <a:pt x="96" y="12740"/>
                  </a:lnTo>
                  <a:lnTo>
                    <a:pt x="72" y="12668"/>
                  </a:lnTo>
                  <a:lnTo>
                    <a:pt x="0" y="12704"/>
                  </a:lnTo>
                  <a:lnTo>
                    <a:pt x="286" y="13549"/>
                  </a:lnTo>
                  <a:lnTo>
                    <a:pt x="1155" y="15264"/>
                  </a:lnTo>
                  <a:lnTo>
                    <a:pt x="3096" y="17871"/>
                  </a:lnTo>
                  <a:lnTo>
                    <a:pt x="5966" y="20205"/>
                  </a:lnTo>
                  <a:lnTo>
                    <a:pt x="8704" y="21420"/>
                  </a:lnTo>
                  <a:lnTo>
                    <a:pt x="8942" y="21479"/>
                  </a:lnTo>
                  <a:lnTo>
                    <a:pt x="12895" y="22229"/>
                  </a:lnTo>
                  <a:lnTo>
                    <a:pt x="17241" y="21491"/>
                  </a:lnTo>
                  <a:lnTo>
                    <a:pt x="21313" y="19360"/>
                  </a:lnTo>
                  <a:lnTo>
                    <a:pt x="21968" y="19003"/>
                  </a:lnTo>
                  <a:lnTo>
                    <a:pt x="23301" y="17395"/>
                  </a:lnTo>
                  <a:lnTo>
                    <a:pt x="24730" y="15181"/>
                  </a:lnTo>
                  <a:lnTo>
                    <a:pt x="25801" y="12859"/>
                  </a:lnTo>
                  <a:lnTo>
                    <a:pt x="26337" y="10537"/>
                  </a:lnTo>
                  <a:lnTo>
                    <a:pt x="26432" y="7977"/>
                  </a:lnTo>
                  <a:lnTo>
                    <a:pt x="26301" y="4084"/>
                  </a:lnTo>
                  <a:cubicBezTo>
                    <a:pt x="26301" y="4013"/>
                    <a:pt x="26313" y="3941"/>
                    <a:pt x="26337" y="3882"/>
                  </a:cubicBezTo>
                  <a:lnTo>
                    <a:pt x="27504" y="893"/>
                  </a:lnTo>
                  <a:cubicBezTo>
                    <a:pt x="27528" y="834"/>
                    <a:pt x="27563" y="774"/>
                    <a:pt x="27599" y="726"/>
                  </a:cubicBezTo>
                  <a:lnTo>
                    <a:pt x="28194" y="107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7705276" y="1026288"/>
              <a:ext cx="1161574" cy="1287240"/>
            </a:xfrm>
            <a:custGeom>
              <a:avLst/>
              <a:gdLst/>
              <a:ahLst/>
              <a:cxnLst/>
              <a:rect l="l" t="t" r="r" b="b"/>
              <a:pathLst>
                <a:path w="19337" h="21429" extrusionOk="0">
                  <a:moveTo>
                    <a:pt x="19337" y="0"/>
                  </a:moveTo>
                  <a:lnTo>
                    <a:pt x="18444" y="2262"/>
                  </a:lnTo>
                  <a:lnTo>
                    <a:pt x="18586" y="6061"/>
                  </a:lnTo>
                  <a:lnTo>
                    <a:pt x="18586" y="6096"/>
                  </a:lnTo>
                  <a:lnTo>
                    <a:pt x="18491" y="8716"/>
                  </a:lnTo>
                  <a:cubicBezTo>
                    <a:pt x="18479" y="8751"/>
                    <a:pt x="18479" y="8787"/>
                    <a:pt x="18479" y="8811"/>
                  </a:cubicBezTo>
                  <a:lnTo>
                    <a:pt x="17920" y="11228"/>
                  </a:lnTo>
                  <a:cubicBezTo>
                    <a:pt x="17908" y="11264"/>
                    <a:pt x="17896" y="11299"/>
                    <a:pt x="17884" y="11335"/>
                  </a:cubicBezTo>
                  <a:lnTo>
                    <a:pt x="16765" y="13740"/>
                  </a:lnTo>
                  <a:cubicBezTo>
                    <a:pt x="16765" y="13752"/>
                    <a:pt x="16753" y="13776"/>
                    <a:pt x="16741" y="13800"/>
                  </a:cubicBezTo>
                  <a:lnTo>
                    <a:pt x="15277" y="16062"/>
                  </a:lnTo>
                  <a:cubicBezTo>
                    <a:pt x="15265" y="16086"/>
                    <a:pt x="15253" y="16098"/>
                    <a:pt x="15241" y="16109"/>
                  </a:cubicBezTo>
                  <a:lnTo>
                    <a:pt x="13824" y="17824"/>
                  </a:lnTo>
                  <a:cubicBezTo>
                    <a:pt x="13788" y="17872"/>
                    <a:pt x="13741" y="17907"/>
                    <a:pt x="13681" y="17943"/>
                  </a:cubicBezTo>
                  <a:lnTo>
                    <a:pt x="12931" y="18348"/>
                  </a:lnTo>
                  <a:lnTo>
                    <a:pt x="8788" y="20515"/>
                  </a:lnTo>
                  <a:cubicBezTo>
                    <a:pt x="8740" y="20539"/>
                    <a:pt x="8692" y="20562"/>
                    <a:pt x="8645" y="20562"/>
                  </a:cubicBezTo>
                  <a:lnTo>
                    <a:pt x="4132" y="21348"/>
                  </a:lnTo>
                  <a:lnTo>
                    <a:pt x="3954" y="21348"/>
                  </a:lnTo>
                  <a:lnTo>
                    <a:pt x="37" y="20586"/>
                  </a:lnTo>
                  <a:lnTo>
                    <a:pt x="1" y="20658"/>
                  </a:lnTo>
                  <a:lnTo>
                    <a:pt x="84" y="20681"/>
                  </a:lnTo>
                  <a:lnTo>
                    <a:pt x="3930" y="21420"/>
                  </a:lnTo>
                  <a:cubicBezTo>
                    <a:pt x="3966" y="21426"/>
                    <a:pt x="4001" y="21429"/>
                    <a:pt x="4037" y="21429"/>
                  </a:cubicBezTo>
                  <a:cubicBezTo>
                    <a:pt x="4073" y="21429"/>
                    <a:pt x="4108" y="21426"/>
                    <a:pt x="4144" y="21420"/>
                  </a:cubicBezTo>
                  <a:lnTo>
                    <a:pt x="8657" y="20646"/>
                  </a:lnTo>
                  <a:cubicBezTo>
                    <a:pt x="8716" y="20634"/>
                    <a:pt x="8776" y="20610"/>
                    <a:pt x="8823" y="20586"/>
                  </a:cubicBezTo>
                  <a:lnTo>
                    <a:pt x="12955" y="18419"/>
                  </a:lnTo>
                  <a:lnTo>
                    <a:pt x="12967" y="18419"/>
                  </a:lnTo>
                  <a:lnTo>
                    <a:pt x="13717" y="18014"/>
                  </a:lnTo>
                  <a:cubicBezTo>
                    <a:pt x="13776" y="17979"/>
                    <a:pt x="13836" y="17931"/>
                    <a:pt x="13884" y="17872"/>
                  </a:cubicBezTo>
                  <a:lnTo>
                    <a:pt x="15288" y="16169"/>
                  </a:lnTo>
                  <a:cubicBezTo>
                    <a:pt x="15300" y="16157"/>
                    <a:pt x="15312" y="16133"/>
                    <a:pt x="15336" y="16121"/>
                  </a:cubicBezTo>
                  <a:lnTo>
                    <a:pt x="16801" y="13847"/>
                  </a:lnTo>
                  <a:cubicBezTo>
                    <a:pt x="16812" y="13823"/>
                    <a:pt x="16824" y="13800"/>
                    <a:pt x="16836" y="13776"/>
                  </a:cubicBezTo>
                  <a:lnTo>
                    <a:pt x="17944" y="11371"/>
                  </a:lnTo>
                  <a:cubicBezTo>
                    <a:pt x="17967" y="11335"/>
                    <a:pt x="17979" y="11299"/>
                    <a:pt x="17991" y="11264"/>
                  </a:cubicBezTo>
                  <a:lnTo>
                    <a:pt x="18539" y="8835"/>
                  </a:lnTo>
                  <a:cubicBezTo>
                    <a:pt x="18551" y="8799"/>
                    <a:pt x="18551" y="8763"/>
                    <a:pt x="18563" y="8728"/>
                  </a:cubicBezTo>
                  <a:lnTo>
                    <a:pt x="18658" y="6108"/>
                  </a:lnTo>
                  <a:lnTo>
                    <a:pt x="18658" y="6072"/>
                  </a:lnTo>
                  <a:lnTo>
                    <a:pt x="18527" y="2274"/>
                  </a:lnTo>
                  <a:lnTo>
                    <a:pt x="19337" y="215"/>
                  </a:lnTo>
                  <a:lnTo>
                    <a:pt x="193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7116000" y="1705727"/>
              <a:ext cx="560033" cy="553605"/>
            </a:xfrm>
            <a:custGeom>
              <a:avLst/>
              <a:gdLst/>
              <a:ahLst/>
              <a:cxnLst/>
              <a:rect l="l" t="t" r="r" b="b"/>
              <a:pathLst>
                <a:path w="9323" h="9216" extrusionOk="0">
                  <a:moveTo>
                    <a:pt x="72" y="0"/>
                  </a:moveTo>
                  <a:lnTo>
                    <a:pt x="0" y="36"/>
                  </a:lnTo>
                  <a:lnTo>
                    <a:pt x="24" y="107"/>
                  </a:lnTo>
                  <a:lnTo>
                    <a:pt x="238" y="726"/>
                  </a:lnTo>
                  <a:cubicBezTo>
                    <a:pt x="250" y="750"/>
                    <a:pt x="250" y="774"/>
                    <a:pt x="274" y="798"/>
                  </a:cubicBezTo>
                  <a:lnTo>
                    <a:pt x="1179" y="2584"/>
                  </a:lnTo>
                  <a:cubicBezTo>
                    <a:pt x="1191" y="2620"/>
                    <a:pt x="1203" y="2643"/>
                    <a:pt x="1226" y="2667"/>
                  </a:cubicBezTo>
                  <a:lnTo>
                    <a:pt x="3227" y="5358"/>
                  </a:lnTo>
                  <a:cubicBezTo>
                    <a:pt x="3250" y="5394"/>
                    <a:pt x="3286" y="5429"/>
                    <a:pt x="3322" y="5453"/>
                  </a:cubicBezTo>
                  <a:lnTo>
                    <a:pt x="6298" y="7882"/>
                  </a:lnTo>
                  <a:cubicBezTo>
                    <a:pt x="6334" y="7906"/>
                    <a:pt x="6382" y="7942"/>
                    <a:pt x="6429" y="7954"/>
                  </a:cubicBezTo>
                  <a:lnTo>
                    <a:pt x="9227" y="9192"/>
                  </a:lnTo>
                  <a:lnTo>
                    <a:pt x="9275" y="9216"/>
                  </a:lnTo>
                  <a:lnTo>
                    <a:pt x="9287" y="9216"/>
                  </a:lnTo>
                  <a:lnTo>
                    <a:pt x="9323" y="9144"/>
                  </a:lnTo>
                  <a:lnTo>
                    <a:pt x="9299" y="9144"/>
                  </a:lnTo>
                  <a:lnTo>
                    <a:pt x="6465" y="7882"/>
                  </a:lnTo>
                  <a:cubicBezTo>
                    <a:pt x="6418" y="7858"/>
                    <a:pt x="6382" y="7835"/>
                    <a:pt x="6346" y="7811"/>
                  </a:cubicBezTo>
                  <a:lnTo>
                    <a:pt x="3370" y="5394"/>
                  </a:lnTo>
                  <a:cubicBezTo>
                    <a:pt x="3334" y="5370"/>
                    <a:pt x="3310" y="5334"/>
                    <a:pt x="3286" y="5298"/>
                  </a:cubicBezTo>
                  <a:lnTo>
                    <a:pt x="1286" y="2620"/>
                  </a:lnTo>
                  <a:cubicBezTo>
                    <a:pt x="1274" y="2596"/>
                    <a:pt x="1250" y="2572"/>
                    <a:pt x="1238" y="2548"/>
                  </a:cubicBezTo>
                  <a:lnTo>
                    <a:pt x="333" y="762"/>
                  </a:lnTo>
                  <a:cubicBezTo>
                    <a:pt x="322" y="738"/>
                    <a:pt x="322" y="715"/>
                    <a:pt x="310" y="70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7108852" y="1628479"/>
              <a:ext cx="27212" cy="15798"/>
            </a:xfrm>
            <a:custGeom>
              <a:avLst/>
              <a:gdLst/>
              <a:ahLst/>
              <a:cxnLst/>
              <a:rect l="l" t="t" r="r" b="b"/>
              <a:pathLst>
                <a:path w="453" h="263" extrusionOk="0">
                  <a:moveTo>
                    <a:pt x="452" y="0"/>
                  </a:moveTo>
                  <a:lnTo>
                    <a:pt x="452" y="0"/>
                  </a:lnTo>
                  <a:cubicBezTo>
                    <a:pt x="393" y="12"/>
                    <a:pt x="345" y="12"/>
                    <a:pt x="298" y="36"/>
                  </a:cubicBezTo>
                  <a:cubicBezTo>
                    <a:pt x="167" y="72"/>
                    <a:pt x="71" y="155"/>
                    <a:pt x="0" y="262"/>
                  </a:cubicBezTo>
                  <a:lnTo>
                    <a:pt x="226" y="143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693296" y="281735"/>
              <a:ext cx="877623" cy="880506"/>
            </a:xfrm>
            <a:custGeom>
              <a:avLst/>
              <a:gdLst/>
              <a:ahLst/>
              <a:cxnLst/>
              <a:rect l="l" t="t" r="r" b="b"/>
              <a:pathLst>
                <a:path w="14610" h="14658" extrusionOk="0">
                  <a:moveTo>
                    <a:pt x="14502" y="1"/>
                  </a:moveTo>
                  <a:lnTo>
                    <a:pt x="9406" y="5323"/>
                  </a:lnTo>
                  <a:lnTo>
                    <a:pt x="9395" y="5335"/>
                  </a:lnTo>
                  <a:lnTo>
                    <a:pt x="8359" y="6371"/>
                  </a:lnTo>
                  <a:lnTo>
                    <a:pt x="0" y="14598"/>
                  </a:lnTo>
                  <a:lnTo>
                    <a:pt x="36" y="14657"/>
                  </a:lnTo>
                  <a:lnTo>
                    <a:pt x="96" y="14610"/>
                  </a:lnTo>
                  <a:lnTo>
                    <a:pt x="8406" y="6430"/>
                  </a:lnTo>
                  <a:lnTo>
                    <a:pt x="8418" y="6430"/>
                  </a:lnTo>
                  <a:lnTo>
                    <a:pt x="9454" y="5394"/>
                  </a:lnTo>
                  <a:lnTo>
                    <a:pt x="9454" y="5383"/>
                  </a:lnTo>
                  <a:lnTo>
                    <a:pt x="9466" y="5383"/>
                  </a:lnTo>
                  <a:lnTo>
                    <a:pt x="1460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6435841" y="1180785"/>
              <a:ext cx="236796" cy="236075"/>
            </a:xfrm>
            <a:custGeom>
              <a:avLst/>
              <a:gdLst/>
              <a:ahLst/>
              <a:cxnLst/>
              <a:rect l="l" t="t" r="r" b="b"/>
              <a:pathLst>
                <a:path w="3942" h="3930" extrusionOk="0">
                  <a:moveTo>
                    <a:pt x="3905" y="0"/>
                  </a:moveTo>
                  <a:lnTo>
                    <a:pt x="0" y="3870"/>
                  </a:lnTo>
                  <a:lnTo>
                    <a:pt x="48" y="3929"/>
                  </a:lnTo>
                  <a:lnTo>
                    <a:pt x="3894" y="131"/>
                  </a:lnTo>
                  <a:lnTo>
                    <a:pt x="3941" y="71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719065" y="2751346"/>
              <a:ext cx="291099" cy="152398"/>
            </a:xfrm>
            <a:custGeom>
              <a:avLst/>
              <a:gdLst/>
              <a:ahLst/>
              <a:cxnLst/>
              <a:rect l="l" t="t" r="r" b="b"/>
              <a:pathLst>
                <a:path w="4846" h="2537" extrusionOk="0">
                  <a:moveTo>
                    <a:pt x="36" y="0"/>
                  </a:moveTo>
                  <a:lnTo>
                    <a:pt x="0" y="72"/>
                  </a:lnTo>
                  <a:lnTo>
                    <a:pt x="72" y="107"/>
                  </a:lnTo>
                  <a:lnTo>
                    <a:pt x="2477" y="1131"/>
                  </a:lnTo>
                  <a:lnTo>
                    <a:pt x="4739" y="2489"/>
                  </a:lnTo>
                  <a:lnTo>
                    <a:pt x="4810" y="2536"/>
                  </a:lnTo>
                  <a:lnTo>
                    <a:pt x="4846" y="2465"/>
                  </a:lnTo>
                  <a:lnTo>
                    <a:pt x="2512" y="10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430074" y="2573242"/>
              <a:ext cx="291880" cy="113052"/>
            </a:xfrm>
            <a:custGeom>
              <a:avLst/>
              <a:gdLst/>
              <a:ahLst/>
              <a:cxnLst/>
              <a:rect l="l" t="t" r="r" b="b"/>
              <a:pathLst>
                <a:path w="4859" h="1882" extrusionOk="0">
                  <a:moveTo>
                    <a:pt x="37" y="0"/>
                  </a:moveTo>
                  <a:lnTo>
                    <a:pt x="1" y="72"/>
                  </a:lnTo>
                  <a:lnTo>
                    <a:pt x="180" y="155"/>
                  </a:lnTo>
                  <a:lnTo>
                    <a:pt x="4823" y="1882"/>
                  </a:lnTo>
                  <a:lnTo>
                    <a:pt x="4859" y="1810"/>
                  </a:lnTo>
                  <a:lnTo>
                    <a:pt x="4787" y="1786"/>
                  </a:lnTo>
                  <a:lnTo>
                    <a:pt x="203" y="8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7342700" y="3023819"/>
              <a:ext cx="290438" cy="182433"/>
            </a:xfrm>
            <a:custGeom>
              <a:avLst/>
              <a:gdLst/>
              <a:ahLst/>
              <a:cxnLst/>
              <a:rect l="l" t="t" r="r" b="b"/>
              <a:pathLst>
                <a:path w="4835" h="3037" extrusionOk="0">
                  <a:moveTo>
                    <a:pt x="24" y="0"/>
                  </a:moveTo>
                  <a:lnTo>
                    <a:pt x="0" y="84"/>
                  </a:lnTo>
                  <a:lnTo>
                    <a:pt x="4822" y="3036"/>
                  </a:lnTo>
                  <a:lnTo>
                    <a:pt x="4834" y="2953"/>
                  </a:lnTo>
                  <a:lnTo>
                    <a:pt x="84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7990663" y="3431446"/>
              <a:ext cx="311163" cy="138101"/>
            </a:xfrm>
            <a:custGeom>
              <a:avLst/>
              <a:gdLst/>
              <a:ahLst/>
              <a:cxnLst/>
              <a:rect l="l" t="t" r="r" b="b"/>
              <a:pathLst>
                <a:path w="5180" h="2299" extrusionOk="0">
                  <a:moveTo>
                    <a:pt x="24" y="1"/>
                  </a:moveTo>
                  <a:lnTo>
                    <a:pt x="0" y="84"/>
                  </a:lnTo>
                  <a:lnTo>
                    <a:pt x="72" y="108"/>
                  </a:lnTo>
                  <a:lnTo>
                    <a:pt x="4846" y="1858"/>
                  </a:lnTo>
                  <a:lnTo>
                    <a:pt x="5025" y="2144"/>
                  </a:lnTo>
                  <a:cubicBezTo>
                    <a:pt x="5072" y="2204"/>
                    <a:pt x="5120" y="2263"/>
                    <a:pt x="5180" y="2299"/>
                  </a:cubicBezTo>
                  <a:lnTo>
                    <a:pt x="5180" y="2251"/>
                  </a:lnTo>
                  <a:lnTo>
                    <a:pt x="5084" y="2096"/>
                  </a:lnTo>
                  <a:lnTo>
                    <a:pt x="4882" y="178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6397216" y="2629767"/>
              <a:ext cx="293983" cy="114493"/>
            </a:xfrm>
            <a:custGeom>
              <a:avLst/>
              <a:gdLst/>
              <a:ahLst/>
              <a:cxnLst/>
              <a:rect l="l" t="t" r="r" b="b"/>
              <a:pathLst>
                <a:path w="4894" h="1906" extrusionOk="0">
                  <a:moveTo>
                    <a:pt x="48" y="0"/>
                  </a:moveTo>
                  <a:lnTo>
                    <a:pt x="0" y="71"/>
                  </a:lnTo>
                  <a:lnTo>
                    <a:pt x="274" y="202"/>
                  </a:lnTo>
                  <a:lnTo>
                    <a:pt x="322" y="214"/>
                  </a:lnTo>
                  <a:lnTo>
                    <a:pt x="4787" y="1881"/>
                  </a:lnTo>
                  <a:lnTo>
                    <a:pt x="4858" y="1905"/>
                  </a:lnTo>
                  <a:lnTo>
                    <a:pt x="4894" y="1834"/>
                  </a:lnTo>
                  <a:lnTo>
                    <a:pt x="346" y="143"/>
                  </a:lnTo>
                  <a:cubicBezTo>
                    <a:pt x="334" y="143"/>
                    <a:pt x="310" y="131"/>
                    <a:pt x="298" y="131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7672418" y="3302718"/>
              <a:ext cx="291099" cy="123083"/>
            </a:xfrm>
            <a:custGeom>
              <a:avLst/>
              <a:gdLst/>
              <a:ahLst/>
              <a:cxnLst/>
              <a:rect l="l" t="t" r="r" b="b"/>
              <a:pathLst>
                <a:path w="4846" h="2049" extrusionOk="0">
                  <a:moveTo>
                    <a:pt x="24" y="1"/>
                  </a:moveTo>
                  <a:lnTo>
                    <a:pt x="0" y="84"/>
                  </a:lnTo>
                  <a:lnTo>
                    <a:pt x="822" y="596"/>
                  </a:lnTo>
                  <a:cubicBezTo>
                    <a:pt x="857" y="620"/>
                    <a:pt x="893" y="644"/>
                    <a:pt x="941" y="656"/>
                  </a:cubicBezTo>
                  <a:lnTo>
                    <a:pt x="4751" y="2025"/>
                  </a:lnTo>
                  <a:lnTo>
                    <a:pt x="4822" y="2049"/>
                  </a:lnTo>
                  <a:lnTo>
                    <a:pt x="4846" y="1977"/>
                  </a:lnTo>
                  <a:lnTo>
                    <a:pt x="965" y="584"/>
                  </a:lnTo>
                  <a:cubicBezTo>
                    <a:pt x="929" y="572"/>
                    <a:pt x="893" y="560"/>
                    <a:pt x="857" y="53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6748379" y="2694101"/>
              <a:ext cx="567902" cy="317590"/>
            </a:xfrm>
            <a:custGeom>
              <a:avLst/>
              <a:gdLst/>
              <a:ahLst/>
              <a:cxnLst/>
              <a:rect l="l" t="t" r="r" b="b"/>
              <a:pathLst>
                <a:path w="9454" h="5287" extrusionOk="0">
                  <a:moveTo>
                    <a:pt x="36" y="1"/>
                  </a:moveTo>
                  <a:lnTo>
                    <a:pt x="0" y="72"/>
                  </a:lnTo>
                  <a:lnTo>
                    <a:pt x="2453" y="1120"/>
                  </a:lnTo>
                  <a:cubicBezTo>
                    <a:pt x="2477" y="1120"/>
                    <a:pt x="2489" y="1132"/>
                    <a:pt x="2512" y="1144"/>
                  </a:cubicBezTo>
                  <a:lnTo>
                    <a:pt x="9430" y="5287"/>
                  </a:lnTo>
                  <a:lnTo>
                    <a:pt x="9454" y="5216"/>
                  </a:lnTo>
                  <a:lnTo>
                    <a:pt x="9394" y="5180"/>
                  </a:lnTo>
                  <a:lnTo>
                    <a:pt x="6965" y="3727"/>
                  </a:lnTo>
                  <a:lnTo>
                    <a:pt x="6930" y="3703"/>
                  </a:lnTo>
                  <a:lnTo>
                    <a:pt x="5370" y="2775"/>
                  </a:lnTo>
                  <a:lnTo>
                    <a:pt x="2560" y="1084"/>
                  </a:lnTo>
                  <a:cubicBezTo>
                    <a:pt x="2536" y="1072"/>
                    <a:pt x="2512" y="1060"/>
                    <a:pt x="2489" y="1048"/>
                  </a:cubicBezTo>
                  <a:lnTo>
                    <a:pt x="107" y="2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7059476" y="2930111"/>
              <a:ext cx="240340" cy="147412"/>
            </a:xfrm>
            <a:custGeom>
              <a:avLst/>
              <a:gdLst/>
              <a:ahLst/>
              <a:cxnLst/>
              <a:rect l="l" t="t" r="r" b="b"/>
              <a:pathLst>
                <a:path w="4001" h="2454" extrusionOk="0">
                  <a:moveTo>
                    <a:pt x="48" y="1"/>
                  </a:moveTo>
                  <a:lnTo>
                    <a:pt x="0" y="72"/>
                  </a:lnTo>
                  <a:lnTo>
                    <a:pt x="72" y="108"/>
                  </a:lnTo>
                  <a:lnTo>
                    <a:pt x="1191" y="786"/>
                  </a:lnTo>
                  <a:lnTo>
                    <a:pt x="3918" y="2418"/>
                  </a:lnTo>
                  <a:lnTo>
                    <a:pt x="3989" y="2453"/>
                  </a:lnTo>
                  <a:lnTo>
                    <a:pt x="4001" y="237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7693142" y="3239826"/>
              <a:ext cx="663053" cy="299689"/>
            </a:xfrm>
            <a:custGeom>
              <a:avLst/>
              <a:gdLst/>
              <a:ahLst/>
              <a:cxnLst/>
              <a:rect l="l" t="t" r="r" b="b"/>
              <a:pathLst>
                <a:path w="11038" h="4989" extrusionOk="0">
                  <a:moveTo>
                    <a:pt x="24" y="0"/>
                  </a:moveTo>
                  <a:lnTo>
                    <a:pt x="0" y="83"/>
                  </a:lnTo>
                  <a:lnTo>
                    <a:pt x="1001" y="714"/>
                  </a:lnTo>
                  <a:lnTo>
                    <a:pt x="5084" y="2179"/>
                  </a:lnTo>
                  <a:lnTo>
                    <a:pt x="10347" y="4108"/>
                  </a:lnTo>
                  <a:cubicBezTo>
                    <a:pt x="10454" y="4143"/>
                    <a:pt x="10537" y="4215"/>
                    <a:pt x="10597" y="4310"/>
                  </a:cubicBezTo>
                  <a:lnTo>
                    <a:pt x="10883" y="4751"/>
                  </a:lnTo>
                  <a:lnTo>
                    <a:pt x="11038" y="4989"/>
                  </a:lnTo>
                  <a:cubicBezTo>
                    <a:pt x="11026" y="4894"/>
                    <a:pt x="11002" y="4798"/>
                    <a:pt x="10942" y="4703"/>
                  </a:cubicBezTo>
                  <a:lnTo>
                    <a:pt x="10942" y="4703"/>
                  </a:lnTo>
                  <a:lnTo>
                    <a:pt x="10954" y="4715"/>
                  </a:lnTo>
                  <a:lnTo>
                    <a:pt x="10657" y="4274"/>
                  </a:lnTo>
                  <a:cubicBezTo>
                    <a:pt x="10585" y="4167"/>
                    <a:pt x="10490" y="4084"/>
                    <a:pt x="10371" y="4036"/>
                  </a:cubicBezTo>
                  <a:lnTo>
                    <a:pt x="7990" y="3167"/>
                  </a:lnTo>
                  <a:lnTo>
                    <a:pt x="5108" y="2107"/>
                  </a:lnTo>
                  <a:lnTo>
                    <a:pt x="1036" y="64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7327683" y="3090315"/>
              <a:ext cx="286113" cy="179609"/>
            </a:xfrm>
            <a:custGeom>
              <a:avLst/>
              <a:gdLst/>
              <a:ahLst/>
              <a:cxnLst/>
              <a:rect l="l" t="t" r="r" b="b"/>
              <a:pathLst>
                <a:path w="4763" h="2990" extrusionOk="0">
                  <a:moveTo>
                    <a:pt x="12" y="1"/>
                  </a:moveTo>
                  <a:lnTo>
                    <a:pt x="0" y="84"/>
                  </a:lnTo>
                  <a:lnTo>
                    <a:pt x="72" y="120"/>
                  </a:lnTo>
                  <a:lnTo>
                    <a:pt x="4739" y="2989"/>
                  </a:lnTo>
                  <a:lnTo>
                    <a:pt x="4763" y="2918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473484" y="349733"/>
              <a:ext cx="1616424" cy="603643"/>
            </a:xfrm>
            <a:custGeom>
              <a:avLst/>
              <a:gdLst/>
              <a:ahLst/>
              <a:cxnLst/>
              <a:rect l="l" t="t" r="r" b="b"/>
              <a:pathLst>
                <a:path w="26909" h="10049" extrusionOk="0">
                  <a:moveTo>
                    <a:pt x="11073" y="0"/>
                  </a:moveTo>
                  <a:lnTo>
                    <a:pt x="3251" y="191"/>
                  </a:lnTo>
                  <a:lnTo>
                    <a:pt x="596" y="226"/>
                  </a:lnTo>
                  <a:lnTo>
                    <a:pt x="1" y="262"/>
                  </a:lnTo>
                  <a:lnTo>
                    <a:pt x="1" y="345"/>
                  </a:lnTo>
                  <a:lnTo>
                    <a:pt x="596" y="298"/>
                  </a:lnTo>
                  <a:lnTo>
                    <a:pt x="3251" y="262"/>
                  </a:lnTo>
                  <a:lnTo>
                    <a:pt x="11050" y="60"/>
                  </a:lnTo>
                  <a:lnTo>
                    <a:pt x="14324" y="810"/>
                  </a:lnTo>
                  <a:lnTo>
                    <a:pt x="19110" y="3715"/>
                  </a:lnTo>
                  <a:lnTo>
                    <a:pt x="21194" y="5108"/>
                  </a:lnTo>
                  <a:lnTo>
                    <a:pt x="22039" y="5905"/>
                  </a:lnTo>
                  <a:cubicBezTo>
                    <a:pt x="22051" y="5917"/>
                    <a:pt x="22075" y="5941"/>
                    <a:pt x="22099" y="5953"/>
                  </a:cubicBezTo>
                  <a:lnTo>
                    <a:pt x="23682" y="7108"/>
                  </a:lnTo>
                  <a:lnTo>
                    <a:pt x="24492" y="7739"/>
                  </a:lnTo>
                  <a:lnTo>
                    <a:pt x="26778" y="9989"/>
                  </a:lnTo>
                  <a:lnTo>
                    <a:pt x="26837" y="10049"/>
                  </a:lnTo>
                  <a:lnTo>
                    <a:pt x="26909" y="10001"/>
                  </a:lnTo>
                  <a:lnTo>
                    <a:pt x="24539" y="7680"/>
                  </a:lnTo>
                  <a:lnTo>
                    <a:pt x="23730" y="7060"/>
                  </a:lnTo>
                  <a:lnTo>
                    <a:pt x="22134" y="5905"/>
                  </a:lnTo>
                  <a:cubicBezTo>
                    <a:pt x="22122" y="5894"/>
                    <a:pt x="22099" y="5870"/>
                    <a:pt x="22087" y="5858"/>
                  </a:cubicBezTo>
                  <a:lnTo>
                    <a:pt x="21241" y="5060"/>
                  </a:lnTo>
                  <a:lnTo>
                    <a:pt x="19158" y="3667"/>
                  </a:lnTo>
                  <a:lnTo>
                    <a:pt x="14359" y="738"/>
                  </a:ln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3473484" y="283897"/>
              <a:ext cx="862605" cy="47996"/>
            </a:xfrm>
            <a:custGeom>
              <a:avLst/>
              <a:gdLst/>
              <a:ahLst/>
              <a:cxnLst/>
              <a:rect l="l" t="t" r="r" b="b"/>
              <a:pathLst>
                <a:path w="14360" h="799" extrusionOk="0">
                  <a:moveTo>
                    <a:pt x="11097" y="1"/>
                  </a:moveTo>
                  <a:lnTo>
                    <a:pt x="3227" y="203"/>
                  </a:lnTo>
                  <a:lnTo>
                    <a:pt x="560" y="227"/>
                  </a:lnTo>
                  <a:lnTo>
                    <a:pt x="536" y="227"/>
                  </a:lnTo>
                  <a:lnTo>
                    <a:pt x="1" y="274"/>
                  </a:lnTo>
                  <a:lnTo>
                    <a:pt x="1" y="346"/>
                  </a:lnTo>
                  <a:lnTo>
                    <a:pt x="536" y="310"/>
                  </a:lnTo>
                  <a:lnTo>
                    <a:pt x="560" y="310"/>
                  </a:lnTo>
                  <a:lnTo>
                    <a:pt x="3239" y="274"/>
                  </a:lnTo>
                  <a:lnTo>
                    <a:pt x="11109" y="84"/>
                  </a:lnTo>
                  <a:cubicBezTo>
                    <a:pt x="11120" y="80"/>
                    <a:pt x="11131" y="79"/>
                    <a:pt x="11143" y="79"/>
                  </a:cubicBezTo>
                  <a:cubicBezTo>
                    <a:pt x="11172" y="79"/>
                    <a:pt x="11203" y="87"/>
                    <a:pt x="11228" y="96"/>
                  </a:cubicBezTo>
                  <a:lnTo>
                    <a:pt x="14312" y="798"/>
                  </a:lnTo>
                  <a:lnTo>
                    <a:pt x="14359" y="727"/>
                  </a:lnTo>
                  <a:lnTo>
                    <a:pt x="14276" y="703"/>
                  </a:lnTo>
                  <a:lnTo>
                    <a:pt x="11252" y="13"/>
                  </a:lnTo>
                  <a:cubicBezTo>
                    <a:pt x="11204" y="1"/>
                    <a:pt x="11145" y="1"/>
                    <a:pt x="110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5165624" y="948319"/>
              <a:ext cx="168136" cy="266831"/>
            </a:xfrm>
            <a:custGeom>
              <a:avLst/>
              <a:gdLst/>
              <a:ahLst/>
              <a:cxnLst/>
              <a:rect l="l" t="t" r="r" b="b"/>
              <a:pathLst>
                <a:path w="2799" h="4442" extrusionOk="0">
                  <a:moveTo>
                    <a:pt x="72" y="1"/>
                  </a:moveTo>
                  <a:lnTo>
                    <a:pt x="1" y="24"/>
                  </a:lnTo>
                  <a:lnTo>
                    <a:pt x="2715" y="4442"/>
                  </a:lnTo>
                  <a:lnTo>
                    <a:pt x="2799" y="4418"/>
                  </a:lnTo>
                  <a:lnTo>
                    <a:pt x="120" y="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5106276" y="974088"/>
              <a:ext cx="168857" cy="271096"/>
            </a:xfrm>
            <a:custGeom>
              <a:avLst/>
              <a:gdLst/>
              <a:ahLst/>
              <a:cxnLst/>
              <a:rect l="l" t="t" r="r" b="b"/>
              <a:pathLst>
                <a:path w="2811" h="4513" extrusionOk="0">
                  <a:moveTo>
                    <a:pt x="72" y="0"/>
                  </a:moveTo>
                  <a:lnTo>
                    <a:pt x="1" y="48"/>
                  </a:lnTo>
                  <a:lnTo>
                    <a:pt x="36" y="107"/>
                  </a:lnTo>
                  <a:lnTo>
                    <a:pt x="2739" y="4513"/>
                  </a:lnTo>
                  <a:lnTo>
                    <a:pt x="2810" y="44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4388934" y="351835"/>
              <a:ext cx="763189" cy="570785"/>
            </a:xfrm>
            <a:custGeom>
              <a:avLst/>
              <a:gdLst/>
              <a:ahLst/>
              <a:cxnLst/>
              <a:rect l="l" t="t" r="r" b="b"/>
              <a:pathLst>
                <a:path w="12705" h="9502" extrusionOk="0">
                  <a:moveTo>
                    <a:pt x="48" y="1"/>
                  </a:moveTo>
                  <a:lnTo>
                    <a:pt x="1" y="72"/>
                  </a:lnTo>
                  <a:lnTo>
                    <a:pt x="4442" y="2775"/>
                  </a:lnTo>
                  <a:lnTo>
                    <a:pt x="4465" y="2787"/>
                  </a:lnTo>
                  <a:lnTo>
                    <a:pt x="6597" y="4216"/>
                  </a:lnTo>
                  <a:cubicBezTo>
                    <a:pt x="6620" y="4227"/>
                    <a:pt x="6644" y="4239"/>
                    <a:pt x="6668" y="4263"/>
                  </a:cubicBezTo>
                  <a:lnTo>
                    <a:pt x="7513" y="5073"/>
                  </a:lnTo>
                  <a:lnTo>
                    <a:pt x="9085" y="6216"/>
                  </a:lnTo>
                  <a:lnTo>
                    <a:pt x="9097" y="6216"/>
                  </a:lnTo>
                  <a:lnTo>
                    <a:pt x="9930" y="6847"/>
                  </a:lnTo>
                  <a:lnTo>
                    <a:pt x="9978" y="6894"/>
                  </a:lnTo>
                  <a:lnTo>
                    <a:pt x="12633" y="9502"/>
                  </a:lnTo>
                  <a:lnTo>
                    <a:pt x="12705" y="9478"/>
                  </a:lnTo>
                  <a:lnTo>
                    <a:pt x="12645" y="9419"/>
                  </a:lnTo>
                  <a:lnTo>
                    <a:pt x="10026" y="6847"/>
                  </a:lnTo>
                  <a:cubicBezTo>
                    <a:pt x="10014" y="6823"/>
                    <a:pt x="9990" y="6811"/>
                    <a:pt x="9978" y="6799"/>
                  </a:cubicBezTo>
                  <a:lnTo>
                    <a:pt x="9145" y="6156"/>
                  </a:lnTo>
                  <a:lnTo>
                    <a:pt x="9133" y="6144"/>
                  </a:lnTo>
                  <a:lnTo>
                    <a:pt x="7561" y="5013"/>
                  </a:lnTo>
                  <a:lnTo>
                    <a:pt x="6716" y="4204"/>
                  </a:lnTo>
                  <a:cubicBezTo>
                    <a:pt x="6692" y="4180"/>
                    <a:pt x="6668" y="4168"/>
                    <a:pt x="6644" y="4144"/>
                  </a:cubicBezTo>
                  <a:lnTo>
                    <a:pt x="4501" y="2715"/>
                  </a:lnTo>
                  <a:lnTo>
                    <a:pt x="4489" y="2703"/>
                  </a:lnTo>
                  <a:lnTo>
                    <a:pt x="108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7399886" y="3265536"/>
              <a:ext cx="217513" cy="626590"/>
            </a:xfrm>
            <a:custGeom>
              <a:avLst/>
              <a:gdLst/>
              <a:ahLst/>
              <a:cxnLst/>
              <a:rect l="l" t="t" r="r" b="b"/>
              <a:pathLst>
                <a:path w="3621" h="10431" extrusionOk="0">
                  <a:moveTo>
                    <a:pt x="3561" y="1"/>
                  </a:moveTo>
                  <a:lnTo>
                    <a:pt x="3537" y="72"/>
                  </a:lnTo>
                  <a:lnTo>
                    <a:pt x="25" y="10323"/>
                  </a:lnTo>
                  <a:lnTo>
                    <a:pt x="1" y="10395"/>
                  </a:lnTo>
                  <a:lnTo>
                    <a:pt x="72" y="10431"/>
                  </a:lnTo>
                  <a:lnTo>
                    <a:pt x="3620" y="36"/>
                  </a:lnTo>
                  <a:lnTo>
                    <a:pt x="356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7113117" y="4595100"/>
              <a:ext cx="100197" cy="288997"/>
            </a:xfrm>
            <a:custGeom>
              <a:avLst/>
              <a:gdLst/>
              <a:ahLst/>
              <a:cxnLst/>
              <a:rect l="l" t="t" r="r" b="b"/>
              <a:pathLst>
                <a:path w="1668" h="4811" extrusionOk="0">
                  <a:moveTo>
                    <a:pt x="1596" y="0"/>
                  </a:moveTo>
                  <a:lnTo>
                    <a:pt x="381" y="4013"/>
                  </a:lnTo>
                  <a:cubicBezTo>
                    <a:pt x="370" y="4037"/>
                    <a:pt x="358" y="4060"/>
                    <a:pt x="346" y="4084"/>
                  </a:cubicBezTo>
                  <a:lnTo>
                    <a:pt x="0" y="4810"/>
                  </a:lnTo>
                  <a:lnTo>
                    <a:pt x="84" y="4810"/>
                  </a:lnTo>
                  <a:lnTo>
                    <a:pt x="417" y="4120"/>
                  </a:lnTo>
                  <a:cubicBezTo>
                    <a:pt x="429" y="4096"/>
                    <a:pt x="441" y="4060"/>
                    <a:pt x="453" y="4037"/>
                  </a:cubicBezTo>
                  <a:lnTo>
                    <a:pt x="1644" y="96"/>
                  </a:lnTo>
                  <a:lnTo>
                    <a:pt x="1667" y="24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8512722" y="310387"/>
              <a:ext cx="354833" cy="344742"/>
            </a:xfrm>
            <a:custGeom>
              <a:avLst/>
              <a:gdLst/>
              <a:ahLst/>
              <a:cxnLst/>
              <a:rect l="l" t="t" r="r" b="b"/>
              <a:pathLst>
                <a:path w="5907" h="5739" extrusionOk="0">
                  <a:moveTo>
                    <a:pt x="49" y="0"/>
                  </a:moveTo>
                  <a:lnTo>
                    <a:pt x="1" y="48"/>
                  </a:lnTo>
                  <a:lnTo>
                    <a:pt x="49" y="107"/>
                  </a:lnTo>
                  <a:lnTo>
                    <a:pt x="430" y="465"/>
                  </a:lnTo>
                  <a:lnTo>
                    <a:pt x="4085" y="3953"/>
                  </a:lnTo>
                  <a:lnTo>
                    <a:pt x="5906" y="5739"/>
                  </a:lnTo>
                  <a:lnTo>
                    <a:pt x="5906" y="5632"/>
                  </a:lnTo>
                  <a:lnTo>
                    <a:pt x="4132" y="3894"/>
                  </a:lnTo>
                  <a:lnTo>
                    <a:pt x="477" y="40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7460676" y="3300616"/>
              <a:ext cx="213188" cy="612233"/>
            </a:xfrm>
            <a:custGeom>
              <a:avLst/>
              <a:gdLst/>
              <a:ahLst/>
              <a:cxnLst/>
              <a:rect l="l" t="t" r="r" b="b"/>
              <a:pathLst>
                <a:path w="3549" h="10192" extrusionOk="0">
                  <a:moveTo>
                    <a:pt x="3489" y="0"/>
                  </a:moveTo>
                  <a:lnTo>
                    <a:pt x="1" y="10168"/>
                  </a:lnTo>
                  <a:lnTo>
                    <a:pt x="72" y="10192"/>
                  </a:lnTo>
                  <a:lnTo>
                    <a:pt x="108" y="10120"/>
                  </a:lnTo>
                  <a:lnTo>
                    <a:pt x="3525" y="119"/>
                  </a:lnTo>
                  <a:lnTo>
                    <a:pt x="3549" y="3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7040854" y="4488538"/>
              <a:ext cx="140984" cy="395561"/>
            </a:xfrm>
            <a:custGeom>
              <a:avLst/>
              <a:gdLst/>
              <a:ahLst/>
              <a:cxnLst/>
              <a:rect l="l" t="t" r="r" b="b"/>
              <a:pathLst>
                <a:path w="2347" h="6585" extrusionOk="0">
                  <a:moveTo>
                    <a:pt x="2275" y="0"/>
                  </a:moveTo>
                  <a:lnTo>
                    <a:pt x="2251" y="72"/>
                  </a:lnTo>
                  <a:lnTo>
                    <a:pt x="1858" y="1155"/>
                  </a:lnTo>
                  <a:lnTo>
                    <a:pt x="1846" y="1191"/>
                  </a:lnTo>
                  <a:lnTo>
                    <a:pt x="561" y="5430"/>
                  </a:lnTo>
                  <a:lnTo>
                    <a:pt x="1" y="6584"/>
                  </a:lnTo>
                  <a:lnTo>
                    <a:pt x="84" y="6584"/>
                  </a:lnTo>
                  <a:lnTo>
                    <a:pt x="632" y="5453"/>
                  </a:lnTo>
                  <a:lnTo>
                    <a:pt x="1918" y="1215"/>
                  </a:lnTo>
                  <a:lnTo>
                    <a:pt x="1930" y="1191"/>
                  </a:lnTo>
                  <a:lnTo>
                    <a:pt x="2346" y="24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7632352" y="2649049"/>
              <a:ext cx="1234499" cy="560093"/>
            </a:xfrm>
            <a:custGeom>
              <a:avLst/>
              <a:gdLst/>
              <a:ahLst/>
              <a:cxnLst/>
              <a:rect l="l" t="t" r="r" b="b"/>
              <a:pathLst>
                <a:path w="20551" h="9324" extrusionOk="0">
                  <a:moveTo>
                    <a:pt x="20551" y="1"/>
                  </a:moveTo>
                  <a:lnTo>
                    <a:pt x="17443" y="1334"/>
                  </a:lnTo>
                  <a:lnTo>
                    <a:pt x="15145" y="1786"/>
                  </a:lnTo>
                  <a:lnTo>
                    <a:pt x="13264" y="1882"/>
                  </a:lnTo>
                  <a:lnTo>
                    <a:pt x="10371" y="1429"/>
                  </a:lnTo>
                  <a:lnTo>
                    <a:pt x="8430" y="405"/>
                  </a:lnTo>
                  <a:cubicBezTo>
                    <a:pt x="8359" y="370"/>
                    <a:pt x="8299" y="346"/>
                    <a:pt x="8228" y="346"/>
                  </a:cubicBezTo>
                  <a:lnTo>
                    <a:pt x="6596" y="120"/>
                  </a:lnTo>
                  <a:lnTo>
                    <a:pt x="5322" y="120"/>
                  </a:lnTo>
                  <a:cubicBezTo>
                    <a:pt x="5263" y="120"/>
                    <a:pt x="5203" y="131"/>
                    <a:pt x="5156" y="143"/>
                  </a:cubicBezTo>
                  <a:lnTo>
                    <a:pt x="3334" y="739"/>
                  </a:lnTo>
                  <a:cubicBezTo>
                    <a:pt x="3227" y="774"/>
                    <a:pt x="3132" y="846"/>
                    <a:pt x="3060" y="929"/>
                  </a:cubicBezTo>
                  <a:lnTo>
                    <a:pt x="2203" y="2001"/>
                  </a:lnTo>
                  <a:cubicBezTo>
                    <a:pt x="2155" y="2060"/>
                    <a:pt x="2120" y="2132"/>
                    <a:pt x="2096" y="2203"/>
                  </a:cubicBezTo>
                  <a:lnTo>
                    <a:pt x="12" y="9204"/>
                  </a:lnTo>
                  <a:lnTo>
                    <a:pt x="0" y="9275"/>
                  </a:lnTo>
                  <a:lnTo>
                    <a:pt x="60" y="9323"/>
                  </a:lnTo>
                  <a:lnTo>
                    <a:pt x="2167" y="2215"/>
                  </a:lnTo>
                  <a:cubicBezTo>
                    <a:pt x="2191" y="2156"/>
                    <a:pt x="2215" y="2096"/>
                    <a:pt x="2263" y="2048"/>
                  </a:cubicBezTo>
                  <a:lnTo>
                    <a:pt x="3120" y="977"/>
                  </a:lnTo>
                  <a:cubicBezTo>
                    <a:pt x="3179" y="905"/>
                    <a:pt x="3263" y="846"/>
                    <a:pt x="3346" y="822"/>
                  </a:cubicBezTo>
                  <a:lnTo>
                    <a:pt x="5168" y="227"/>
                  </a:lnTo>
                  <a:cubicBezTo>
                    <a:pt x="5215" y="215"/>
                    <a:pt x="5263" y="203"/>
                    <a:pt x="5322" y="203"/>
                  </a:cubicBezTo>
                  <a:lnTo>
                    <a:pt x="6573" y="203"/>
                  </a:lnTo>
                  <a:lnTo>
                    <a:pt x="8216" y="429"/>
                  </a:lnTo>
                  <a:cubicBezTo>
                    <a:pt x="8275" y="429"/>
                    <a:pt x="8323" y="453"/>
                    <a:pt x="8382" y="477"/>
                  </a:cubicBezTo>
                  <a:lnTo>
                    <a:pt x="10335" y="1513"/>
                  </a:lnTo>
                  <a:lnTo>
                    <a:pt x="13252" y="1965"/>
                  </a:lnTo>
                  <a:lnTo>
                    <a:pt x="15145" y="1870"/>
                  </a:lnTo>
                  <a:lnTo>
                    <a:pt x="17467" y="1405"/>
                  </a:lnTo>
                  <a:lnTo>
                    <a:pt x="20551" y="84"/>
                  </a:lnTo>
                  <a:lnTo>
                    <a:pt x="2055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573572" y="281735"/>
              <a:ext cx="222439" cy="209644"/>
            </a:xfrm>
            <a:custGeom>
              <a:avLst/>
              <a:gdLst/>
              <a:ahLst/>
              <a:cxnLst/>
              <a:rect l="l" t="t" r="r" b="b"/>
              <a:pathLst>
                <a:path w="3703" h="3490" extrusionOk="0">
                  <a:moveTo>
                    <a:pt x="0" y="1"/>
                  </a:moveTo>
                  <a:lnTo>
                    <a:pt x="155" y="168"/>
                  </a:lnTo>
                  <a:lnTo>
                    <a:pt x="3643" y="3489"/>
                  </a:lnTo>
                  <a:lnTo>
                    <a:pt x="3703" y="3442"/>
                  </a:lnTo>
                  <a:lnTo>
                    <a:pt x="3643" y="3382"/>
                  </a:lnTo>
                  <a:lnTo>
                    <a:pt x="214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7218238" y="3941431"/>
              <a:ext cx="236075" cy="624428"/>
            </a:xfrm>
            <a:custGeom>
              <a:avLst/>
              <a:gdLst/>
              <a:ahLst/>
              <a:cxnLst/>
              <a:rect l="l" t="t" r="r" b="b"/>
              <a:pathLst>
                <a:path w="3930" h="10395" extrusionOk="0">
                  <a:moveTo>
                    <a:pt x="3846" y="0"/>
                  </a:moveTo>
                  <a:lnTo>
                    <a:pt x="2465" y="3572"/>
                  </a:lnTo>
                  <a:lnTo>
                    <a:pt x="2453" y="3596"/>
                  </a:lnTo>
                  <a:lnTo>
                    <a:pt x="1822" y="4989"/>
                  </a:lnTo>
                  <a:lnTo>
                    <a:pt x="1620" y="5644"/>
                  </a:lnTo>
                  <a:lnTo>
                    <a:pt x="1096" y="7430"/>
                  </a:lnTo>
                  <a:lnTo>
                    <a:pt x="1084" y="7465"/>
                  </a:lnTo>
                  <a:lnTo>
                    <a:pt x="513" y="8954"/>
                  </a:lnTo>
                  <a:lnTo>
                    <a:pt x="1" y="10370"/>
                  </a:lnTo>
                  <a:lnTo>
                    <a:pt x="72" y="10394"/>
                  </a:lnTo>
                  <a:lnTo>
                    <a:pt x="96" y="10323"/>
                  </a:lnTo>
                  <a:lnTo>
                    <a:pt x="596" y="8989"/>
                  </a:lnTo>
                  <a:lnTo>
                    <a:pt x="1156" y="7501"/>
                  </a:lnTo>
                  <a:lnTo>
                    <a:pt x="1167" y="7465"/>
                  </a:lnTo>
                  <a:lnTo>
                    <a:pt x="1167" y="7453"/>
                  </a:lnTo>
                  <a:lnTo>
                    <a:pt x="1703" y="5667"/>
                  </a:lnTo>
                  <a:lnTo>
                    <a:pt x="1894" y="5024"/>
                  </a:lnTo>
                  <a:lnTo>
                    <a:pt x="2525" y="3643"/>
                  </a:lnTo>
                  <a:lnTo>
                    <a:pt x="2525" y="3631"/>
                  </a:lnTo>
                  <a:lnTo>
                    <a:pt x="2537" y="3608"/>
                  </a:lnTo>
                  <a:lnTo>
                    <a:pt x="3894" y="95"/>
                  </a:lnTo>
                  <a:lnTo>
                    <a:pt x="3930" y="24"/>
                  </a:lnTo>
                  <a:lnTo>
                    <a:pt x="384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7688817" y="2719149"/>
              <a:ext cx="1178033" cy="525012"/>
            </a:xfrm>
            <a:custGeom>
              <a:avLst/>
              <a:gdLst/>
              <a:ahLst/>
              <a:cxnLst/>
              <a:rect l="l" t="t" r="r" b="b"/>
              <a:pathLst>
                <a:path w="19611" h="8740" extrusionOk="0">
                  <a:moveTo>
                    <a:pt x="19611" y="0"/>
                  </a:moveTo>
                  <a:lnTo>
                    <a:pt x="16872" y="1167"/>
                  </a:lnTo>
                  <a:cubicBezTo>
                    <a:pt x="16836" y="1179"/>
                    <a:pt x="16813" y="1191"/>
                    <a:pt x="16777" y="1203"/>
                  </a:cubicBezTo>
                  <a:lnTo>
                    <a:pt x="14372" y="1679"/>
                  </a:lnTo>
                  <a:cubicBezTo>
                    <a:pt x="14348" y="1679"/>
                    <a:pt x="14324" y="1691"/>
                    <a:pt x="14300" y="1691"/>
                  </a:cubicBezTo>
                  <a:lnTo>
                    <a:pt x="12324" y="1798"/>
                  </a:lnTo>
                  <a:lnTo>
                    <a:pt x="12217" y="1798"/>
                  </a:lnTo>
                  <a:lnTo>
                    <a:pt x="9169" y="1310"/>
                  </a:lnTo>
                  <a:cubicBezTo>
                    <a:pt x="9121" y="1310"/>
                    <a:pt x="9062" y="1286"/>
                    <a:pt x="9026" y="1262"/>
                  </a:cubicBezTo>
                  <a:lnTo>
                    <a:pt x="7061" y="238"/>
                  </a:lnTo>
                  <a:lnTo>
                    <a:pt x="5549" y="36"/>
                  </a:lnTo>
                  <a:lnTo>
                    <a:pt x="4466" y="36"/>
                  </a:lnTo>
                  <a:lnTo>
                    <a:pt x="2870" y="548"/>
                  </a:lnTo>
                  <a:lnTo>
                    <a:pt x="2168" y="1429"/>
                  </a:lnTo>
                  <a:lnTo>
                    <a:pt x="1" y="8692"/>
                  </a:lnTo>
                  <a:lnTo>
                    <a:pt x="72" y="8740"/>
                  </a:lnTo>
                  <a:lnTo>
                    <a:pt x="96" y="8656"/>
                  </a:lnTo>
                  <a:lnTo>
                    <a:pt x="2239" y="1465"/>
                  </a:lnTo>
                  <a:lnTo>
                    <a:pt x="2906" y="619"/>
                  </a:lnTo>
                  <a:lnTo>
                    <a:pt x="4478" y="107"/>
                  </a:lnTo>
                  <a:lnTo>
                    <a:pt x="5537" y="107"/>
                  </a:lnTo>
                  <a:lnTo>
                    <a:pt x="7038" y="310"/>
                  </a:lnTo>
                  <a:lnTo>
                    <a:pt x="8978" y="1334"/>
                  </a:lnTo>
                  <a:cubicBezTo>
                    <a:pt x="9026" y="1358"/>
                    <a:pt x="9097" y="1381"/>
                    <a:pt x="9157" y="1393"/>
                  </a:cubicBezTo>
                  <a:lnTo>
                    <a:pt x="12205" y="1870"/>
                  </a:lnTo>
                  <a:cubicBezTo>
                    <a:pt x="12223" y="1876"/>
                    <a:pt x="12244" y="1879"/>
                    <a:pt x="12264" y="1879"/>
                  </a:cubicBezTo>
                  <a:cubicBezTo>
                    <a:pt x="12285" y="1879"/>
                    <a:pt x="12306" y="1876"/>
                    <a:pt x="12324" y="1870"/>
                  </a:cubicBezTo>
                  <a:lnTo>
                    <a:pt x="14300" y="1762"/>
                  </a:lnTo>
                  <a:lnTo>
                    <a:pt x="14384" y="1762"/>
                  </a:lnTo>
                  <a:lnTo>
                    <a:pt x="16789" y="1274"/>
                  </a:lnTo>
                  <a:cubicBezTo>
                    <a:pt x="16825" y="1262"/>
                    <a:pt x="16860" y="1250"/>
                    <a:pt x="16908" y="1239"/>
                  </a:cubicBezTo>
                  <a:lnTo>
                    <a:pt x="19611" y="84"/>
                  </a:lnTo>
                  <a:lnTo>
                    <a:pt x="196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7198956" y="3919205"/>
              <a:ext cx="195288" cy="513599"/>
            </a:xfrm>
            <a:custGeom>
              <a:avLst/>
              <a:gdLst/>
              <a:ahLst/>
              <a:cxnLst/>
              <a:rect l="l" t="t" r="r" b="b"/>
              <a:pathLst>
                <a:path w="3251" h="8550" extrusionOk="0">
                  <a:moveTo>
                    <a:pt x="3179" y="1"/>
                  </a:moveTo>
                  <a:lnTo>
                    <a:pt x="3143" y="72"/>
                  </a:lnTo>
                  <a:lnTo>
                    <a:pt x="1810" y="3537"/>
                  </a:lnTo>
                  <a:lnTo>
                    <a:pt x="1762" y="3644"/>
                  </a:lnTo>
                  <a:lnTo>
                    <a:pt x="1167" y="4942"/>
                  </a:lnTo>
                  <a:cubicBezTo>
                    <a:pt x="1155" y="4966"/>
                    <a:pt x="1143" y="4990"/>
                    <a:pt x="1143" y="5013"/>
                  </a:cubicBezTo>
                  <a:lnTo>
                    <a:pt x="929" y="5704"/>
                  </a:lnTo>
                  <a:lnTo>
                    <a:pt x="405" y="7478"/>
                  </a:lnTo>
                  <a:lnTo>
                    <a:pt x="119" y="8216"/>
                  </a:lnTo>
                  <a:lnTo>
                    <a:pt x="24" y="8454"/>
                  </a:lnTo>
                  <a:lnTo>
                    <a:pt x="0" y="8538"/>
                  </a:lnTo>
                  <a:lnTo>
                    <a:pt x="72" y="8550"/>
                  </a:lnTo>
                  <a:lnTo>
                    <a:pt x="476" y="7502"/>
                  </a:lnTo>
                  <a:lnTo>
                    <a:pt x="1000" y="5728"/>
                  </a:lnTo>
                  <a:lnTo>
                    <a:pt x="1215" y="5037"/>
                  </a:lnTo>
                  <a:cubicBezTo>
                    <a:pt x="1215" y="5013"/>
                    <a:pt x="1227" y="4990"/>
                    <a:pt x="1238" y="4978"/>
                  </a:cubicBezTo>
                  <a:lnTo>
                    <a:pt x="1869" y="3561"/>
                  </a:lnTo>
                  <a:lnTo>
                    <a:pt x="3251" y="37"/>
                  </a:lnTo>
                  <a:lnTo>
                    <a:pt x="317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5857918" y="446984"/>
              <a:ext cx="187478" cy="21505"/>
            </a:xfrm>
            <a:custGeom>
              <a:avLst/>
              <a:gdLst/>
              <a:ahLst/>
              <a:cxnLst/>
              <a:rect l="l" t="t" r="r" b="b"/>
              <a:pathLst>
                <a:path w="3121" h="358" extrusionOk="0">
                  <a:moveTo>
                    <a:pt x="1" y="0"/>
                  </a:moveTo>
                  <a:lnTo>
                    <a:pt x="61" y="107"/>
                  </a:lnTo>
                  <a:lnTo>
                    <a:pt x="180" y="131"/>
                  </a:lnTo>
                  <a:lnTo>
                    <a:pt x="668" y="286"/>
                  </a:lnTo>
                  <a:cubicBezTo>
                    <a:pt x="715" y="310"/>
                    <a:pt x="763" y="310"/>
                    <a:pt x="811" y="310"/>
                  </a:cubicBezTo>
                  <a:lnTo>
                    <a:pt x="2489" y="357"/>
                  </a:lnTo>
                  <a:cubicBezTo>
                    <a:pt x="2537" y="357"/>
                    <a:pt x="2597" y="346"/>
                    <a:pt x="2644" y="334"/>
                  </a:cubicBezTo>
                  <a:lnTo>
                    <a:pt x="2954" y="250"/>
                  </a:lnTo>
                  <a:lnTo>
                    <a:pt x="3061" y="226"/>
                  </a:lnTo>
                  <a:lnTo>
                    <a:pt x="3120" y="131"/>
                  </a:lnTo>
                  <a:lnTo>
                    <a:pt x="2632" y="262"/>
                  </a:lnTo>
                  <a:cubicBezTo>
                    <a:pt x="2585" y="274"/>
                    <a:pt x="2549" y="274"/>
                    <a:pt x="2501" y="274"/>
                  </a:cubicBezTo>
                  <a:lnTo>
                    <a:pt x="823" y="238"/>
                  </a:lnTo>
                  <a:cubicBezTo>
                    <a:pt x="775" y="238"/>
                    <a:pt x="739" y="226"/>
                    <a:pt x="692" y="2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5759225" y="406918"/>
              <a:ext cx="15078" cy="18682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131"/>
                    <a:pt x="132" y="239"/>
                    <a:pt x="251" y="310"/>
                  </a:cubicBezTo>
                  <a:lnTo>
                    <a:pt x="144" y="1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5797128" y="361146"/>
              <a:ext cx="304735" cy="42229"/>
            </a:xfrm>
            <a:custGeom>
              <a:avLst/>
              <a:gdLst/>
              <a:ahLst/>
              <a:cxnLst/>
              <a:rect l="l" t="t" r="r" b="b"/>
              <a:pathLst>
                <a:path w="5073" h="703" extrusionOk="0">
                  <a:moveTo>
                    <a:pt x="1" y="1"/>
                  </a:moveTo>
                  <a:lnTo>
                    <a:pt x="144" y="120"/>
                  </a:lnTo>
                  <a:lnTo>
                    <a:pt x="1930" y="667"/>
                  </a:lnTo>
                  <a:lnTo>
                    <a:pt x="3466" y="703"/>
                  </a:lnTo>
                  <a:lnTo>
                    <a:pt x="4966" y="310"/>
                  </a:lnTo>
                  <a:lnTo>
                    <a:pt x="5073" y="203"/>
                  </a:lnTo>
                  <a:lnTo>
                    <a:pt x="4918" y="239"/>
                  </a:lnTo>
                  <a:lnTo>
                    <a:pt x="3454" y="632"/>
                  </a:lnTo>
                  <a:lnTo>
                    <a:pt x="1942" y="596"/>
                  </a:lnTo>
                  <a:lnTo>
                    <a:pt x="180" y="48"/>
                  </a:lnTo>
                  <a:lnTo>
                    <a:pt x="72" y="12"/>
                  </a:ln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126846" y="416229"/>
              <a:ext cx="17240" cy="20784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86" y="0"/>
                  </a:moveTo>
                  <a:lnTo>
                    <a:pt x="120" y="143"/>
                  </a:lnTo>
                  <a:lnTo>
                    <a:pt x="1" y="346"/>
                  </a:lnTo>
                  <a:cubicBezTo>
                    <a:pt x="144" y="262"/>
                    <a:pt x="239" y="143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283506" y="1028451"/>
              <a:ext cx="225323" cy="223160"/>
            </a:xfrm>
            <a:custGeom>
              <a:avLst/>
              <a:gdLst/>
              <a:ahLst/>
              <a:cxnLst/>
              <a:rect l="l" t="t" r="r" b="b"/>
              <a:pathLst>
                <a:path w="3751" h="3715" extrusionOk="0">
                  <a:moveTo>
                    <a:pt x="3679" y="0"/>
                  </a:moveTo>
                  <a:lnTo>
                    <a:pt x="3632" y="60"/>
                  </a:lnTo>
                  <a:lnTo>
                    <a:pt x="0" y="3679"/>
                  </a:lnTo>
                  <a:lnTo>
                    <a:pt x="72" y="3715"/>
                  </a:lnTo>
                  <a:lnTo>
                    <a:pt x="3751" y="48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527386" y="281074"/>
              <a:ext cx="715974" cy="727388"/>
            </a:xfrm>
            <a:custGeom>
              <a:avLst/>
              <a:gdLst/>
              <a:ahLst/>
              <a:cxnLst/>
              <a:rect l="l" t="t" r="r" b="b"/>
              <a:pathLst>
                <a:path w="11919" h="12109" extrusionOk="0">
                  <a:moveTo>
                    <a:pt x="11811" y="0"/>
                  </a:moveTo>
                  <a:lnTo>
                    <a:pt x="9013" y="2881"/>
                  </a:lnTo>
                  <a:lnTo>
                    <a:pt x="8978" y="2905"/>
                  </a:lnTo>
                  <a:lnTo>
                    <a:pt x="7870" y="3941"/>
                  </a:lnTo>
                  <a:lnTo>
                    <a:pt x="7835" y="3965"/>
                  </a:lnTo>
                  <a:lnTo>
                    <a:pt x="5227" y="6798"/>
                  </a:lnTo>
                  <a:lnTo>
                    <a:pt x="48" y="12001"/>
                  </a:lnTo>
                  <a:lnTo>
                    <a:pt x="0" y="12061"/>
                  </a:lnTo>
                  <a:lnTo>
                    <a:pt x="60" y="12109"/>
                  </a:lnTo>
                  <a:lnTo>
                    <a:pt x="5287" y="6846"/>
                  </a:lnTo>
                  <a:lnTo>
                    <a:pt x="7894" y="4001"/>
                  </a:lnTo>
                  <a:lnTo>
                    <a:pt x="7930" y="3977"/>
                  </a:lnTo>
                  <a:lnTo>
                    <a:pt x="9061" y="2917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333543" y="281735"/>
              <a:ext cx="999925" cy="1012119"/>
            </a:xfrm>
            <a:custGeom>
              <a:avLst/>
              <a:gdLst/>
              <a:ahLst/>
              <a:cxnLst/>
              <a:rect l="l" t="t" r="r" b="b"/>
              <a:pathLst>
                <a:path w="16646" h="16849" extrusionOk="0">
                  <a:moveTo>
                    <a:pt x="16538" y="1"/>
                  </a:moveTo>
                  <a:lnTo>
                    <a:pt x="12990" y="3632"/>
                  </a:lnTo>
                  <a:lnTo>
                    <a:pt x="12978" y="3656"/>
                  </a:lnTo>
                  <a:lnTo>
                    <a:pt x="11835" y="4704"/>
                  </a:lnTo>
                  <a:lnTo>
                    <a:pt x="9240" y="7538"/>
                  </a:lnTo>
                  <a:lnTo>
                    <a:pt x="9228" y="7549"/>
                  </a:lnTo>
                  <a:lnTo>
                    <a:pt x="3858" y="12955"/>
                  </a:lnTo>
                  <a:lnTo>
                    <a:pt x="1" y="16789"/>
                  </a:lnTo>
                  <a:lnTo>
                    <a:pt x="60" y="16848"/>
                  </a:lnTo>
                  <a:lnTo>
                    <a:pt x="3906" y="13014"/>
                  </a:lnTo>
                  <a:lnTo>
                    <a:pt x="9276" y="7597"/>
                  </a:lnTo>
                  <a:lnTo>
                    <a:pt x="9299" y="7585"/>
                  </a:lnTo>
                  <a:lnTo>
                    <a:pt x="11895" y="4751"/>
                  </a:lnTo>
                  <a:lnTo>
                    <a:pt x="13026" y="3704"/>
                  </a:lnTo>
                  <a:lnTo>
                    <a:pt x="13050" y="3692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5902309" y="2627604"/>
              <a:ext cx="498521" cy="758864"/>
            </a:xfrm>
            <a:custGeom>
              <a:avLst/>
              <a:gdLst/>
              <a:ahLst/>
              <a:cxnLst/>
              <a:rect l="l" t="t" r="r" b="b"/>
              <a:pathLst>
                <a:path w="8299" h="12633" extrusionOk="0">
                  <a:moveTo>
                    <a:pt x="8227" y="0"/>
                  </a:moveTo>
                  <a:lnTo>
                    <a:pt x="1703" y="9299"/>
                  </a:lnTo>
                  <a:lnTo>
                    <a:pt x="0" y="12597"/>
                  </a:lnTo>
                  <a:lnTo>
                    <a:pt x="72" y="12633"/>
                  </a:lnTo>
                  <a:lnTo>
                    <a:pt x="107" y="12561"/>
                  </a:lnTo>
                  <a:lnTo>
                    <a:pt x="1762" y="9347"/>
                  </a:lnTo>
                  <a:lnTo>
                    <a:pt x="8251" y="107"/>
                  </a:lnTo>
                  <a:lnTo>
                    <a:pt x="8299" y="36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5920149" y="1107802"/>
              <a:ext cx="366968" cy="148133"/>
            </a:xfrm>
            <a:custGeom>
              <a:avLst/>
              <a:gdLst/>
              <a:ahLst/>
              <a:cxnLst/>
              <a:rect l="l" t="t" r="r" b="b"/>
              <a:pathLst>
                <a:path w="6109" h="2466" extrusionOk="0">
                  <a:moveTo>
                    <a:pt x="13" y="1"/>
                  </a:moveTo>
                  <a:lnTo>
                    <a:pt x="1" y="84"/>
                  </a:lnTo>
                  <a:lnTo>
                    <a:pt x="3418" y="1096"/>
                  </a:lnTo>
                  <a:cubicBezTo>
                    <a:pt x="3454" y="1108"/>
                    <a:pt x="3477" y="1120"/>
                    <a:pt x="3513" y="1132"/>
                  </a:cubicBezTo>
                  <a:lnTo>
                    <a:pt x="6049" y="2465"/>
                  </a:lnTo>
                  <a:lnTo>
                    <a:pt x="6109" y="2406"/>
                  </a:lnTo>
                  <a:lnTo>
                    <a:pt x="6037" y="2370"/>
                  </a:lnTo>
                  <a:lnTo>
                    <a:pt x="3549" y="1072"/>
                  </a:lnTo>
                  <a:cubicBezTo>
                    <a:pt x="3513" y="1048"/>
                    <a:pt x="3477" y="1036"/>
                    <a:pt x="3442" y="1025"/>
                  </a:cubicBezTo>
                  <a:lnTo>
                    <a:pt x="84" y="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4631372" y="1242236"/>
              <a:ext cx="645933" cy="412741"/>
            </a:xfrm>
            <a:custGeom>
              <a:avLst/>
              <a:gdLst/>
              <a:ahLst/>
              <a:cxnLst/>
              <a:rect l="l" t="t" r="r" b="b"/>
              <a:pathLst>
                <a:path w="10753" h="6871" extrusionOk="0">
                  <a:moveTo>
                    <a:pt x="10716" y="1"/>
                  </a:moveTo>
                  <a:lnTo>
                    <a:pt x="10645" y="49"/>
                  </a:lnTo>
                  <a:lnTo>
                    <a:pt x="72" y="6764"/>
                  </a:lnTo>
                  <a:lnTo>
                    <a:pt x="1" y="6799"/>
                  </a:lnTo>
                  <a:lnTo>
                    <a:pt x="36" y="6871"/>
                  </a:lnTo>
                  <a:lnTo>
                    <a:pt x="10752" y="72"/>
                  </a:lnTo>
                  <a:lnTo>
                    <a:pt x="1071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432236" y="1413192"/>
              <a:ext cx="164592" cy="332608"/>
            </a:xfrm>
            <a:custGeom>
              <a:avLst/>
              <a:gdLst/>
              <a:ahLst/>
              <a:cxnLst/>
              <a:rect l="l" t="t" r="r" b="b"/>
              <a:pathLst>
                <a:path w="2740" h="5537" extrusionOk="0">
                  <a:moveTo>
                    <a:pt x="60" y="1"/>
                  </a:moveTo>
                  <a:lnTo>
                    <a:pt x="1" y="60"/>
                  </a:lnTo>
                  <a:lnTo>
                    <a:pt x="1263" y="1858"/>
                  </a:lnTo>
                  <a:cubicBezTo>
                    <a:pt x="1275" y="1882"/>
                    <a:pt x="1298" y="1906"/>
                    <a:pt x="1310" y="1941"/>
                  </a:cubicBezTo>
                  <a:lnTo>
                    <a:pt x="2346" y="4251"/>
                  </a:lnTo>
                  <a:cubicBezTo>
                    <a:pt x="2358" y="4287"/>
                    <a:pt x="2370" y="4311"/>
                    <a:pt x="2382" y="4346"/>
                  </a:cubicBezTo>
                  <a:lnTo>
                    <a:pt x="2656" y="5537"/>
                  </a:lnTo>
                  <a:lnTo>
                    <a:pt x="2739" y="5525"/>
                  </a:lnTo>
                  <a:lnTo>
                    <a:pt x="2715" y="5454"/>
                  </a:lnTo>
                  <a:lnTo>
                    <a:pt x="2453" y="4334"/>
                  </a:lnTo>
                  <a:cubicBezTo>
                    <a:pt x="2441" y="4299"/>
                    <a:pt x="2430" y="4263"/>
                    <a:pt x="2418" y="4227"/>
                  </a:cubicBezTo>
                  <a:lnTo>
                    <a:pt x="1382" y="1906"/>
                  </a:lnTo>
                  <a:cubicBezTo>
                    <a:pt x="1358" y="1870"/>
                    <a:pt x="1346" y="1846"/>
                    <a:pt x="1322" y="1810"/>
                  </a:cubicBezTo>
                  <a:lnTo>
                    <a:pt x="96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5329432" y="1099933"/>
              <a:ext cx="532160" cy="119479"/>
            </a:xfrm>
            <a:custGeom>
              <a:avLst/>
              <a:gdLst/>
              <a:ahLst/>
              <a:cxnLst/>
              <a:rect l="l" t="t" r="r" b="b"/>
              <a:pathLst>
                <a:path w="8859" h="1989" extrusionOk="0">
                  <a:moveTo>
                    <a:pt x="8787" y="1"/>
                  </a:moveTo>
                  <a:lnTo>
                    <a:pt x="6692" y="132"/>
                  </a:lnTo>
                  <a:cubicBezTo>
                    <a:pt x="6656" y="132"/>
                    <a:pt x="6620" y="132"/>
                    <a:pt x="6596" y="144"/>
                  </a:cubicBezTo>
                  <a:lnTo>
                    <a:pt x="2751" y="977"/>
                  </a:lnTo>
                  <a:lnTo>
                    <a:pt x="2679" y="989"/>
                  </a:lnTo>
                  <a:lnTo>
                    <a:pt x="72" y="1894"/>
                  </a:lnTo>
                  <a:lnTo>
                    <a:pt x="0" y="1918"/>
                  </a:lnTo>
                  <a:lnTo>
                    <a:pt x="36" y="1989"/>
                  </a:lnTo>
                  <a:lnTo>
                    <a:pt x="2715" y="1060"/>
                  </a:lnTo>
                  <a:cubicBezTo>
                    <a:pt x="2727" y="1060"/>
                    <a:pt x="2751" y="1048"/>
                    <a:pt x="2774" y="1048"/>
                  </a:cubicBezTo>
                  <a:lnTo>
                    <a:pt x="6608" y="215"/>
                  </a:lnTo>
                  <a:cubicBezTo>
                    <a:pt x="6632" y="215"/>
                    <a:pt x="6668" y="203"/>
                    <a:pt x="6692" y="203"/>
                  </a:cubicBezTo>
                  <a:lnTo>
                    <a:pt x="8847" y="84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6425809" y="1804421"/>
              <a:ext cx="186758" cy="773161"/>
            </a:xfrm>
            <a:custGeom>
              <a:avLst/>
              <a:gdLst/>
              <a:ahLst/>
              <a:cxnLst/>
              <a:rect l="l" t="t" r="r" b="b"/>
              <a:pathLst>
                <a:path w="3109" h="12871" extrusionOk="0">
                  <a:moveTo>
                    <a:pt x="2989" y="0"/>
                  </a:moveTo>
                  <a:lnTo>
                    <a:pt x="2906" y="12"/>
                  </a:lnTo>
                  <a:lnTo>
                    <a:pt x="3037" y="1750"/>
                  </a:lnTo>
                  <a:cubicBezTo>
                    <a:pt x="3037" y="1774"/>
                    <a:pt x="3037" y="1798"/>
                    <a:pt x="3037" y="1834"/>
                  </a:cubicBezTo>
                  <a:lnTo>
                    <a:pt x="2799" y="4156"/>
                  </a:lnTo>
                  <a:cubicBezTo>
                    <a:pt x="2799" y="4167"/>
                    <a:pt x="2799" y="4179"/>
                    <a:pt x="2799" y="4191"/>
                  </a:cubicBezTo>
                  <a:lnTo>
                    <a:pt x="2358" y="6668"/>
                  </a:lnTo>
                  <a:cubicBezTo>
                    <a:pt x="2358" y="6692"/>
                    <a:pt x="2346" y="6715"/>
                    <a:pt x="2346" y="6739"/>
                  </a:cubicBezTo>
                  <a:lnTo>
                    <a:pt x="1191" y="10263"/>
                  </a:lnTo>
                  <a:cubicBezTo>
                    <a:pt x="1191" y="10287"/>
                    <a:pt x="1179" y="10299"/>
                    <a:pt x="1167" y="10323"/>
                  </a:cubicBezTo>
                  <a:lnTo>
                    <a:pt x="1" y="12835"/>
                  </a:lnTo>
                  <a:lnTo>
                    <a:pt x="72" y="12871"/>
                  </a:lnTo>
                  <a:lnTo>
                    <a:pt x="108" y="12799"/>
                  </a:lnTo>
                  <a:lnTo>
                    <a:pt x="1239" y="10359"/>
                  </a:lnTo>
                  <a:cubicBezTo>
                    <a:pt x="1251" y="10335"/>
                    <a:pt x="1263" y="10311"/>
                    <a:pt x="1263" y="10287"/>
                  </a:cubicBezTo>
                  <a:lnTo>
                    <a:pt x="2418" y="6763"/>
                  </a:lnTo>
                  <a:cubicBezTo>
                    <a:pt x="2429" y="6739"/>
                    <a:pt x="2429" y="6715"/>
                    <a:pt x="2441" y="6680"/>
                  </a:cubicBezTo>
                  <a:lnTo>
                    <a:pt x="2870" y="4203"/>
                  </a:lnTo>
                  <a:lnTo>
                    <a:pt x="2870" y="4167"/>
                  </a:lnTo>
                  <a:lnTo>
                    <a:pt x="3108" y="1834"/>
                  </a:lnTo>
                  <a:cubicBezTo>
                    <a:pt x="3108" y="1810"/>
                    <a:pt x="3108" y="1774"/>
                    <a:pt x="3108" y="1739"/>
                  </a:cubicBezTo>
                  <a:lnTo>
                    <a:pt x="2989" y="8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5325107" y="4080851"/>
              <a:ext cx="514319" cy="603704"/>
            </a:xfrm>
            <a:custGeom>
              <a:avLst/>
              <a:gdLst/>
              <a:ahLst/>
              <a:cxnLst/>
              <a:rect l="l" t="t" r="r" b="b"/>
              <a:pathLst>
                <a:path w="8562" h="10050" extrusionOk="0">
                  <a:moveTo>
                    <a:pt x="1870" y="1"/>
                  </a:moveTo>
                  <a:lnTo>
                    <a:pt x="406" y="1441"/>
                  </a:lnTo>
                  <a:lnTo>
                    <a:pt x="1" y="2620"/>
                  </a:lnTo>
                  <a:lnTo>
                    <a:pt x="215" y="3846"/>
                  </a:lnTo>
                  <a:lnTo>
                    <a:pt x="679" y="4311"/>
                  </a:lnTo>
                  <a:lnTo>
                    <a:pt x="8526" y="10050"/>
                  </a:lnTo>
                  <a:lnTo>
                    <a:pt x="8561" y="9978"/>
                  </a:lnTo>
                  <a:lnTo>
                    <a:pt x="8502" y="9931"/>
                  </a:lnTo>
                  <a:lnTo>
                    <a:pt x="739" y="4263"/>
                  </a:lnTo>
                  <a:lnTo>
                    <a:pt x="287" y="3811"/>
                  </a:lnTo>
                  <a:lnTo>
                    <a:pt x="120" y="2846"/>
                  </a:lnTo>
                  <a:lnTo>
                    <a:pt x="84" y="2620"/>
                  </a:lnTo>
                  <a:lnTo>
                    <a:pt x="465" y="1477"/>
                  </a:lnTo>
                  <a:lnTo>
                    <a:pt x="1870" y="108"/>
                  </a:lnTo>
                  <a:lnTo>
                    <a:pt x="1918" y="60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5885129" y="4715959"/>
              <a:ext cx="167415" cy="167415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48" y="1"/>
                  </a:moveTo>
                  <a:lnTo>
                    <a:pt x="0" y="72"/>
                  </a:lnTo>
                  <a:lnTo>
                    <a:pt x="1203" y="965"/>
                  </a:lnTo>
                  <a:cubicBezTo>
                    <a:pt x="1239" y="989"/>
                    <a:pt x="1274" y="1013"/>
                    <a:pt x="1298" y="1048"/>
                  </a:cubicBezTo>
                  <a:lnTo>
                    <a:pt x="2691" y="2787"/>
                  </a:lnTo>
                  <a:lnTo>
                    <a:pt x="2786" y="2787"/>
                  </a:lnTo>
                  <a:lnTo>
                    <a:pt x="1358" y="1001"/>
                  </a:lnTo>
                  <a:cubicBezTo>
                    <a:pt x="1322" y="965"/>
                    <a:pt x="1286" y="929"/>
                    <a:pt x="1251" y="905"/>
                  </a:cubicBezTo>
                  <a:lnTo>
                    <a:pt x="108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5828604" y="4754583"/>
              <a:ext cx="140984" cy="129511"/>
            </a:xfrm>
            <a:custGeom>
              <a:avLst/>
              <a:gdLst/>
              <a:ahLst/>
              <a:cxnLst/>
              <a:rect l="l" t="t" r="r" b="b"/>
              <a:pathLst>
                <a:path w="2347" h="2156" extrusionOk="0">
                  <a:moveTo>
                    <a:pt x="48" y="0"/>
                  </a:moveTo>
                  <a:lnTo>
                    <a:pt x="1" y="72"/>
                  </a:lnTo>
                  <a:lnTo>
                    <a:pt x="72" y="120"/>
                  </a:lnTo>
                  <a:lnTo>
                    <a:pt x="1441" y="1143"/>
                  </a:lnTo>
                  <a:lnTo>
                    <a:pt x="2251" y="2155"/>
                  </a:lnTo>
                  <a:lnTo>
                    <a:pt x="2346" y="2155"/>
                  </a:lnTo>
                  <a:lnTo>
                    <a:pt x="1501" y="10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5459601" y="3437933"/>
              <a:ext cx="419889" cy="623707"/>
            </a:xfrm>
            <a:custGeom>
              <a:avLst/>
              <a:gdLst/>
              <a:ahLst/>
              <a:cxnLst/>
              <a:rect l="l" t="t" r="r" b="b"/>
              <a:pathLst>
                <a:path w="6990" h="10383" extrusionOk="0">
                  <a:moveTo>
                    <a:pt x="6918" y="0"/>
                  </a:moveTo>
                  <a:lnTo>
                    <a:pt x="5346" y="3191"/>
                  </a:lnTo>
                  <a:cubicBezTo>
                    <a:pt x="5346" y="3203"/>
                    <a:pt x="5334" y="3215"/>
                    <a:pt x="5322" y="3227"/>
                  </a:cubicBezTo>
                  <a:lnTo>
                    <a:pt x="2512" y="7846"/>
                  </a:lnTo>
                  <a:cubicBezTo>
                    <a:pt x="2489" y="7882"/>
                    <a:pt x="2465" y="7918"/>
                    <a:pt x="2429" y="7953"/>
                  </a:cubicBezTo>
                  <a:lnTo>
                    <a:pt x="0" y="10335"/>
                  </a:lnTo>
                  <a:lnTo>
                    <a:pt x="60" y="10382"/>
                  </a:lnTo>
                  <a:lnTo>
                    <a:pt x="107" y="10335"/>
                  </a:lnTo>
                  <a:lnTo>
                    <a:pt x="631" y="9835"/>
                  </a:lnTo>
                  <a:lnTo>
                    <a:pt x="2489" y="8001"/>
                  </a:lnTo>
                  <a:cubicBezTo>
                    <a:pt x="2524" y="7965"/>
                    <a:pt x="2548" y="7930"/>
                    <a:pt x="2572" y="7894"/>
                  </a:cubicBezTo>
                  <a:lnTo>
                    <a:pt x="2786" y="7549"/>
                  </a:lnTo>
                  <a:lnTo>
                    <a:pt x="3108" y="7025"/>
                  </a:lnTo>
                  <a:lnTo>
                    <a:pt x="4846" y="4155"/>
                  </a:lnTo>
                  <a:lnTo>
                    <a:pt x="4882" y="4096"/>
                  </a:lnTo>
                  <a:lnTo>
                    <a:pt x="5382" y="3262"/>
                  </a:lnTo>
                  <a:lnTo>
                    <a:pt x="5406" y="3227"/>
                  </a:lnTo>
                  <a:lnTo>
                    <a:pt x="6953" y="107"/>
                  </a:lnTo>
                  <a:lnTo>
                    <a:pt x="6989" y="36"/>
                  </a:lnTo>
                  <a:lnTo>
                    <a:pt x="69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6330720" y="1290171"/>
              <a:ext cx="67999" cy="78752"/>
            </a:xfrm>
            <a:custGeom>
              <a:avLst/>
              <a:gdLst/>
              <a:ahLst/>
              <a:cxnLst/>
              <a:rect l="l" t="t" r="r" b="b"/>
              <a:pathLst>
                <a:path w="1132" h="1311" extrusionOk="0">
                  <a:moveTo>
                    <a:pt x="48" y="1"/>
                  </a:moveTo>
                  <a:lnTo>
                    <a:pt x="0" y="60"/>
                  </a:lnTo>
                  <a:lnTo>
                    <a:pt x="1072" y="1310"/>
                  </a:lnTo>
                  <a:lnTo>
                    <a:pt x="1131" y="1251"/>
                  </a:lnTo>
                  <a:lnTo>
                    <a:pt x="1072" y="1203"/>
                  </a:lnTo>
                  <a:lnTo>
                    <a:pt x="107" y="6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8502030" y="4201709"/>
              <a:ext cx="365526" cy="682395"/>
            </a:xfrm>
            <a:custGeom>
              <a:avLst/>
              <a:gdLst/>
              <a:ahLst/>
              <a:cxnLst/>
              <a:rect l="l" t="t" r="r" b="b"/>
              <a:pathLst>
                <a:path w="6085" h="11360" extrusionOk="0">
                  <a:moveTo>
                    <a:pt x="6084" y="1"/>
                  </a:moveTo>
                  <a:lnTo>
                    <a:pt x="3572" y="4537"/>
                  </a:lnTo>
                  <a:lnTo>
                    <a:pt x="3572" y="4549"/>
                  </a:lnTo>
                  <a:lnTo>
                    <a:pt x="1012" y="9407"/>
                  </a:lnTo>
                  <a:lnTo>
                    <a:pt x="0" y="11359"/>
                  </a:lnTo>
                  <a:lnTo>
                    <a:pt x="84" y="11359"/>
                  </a:lnTo>
                  <a:lnTo>
                    <a:pt x="1084" y="9443"/>
                  </a:lnTo>
                  <a:lnTo>
                    <a:pt x="3632" y="4585"/>
                  </a:lnTo>
                  <a:lnTo>
                    <a:pt x="3644" y="4573"/>
                  </a:lnTo>
                  <a:lnTo>
                    <a:pt x="6084" y="156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8614298" y="4548607"/>
              <a:ext cx="179609" cy="335491"/>
            </a:xfrm>
            <a:custGeom>
              <a:avLst/>
              <a:gdLst/>
              <a:ahLst/>
              <a:cxnLst/>
              <a:rect l="l" t="t" r="r" b="b"/>
              <a:pathLst>
                <a:path w="2990" h="5585" extrusionOk="0">
                  <a:moveTo>
                    <a:pt x="2930" y="0"/>
                  </a:moveTo>
                  <a:lnTo>
                    <a:pt x="608" y="4406"/>
                  </a:lnTo>
                  <a:lnTo>
                    <a:pt x="1" y="5584"/>
                  </a:lnTo>
                  <a:lnTo>
                    <a:pt x="84" y="5584"/>
                  </a:lnTo>
                  <a:lnTo>
                    <a:pt x="679" y="4441"/>
                  </a:lnTo>
                  <a:lnTo>
                    <a:pt x="2953" y="108"/>
                  </a:lnTo>
                  <a:lnTo>
                    <a:pt x="2989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8818112" y="4407025"/>
              <a:ext cx="49438" cy="90886"/>
            </a:xfrm>
            <a:custGeom>
              <a:avLst/>
              <a:gdLst/>
              <a:ahLst/>
              <a:cxnLst/>
              <a:rect l="l" t="t" r="r" b="b"/>
              <a:pathLst>
                <a:path w="823" h="1513" extrusionOk="0">
                  <a:moveTo>
                    <a:pt x="822" y="0"/>
                  </a:moveTo>
                  <a:lnTo>
                    <a:pt x="1" y="1476"/>
                  </a:lnTo>
                  <a:lnTo>
                    <a:pt x="72" y="1512"/>
                  </a:lnTo>
                  <a:lnTo>
                    <a:pt x="108" y="1453"/>
                  </a:lnTo>
                  <a:lnTo>
                    <a:pt x="822" y="167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3468498" y="281735"/>
              <a:ext cx="5046" cy="23668"/>
            </a:xfrm>
            <a:custGeom>
              <a:avLst/>
              <a:gdLst/>
              <a:ahLst/>
              <a:cxnLst/>
              <a:rect l="l" t="t" r="r" b="b"/>
              <a:pathLst>
                <a:path w="84" h="394" extrusionOk="0">
                  <a:moveTo>
                    <a:pt x="0" y="1"/>
                  </a:moveTo>
                  <a:lnTo>
                    <a:pt x="12" y="310"/>
                  </a:lnTo>
                  <a:lnTo>
                    <a:pt x="12" y="322"/>
                  </a:lnTo>
                  <a:lnTo>
                    <a:pt x="12" y="394"/>
                  </a:lnTo>
                  <a:lnTo>
                    <a:pt x="84" y="382"/>
                  </a:lnTo>
                  <a:lnTo>
                    <a:pt x="84" y="322"/>
                  </a:lnTo>
                  <a:lnTo>
                    <a:pt x="84" y="310"/>
                  </a:lnTo>
                  <a:lnTo>
                    <a:pt x="84" y="299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469219" y="364750"/>
              <a:ext cx="6488" cy="784634"/>
            </a:xfrm>
            <a:custGeom>
              <a:avLst/>
              <a:gdLst/>
              <a:ahLst/>
              <a:cxnLst/>
              <a:rect l="l" t="t" r="r" b="b"/>
              <a:pathLst>
                <a:path w="108" h="13062" extrusionOk="0">
                  <a:moveTo>
                    <a:pt x="72" y="0"/>
                  </a:moveTo>
                  <a:lnTo>
                    <a:pt x="0" y="12"/>
                  </a:lnTo>
                  <a:lnTo>
                    <a:pt x="36" y="13061"/>
                  </a:lnTo>
                  <a:lnTo>
                    <a:pt x="107" y="13061"/>
                  </a:lnTo>
                  <a:lnTo>
                    <a:pt x="107" y="12990"/>
                  </a:lnTo>
                  <a:lnTo>
                    <a:pt x="72" y="8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3369084" y="281735"/>
              <a:ext cx="7208" cy="871195"/>
            </a:xfrm>
            <a:custGeom>
              <a:avLst/>
              <a:gdLst/>
              <a:ahLst/>
              <a:cxnLst/>
              <a:rect l="l" t="t" r="r" b="b"/>
              <a:pathLst>
                <a:path w="120" h="14503" extrusionOk="0">
                  <a:moveTo>
                    <a:pt x="0" y="1"/>
                  </a:moveTo>
                  <a:lnTo>
                    <a:pt x="12" y="287"/>
                  </a:lnTo>
                  <a:lnTo>
                    <a:pt x="12" y="334"/>
                  </a:lnTo>
                  <a:lnTo>
                    <a:pt x="12" y="358"/>
                  </a:lnTo>
                  <a:lnTo>
                    <a:pt x="12" y="942"/>
                  </a:lnTo>
                  <a:lnTo>
                    <a:pt x="12" y="953"/>
                  </a:lnTo>
                  <a:lnTo>
                    <a:pt x="48" y="14419"/>
                  </a:lnTo>
                  <a:lnTo>
                    <a:pt x="48" y="14503"/>
                  </a:lnTo>
                  <a:lnTo>
                    <a:pt x="119" y="14503"/>
                  </a:lnTo>
                  <a:lnTo>
                    <a:pt x="84" y="953"/>
                  </a:lnTo>
                  <a:lnTo>
                    <a:pt x="84" y="3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7" name="Google Shape;50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9144003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"/>
          <p:cNvSpPr txBox="1">
            <a:spLocks noGrp="1"/>
          </p:cNvSpPr>
          <p:nvPr>
            <p:ph type="title"/>
          </p:nvPr>
        </p:nvSpPr>
        <p:spPr>
          <a:xfrm>
            <a:off x="760300" y="921875"/>
            <a:ext cx="21075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509" name="Google Shape;509;p7"/>
          <p:cNvSpPr txBox="1">
            <a:spLocks noGrp="1"/>
          </p:cNvSpPr>
          <p:nvPr>
            <p:ph type="subTitle" idx="1"/>
          </p:nvPr>
        </p:nvSpPr>
        <p:spPr>
          <a:xfrm>
            <a:off x="760300" y="1432475"/>
            <a:ext cx="3703200" cy="26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9"/>
          <p:cNvGrpSpPr/>
          <p:nvPr/>
        </p:nvGrpSpPr>
        <p:grpSpPr>
          <a:xfrm rot="-221550">
            <a:off x="597152" y="-632776"/>
            <a:ext cx="8275276" cy="2170903"/>
            <a:chOff x="597180" y="-404385"/>
            <a:chExt cx="8275475" cy="2170955"/>
          </a:xfrm>
        </p:grpSpPr>
        <p:sp>
          <p:nvSpPr>
            <p:cNvPr id="635" name="Google Shape;635;p9"/>
            <p:cNvSpPr/>
            <p:nvPr/>
          </p:nvSpPr>
          <p:spPr>
            <a:xfrm rot="-10201572" flipH="1">
              <a:off x="8787967" y="1447530"/>
              <a:ext cx="55341" cy="108869"/>
            </a:xfrm>
            <a:custGeom>
              <a:avLst/>
              <a:gdLst/>
              <a:ahLst/>
              <a:cxnLst/>
              <a:rect l="l" t="t" r="r" b="b"/>
              <a:pathLst>
                <a:path w="763" h="1501" extrusionOk="0">
                  <a:moveTo>
                    <a:pt x="762" y="1"/>
                  </a:moveTo>
                  <a:lnTo>
                    <a:pt x="310" y="477"/>
                  </a:lnTo>
                  <a:lnTo>
                    <a:pt x="298" y="489"/>
                  </a:lnTo>
                  <a:lnTo>
                    <a:pt x="0" y="763"/>
                  </a:lnTo>
                  <a:lnTo>
                    <a:pt x="762" y="1501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 rot="-10201572" flipH="1">
              <a:off x="586998" y="456661"/>
              <a:ext cx="1684894" cy="29448"/>
            </a:xfrm>
            <a:custGeom>
              <a:avLst/>
              <a:gdLst/>
              <a:ahLst/>
              <a:cxnLst/>
              <a:rect l="l" t="t" r="r" b="b"/>
              <a:pathLst>
                <a:path w="23230" h="406" extrusionOk="0">
                  <a:moveTo>
                    <a:pt x="0" y="1"/>
                  </a:moveTo>
                  <a:lnTo>
                    <a:pt x="488" y="406"/>
                  </a:lnTo>
                  <a:lnTo>
                    <a:pt x="23229" y="358"/>
                  </a:lnTo>
                  <a:lnTo>
                    <a:pt x="23229" y="334"/>
                  </a:lnTo>
                  <a:lnTo>
                    <a:pt x="23229" y="287"/>
                  </a:lnTo>
                  <a:lnTo>
                    <a:pt x="512" y="334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 rot="-10201572" flipH="1">
              <a:off x="6418867" y="10154"/>
              <a:ext cx="177918" cy="291139"/>
            </a:xfrm>
            <a:custGeom>
              <a:avLst/>
              <a:gdLst/>
              <a:ahLst/>
              <a:cxnLst/>
              <a:rect l="l" t="t" r="r" b="b"/>
              <a:pathLst>
                <a:path w="2453" h="4014" extrusionOk="0">
                  <a:moveTo>
                    <a:pt x="60" y="1"/>
                  </a:moveTo>
                  <a:lnTo>
                    <a:pt x="0" y="48"/>
                  </a:lnTo>
                  <a:lnTo>
                    <a:pt x="2381" y="4013"/>
                  </a:lnTo>
                  <a:lnTo>
                    <a:pt x="2453" y="397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 rot="-10201572" flipH="1">
              <a:off x="7397061" y="833672"/>
              <a:ext cx="457743" cy="736697"/>
            </a:xfrm>
            <a:custGeom>
              <a:avLst/>
              <a:gdLst/>
              <a:ahLst/>
              <a:cxnLst/>
              <a:rect l="l" t="t" r="r" b="b"/>
              <a:pathLst>
                <a:path w="6311" h="10157" extrusionOk="0">
                  <a:moveTo>
                    <a:pt x="6203" y="1"/>
                  </a:moveTo>
                  <a:lnTo>
                    <a:pt x="0" y="6537"/>
                  </a:lnTo>
                  <a:lnTo>
                    <a:pt x="36" y="6823"/>
                  </a:lnTo>
                  <a:lnTo>
                    <a:pt x="3453" y="10157"/>
                  </a:lnTo>
                  <a:lnTo>
                    <a:pt x="3513" y="10097"/>
                  </a:lnTo>
                  <a:lnTo>
                    <a:pt x="107" y="6787"/>
                  </a:lnTo>
                  <a:lnTo>
                    <a:pt x="72" y="6561"/>
                  </a:lnTo>
                  <a:lnTo>
                    <a:pt x="631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 rot="-10201572" flipH="1">
              <a:off x="7354866" y="793602"/>
              <a:ext cx="443092" cy="766942"/>
            </a:xfrm>
            <a:custGeom>
              <a:avLst/>
              <a:gdLst/>
              <a:ahLst/>
              <a:cxnLst/>
              <a:rect l="l" t="t" r="r" b="b"/>
              <a:pathLst>
                <a:path w="6109" h="10574" extrusionOk="0">
                  <a:moveTo>
                    <a:pt x="6001" y="1"/>
                  </a:moveTo>
                  <a:lnTo>
                    <a:pt x="95" y="6204"/>
                  </a:lnTo>
                  <a:cubicBezTo>
                    <a:pt x="36" y="6275"/>
                    <a:pt x="0" y="6371"/>
                    <a:pt x="24" y="6478"/>
                  </a:cubicBezTo>
                  <a:lnTo>
                    <a:pt x="83" y="6978"/>
                  </a:lnTo>
                  <a:cubicBezTo>
                    <a:pt x="83" y="7049"/>
                    <a:pt x="119" y="7121"/>
                    <a:pt x="179" y="7180"/>
                  </a:cubicBezTo>
                  <a:lnTo>
                    <a:pt x="3679" y="10574"/>
                  </a:lnTo>
                  <a:lnTo>
                    <a:pt x="3739" y="10526"/>
                  </a:lnTo>
                  <a:lnTo>
                    <a:pt x="226" y="7121"/>
                  </a:lnTo>
                  <a:cubicBezTo>
                    <a:pt x="191" y="7085"/>
                    <a:pt x="155" y="7037"/>
                    <a:pt x="155" y="6978"/>
                  </a:cubicBezTo>
                  <a:lnTo>
                    <a:pt x="83" y="6466"/>
                  </a:lnTo>
                  <a:cubicBezTo>
                    <a:pt x="83" y="6394"/>
                    <a:pt x="107" y="6311"/>
                    <a:pt x="155" y="6263"/>
                  </a:cubicBezTo>
                  <a:lnTo>
                    <a:pt x="610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 rot="-10201572" flipH="1">
              <a:off x="5481391" y="337475"/>
              <a:ext cx="640883" cy="276415"/>
            </a:xfrm>
            <a:custGeom>
              <a:avLst/>
              <a:gdLst/>
              <a:ahLst/>
              <a:cxnLst/>
              <a:rect l="l" t="t" r="r" b="b"/>
              <a:pathLst>
                <a:path w="8836" h="3811" extrusionOk="0">
                  <a:moveTo>
                    <a:pt x="13" y="1"/>
                  </a:moveTo>
                  <a:lnTo>
                    <a:pt x="1" y="72"/>
                  </a:lnTo>
                  <a:lnTo>
                    <a:pt x="3930" y="1203"/>
                  </a:lnTo>
                  <a:lnTo>
                    <a:pt x="4942" y="1703"/>
                  </a:lnTo>
                  <a:lnTo>
                    <a:pt x="7918" y="3144"/>
                  </a:lnTo>
                  <a:lnTo>
                    <a:pt x="8788" y="3811"/>
                  </a:lnTo>
                  <a:lnTo>
                    <a:pt x="8835" y="3751"/>
                  </a:lnTo>
                  <a:lnTo>
                    <a:pt x="7966" y="3084"/>
                  </a:lnTo>
                  <a:lnTo>
                    <a:pt x="5168" y="1727"/>
                  </a:lnTo>
                  <a:cubicBezTo>
                    <a:pt x="5143" y="1732"/>
                    <a:pt x="5117" y="1735"/>
                    <a:pt x="5090" y="1735"/>
                  </a:cubicBezTo>
                  <a:cubicBezTo>
                    <a:pt x="5051" y="1735"/>
                    <a:pt x="5012" y="1729"/>
                    <a:pt x="4978" y="1715"/>
                  </a:cubicBezTo>
                  <a:cubicBezTo>
                    <a:pt x="4894" y="1679"/>
                    <a:pt x="4823" y="1620"/>
                    <a:pt x="4787" y="1536"/>
                  </a:cubicBezTo>
                  <a:lnTo>
                    <a:pt x="3954" y="113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 rot="-10201572" flipH="1">
              <a:off x="4967147" y="462640"/>
              <a:ext cx="419737" cy="51860"/>
            </a:xfrm>
            <a:custGeom>
              <a:avLst/>
              <a:gdLst/>
              <a:ahLst/>
              <a:cxnLst/>
              <a:rect l="l" t="t" r="r" b="b"/>
              <a:pathLst>
                <a:path w="5787" h="715" extrusionOk="0">
                  <a:moveTo>
                    <a:pt x="5787" y="0"/>
                  </a:moveTo>
                  <a:lnTo>
                    <a:pt x="3834" y="120"/>
                  </a:lnTo>
                  <a:lnTo>
                    <a:pt x="203" y="608"/>
                  </a:lnTo>
                  <a:cubicBezTo>
                    <a:pt x="179" y="632"/>
                    <a:pt x="155" y="655"/>
                    <a:pt x="119" y="667"/>
                  </a:cubicBezTo>
                  <a:cubicBezTo>
                    <a:pt x="92" y="685"/>
                    <a:pt x="58" y="704"/>
                    <a:pt x="27" y="711"/>
                  </a:cubicBezTo>
                  <a:lnTo>
                    <a:pt x="27" y="711"/>
                  </a:lnTo>
                  <a:lnTo>
                    <a:pt x="3846" y="191"/>
                  </a:lnTo>
                  <a:lnTo>
                    <a:pt x="5775" y="72"/>
                  </a:lnTo>
                  <a:lnTo>
                    <a:pt x="5787" y="0"/>
                  </a:lnTo>
                  <a:close/>
                  <a:moveTo>
                    <a:pt x="27" y="711"/>
                  </a:moveTo>
                  <a:lnTo>
                    <a:pt x="0" y="715"/>
                  </a:lnTo>
                  <a:cubicBezTo>
                    <a:pt x="9" y="715"/>
                    <a:pt x="18" y="714"/>
                    <a:pt x="27" y="7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 rot="-10201572" flipH="1">
              <a:off x="4522754" y="249942"/>
              <a:ext cx="467244" cy="140783"/>
            </a:xfrm>
            <a:custGeom>
              <a:avLst/>
              <a:gdLst/>
              <a:ahLst/>
              <a:cxnLst/>
              <a:rect l="l" t="t" r="r" b="b"/>
              <a:pathLst>
                <a:path w="6442" h="1941" extrusionOk="0">
                  <a:moveTo>
                    <a:pt x="6441" y="48"/>
                  </a:moveTo>
                  <a:lnTo>
                    <a:pt x="6433" y="49"/>
                  </a:lnTo>
                  <a:lnTo>
                    <a:pt x="6433" y="49"/>
                  </a:lnTo>
                  <a:cubicBezTo>
                    <a:pt x="6436" y="49"/>
                    <a:pt x="6439" y="48"/>
                    <a:pt x="6441" y="48"/>
                  </a:cubicBezTo>
                  <a:close/>
                  <a:moveTo>
                    <a:pt x="6215" y="0"/>
                  </a:moveTo>
                  <a:lnTo>
                    <a:pt x="4905" y="179"/>
                  </a:lnTo>
                  <a:lnTo>
                    <a:pt x="0" y="1870"/>
                  </a:lnTo>
                  <a:lnTo>
                    <a:pt x="36" y="1941"/>
                  </a:lnTo>
                  <a:lnTo>
                    <a:pt x="4929" y="250"/>
                  </a:lnTo>
                  <a:lnTo>
                    <a:pt x="6433" y="49"/>
                  </a:lnTo>
                  <a:lnTo>
                    <a:pt x="6433" y="49"/>
                  </a:lnTo>
                  <a:cubicBezTo>
                    <a:pt x="6416" y="51"/>
                    <a:pt x="6400" y="52"/>
                    <a:pt x="6384" y="52"/>
                  </a:cubicBezTo>
                  <a:cubicBezTo>
                    <a:pt x="6324" y="52"/>
                    <a:pt x="6270" y="37"/>
                    <a:pt x="62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 rot="-10201572" flipH="1">
              <a:off x="4060199" y="-43095"/>
              <a:ext cx="397325" cy="207293"/>
            </a:xfrm>
            <a:custGeom>
              <a:avLst/>
              <a:gdLst/>
              <a:ahLst/>
              <a:cxnLst/>
              <a:rect l="l" t="t" r="r" b="b"/>
              <a:pathLst>
                <a:path w="5478" h="2858" extrusionOk="0">
                  <a:moveTo>
                    <a:pt x="5418" y="0"/>
                  </a:moveTo>
                  <a:lnTo>
                    <a:pt x="1429" y="2310"/>
                  </a:lnTo>
                  <a:lnTo>
                    <a:pt x="0" y="2798"/>
                  </a:lnTo>
                  <a:lnTo>
                    <a:pt x="60" y="2858"/>
                  </a:lnTo>
                  <a:lnTo>
                    <a:pt x="1453" y="2370"/>
                  </a:lnTo>
                  <a:lnTo>
                    <a:pt x="5477" y="60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 rot="-10201572" flipH="1">
              <a:off x="3961922" y="-228918"/>
              <a:ext cx="542386" cy="353298"/>
            </a:xfrm>
            <a:custGeom>
              <a:avLst/>
              <a:gdLst/>
              <a:ahLst/>
              <a:cxnLst/>
              <a:rect l="l" t="t" r="r" b="b"/>
              <a:pathLst>
                <a:path w="7478" h="4871" extrusionOk="0">
                  <a:moveTo>
                    <a:pt x="7442" y="1"/>
                  </a:moveTo>
                  <a:lnTo>
                    <a:pt x="3310" y="2382"/>
                  </a:lnTo>
                  <a:cubicBezTo>
                    <a:pt x="3298" y="2382"/>
                    <a:pt x="3286" y="2394"/>
                    <a:pt x="3262" y="2406"/>
                  </a:cubicBezTo>
                  <a:lnTo>
                    <a:pt x="1822" y="2906"/>
                  </a:lnTo>
                  <a:cubicBezTo>
                    <a:pt x="1762" y="2989"/>
                    <a:pt x="1679" y="3049"/>
                    <a:pt x="1584" y="3061"/>
                  </a:cubicBezTo>
                  <a:lnTo>
                    <a:pt x="95" y="4668"/>
                  </a:lnTo>
                  <a:cubicBezTo>
                    <a:pt x="86" y="4722"/>
                    <a:pt x="71" y="4782"/>
                    <a:pt x="38" y="4829"/>
                  </a:cubicBezTo>
                  <a:lnTo>
                    <a:pt x="38" y="4829"/>
                  </a:lnTo>
                  <a:lnTo>
                    <a:pt x="1715" y="3013"/>
                  </a:lnTo>
                  <a:lnTo>
                    <a:pt x="3286" y="2477"/>
                  </a:lnTo>
                  <a:cubicBezTo>
                    <a:pt x="3310" y="2465"/>
                    <a:pt x="3334" y="2453"/>
                    <a:pt x="3346" y="2442"/>
                  </a:cubicBezTo>
                  <a:lnTo>
                    <a:pt x="7477" y="60"/>
                  </a:lnTo>
                  <a:lnTo>
                    <a:pt x="7442" y="1"/>
                  </a:lnTo>
                  <a:close/>
                  <a:moveTo>
                    <a:pt x="38" y="4829"/>
                  </a:moveTo>
                  <a:lnTo>
                    <a:pt x="0" y="4870"/>
                  </a:lnTo>
                  <a:cubicBezTo>
                    <a:pt x="15" y="4859"/>
                    <a:pt x="27" y="4845"/>
                    <a:pt x="38" y="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 rot="-10201572" flipH="1">
              <a:off x="5881278" y="406192"/>
              <a:ext cx="273804" cy="156377"/>
            </a:xfrm>
            <a:custGeom>
              <a:avLst/>
              <a:gdLst/>
              <a:ahLst/>
              <a:cxnLst/>
              <a:rect l="l" t="t" r="r" b="b"/>
              <a:pathLst>
                <a:path w="3775" h="2156" extrusionOk="0">
                  <a:moveTo>
                    <a:pt x="24" y="1"/>
                  </a:moveTo>
                  <a:lnTo>
                    <a:pt x="1" y="72"/>
                  </a:lnTo>
                  <a:lnTo>
                    <a:pt x="2727" y="1406"/>
                  </a:lnTo>
                  <a:cubicBezTo>
                    <a:pt x="2739" y="1406"/>
                    <a:pt x="2751" y="1418"/>
                    <a:pt x="2763" y="1430"/>
                  </a:cubicBezTo>
                  <a:lnTo>
                    <a:pt x="3715" y="2156"/>
                  </a:lnTo>
                  <a:lnTo>
                    <a:pt x="3775" y="2108"/>
                  </a:lnTo>
                  <a:lnTo>
                    <a:pt x="2822" y="1370"/>
                  </a:lnTo>
                  <a:cubicBezTo>
                    <a:pt x="2799" y="1346"/>
                    <a:pt x="2787" y="1334"/>
                    <a:pt x="2763" y="133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 rot="-10201572" flipH="1">
              <a:off x="5466401" y="515113"/>
              <a:ext cx="351558" cy="116630"/>
            </a:xfrm>
            <a:custGeom>
              <a:avLst/>
              <a:gdLst/>
              <a:ahLst/>
              <a:cxnLst/>
              <a:rect l="l" t="t" r="r" b="b"/>
              <a:pathLst>
                <a:path w="4847" h="1608" extrusionOk="0">
                  <a:moveTo>
                    <a:pt x="0" y="0"/>
                  </a:moveTo>
                  <a:lnTo>
                    <a:pt x="0" y="84"/>
                  </a:lnTo>
                  <a:lnTo>
                    <a:pt x="4060" y="1250"/>
                  </a:lnTo>
                  <a:cubicBezTo>
                    <a:pt x="4072" y="1250"/>
                    <a:pt x="4084" y="1250"/>
                    <a:pt x="4096" y="1262"/>
                  </a:cubicBezTo>
                  <a:lnTo>
                    <a:pt x="4822" y="1608"/>
                  </a:lnTo>
                  <a:lnTo>
                    <a:pt x="4846" y="1536"/>
                  </a:lnTo>
                  <a:lnTo>
                    <a:pt x="4132" y="1191"/>
                  </a:lnTo>
                  <a:cubicBezTo>
                    <a:pt x="4120" y="1179"/>
                    <a:pt x="4096" y="1179"/>
                    <a:pt x="4084" y="1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 rot="-10201572" flipH="1">
              <a:off x="3945998" y="-235153"/>
              <a:ext cx="114962" cy="120111"/>
            </a:xfrm>
            <a:custGeom>
              <a:avLst/>
              <a:gdLst/>
              <a:ahLst/>
              <a:cxnLst/>
              <a:rect l="l" t="t" r="r" b="b"/>
              <a:pathLst>
                <a:path w="1585" h="1656" extrusionOk="0">
                  <a:moveTo>
                    <a:pt x="1537" y="0"/>
                  </a:moveTo>
                  <a:lnTo>
                    <a:pt x="1" y="1655"/>
                  </a:lnTo>
                  <a:lnTo>
                    <a:pt x="36" y="1631"/>
                  </a:lnTo>
                  <a:cubicBezTo>
                    <a:pt x="72" y="1608"/>
                    <a:pt x="120" y="1584"/>
                    <a:pt x="179" y="1584"/>
                  </a:cubicBezTo>
                  <a:lnTo>
                    <a:pt x="1584" y="6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 rot="-10201572" flipH="1">
              <a:off x="4489625" y="281441"/>
              <a:ext cx="453464" cy="143466"/>
            </a:xfrm>
            <a:custGeom>
              <a:avLst/>
              <a:gdLst/>
              <a:ahLst/>
              <a:cxnLst/>
              <a:rect l="l" t="t" r="r" b="b"/>
              <a:pathLst>
                <a:path w="6252" h="1978" extrusionOk="0">
                  <a:moveTo>
                    <a:pt x="6216" y="1"/>
                  </a:moveTo>
                  <a:lnTo>
                    <a:pt x="5180" y="155"/>
                  </a:lnTo>
                  <a:cubicBezTo>
                    <a:pt x="5156" y="155"/>
                    <a:pt x="5133" y="155"/>
                    <a:pt x="5109" y="167"/>
                  </a:cubicBezTo>
                  <a:lnTo>
                    <a:pt x="1" y="1918"/>
                  </a:lnTo>
                  <a:lnTo>
                    <a:pt x="61" y="1977"/>
                  </a:lnTo>
                  <a:lnTo>
                    <a:pt x="5133" y="239"/>
                  </a:lnTo>
                  <a:cubicBezTo>
                    <a:pt x="5144" y="227"/>
                    <a:pt x="5168" y="227"/>
                    <a:pt x="5180" y="227"/>
                  </a:cubicBezTo>
                  <a:lnTo>
                    <a:pt x="6252" y="72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 rot="-10201572" flipH="1">
              <a:off x="4968850" y="507989"/>
              <a:ext cx="413717" cy="50989"/>
            </a:xfrm>
            <a:custGeom>
              <a:avLst/>
              <a:gdLst/>
              <a:ahLst/>
              <a:cxnLst/>
              <a:rect l="l" t="t" r="r" b="b"/>
              <a:pathLst>
                <a:path w="5704" h="703" extrusionOk="0">
                  <a:moveTo>
                    <a:pt x="5703" y="0"/>
                  </a:moveTo>
                  <a:lnTo>
                    <a:pt x="3656" y="131"/>
                  </a:lnTo>
                  <a:lnTo>
                    <a:pt x="3632" y="131"/>
                  </a:lnTo>
                  <a:lnTo>
                    <a:pt x="0" y="631"/>
                  </a:lnTo>
                  <a:lnTo>
                    <a:pt x="36" y="703"/>
                  </a:lnTo>
                  <a:lnTo>
                    <a:pt x="3644" y="215"/>
                  </a:lnTo>
                  <a:lnTo>
                    <a:pt x="3667" y="215"/>
                  </a:lnTo>
                  <a:lnTo>
                    <a:pt x="5703" y="84"/>
                  </a:lnTo>
                  <a:lnTo>
                    <a:pt x="570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 rot="-10201572" flipH="1">
              <a:off x="3992755" y="-277184"/>
              <a:ext cx="2684" cy="1813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24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 rot="-10201572" flipH="1">
              <a:off x="2755816" y="-222872"/>
              <a:ext cx="1266898" cy="479357"/>
            </a:xfrm>
            <a:custGeom>
              <a:avLst/>
              <a:gdLst/>
              <a:ahLst/>
              <a:cxnLst/>
              <a:rect l="l" t="t" r="r" b="b"/>
              <a:pathLst>
                <a:path w="17467" h="6609" extrusionOk="0">
                  <a:moveTo>
                    <a:pt x="2132" y="1"/>
                  </a:moveTo>
                  <a:lnTo>
                    <a:pt x="631" y="168"/>
                  </a:lnTo>
                  <a:lnTo>
                    <a:pt x="0" y="799"/>
                  </a:lnTo>
                  <a:lnTo>
                    <a:pt x="72" y="6585"/>
                  </a:lnTo>
                  <a:lnTo>
                    <a:pt x="143" y="6585"/>
                  </a:lnTo>
                  <a:lnTo>
                    <a:pt x="84" y="834"/>
                  </a:lnTo>
                  <a:lnTo>
                    <a:pt x="667" y="251"/>
                  </a:lnTo>
                  <a:lnTo>
                    <a:pt x="2143" y="72"/>
                  </a:lnTo>
                  <a:lnTo>
                    <a:pt x="9252" y="179"/>
                  </a:lnTo>
                  <a:lnTo>
                    <a:pt x="10787" y="560"/>
                  </a:lnTo>
                  <a:lnTo>
                    <a:pt x="13693" y="3263"/>
                  </a:lnTo>
                  <a:lnTo>
                    <a:pt x="13693" y="3275"/>
                  </a:lnTo>
                  <a:lnTo>
                    <a:pt x="13704" y="3287"/>
                  </a:lnTo>
                  <a:lnTo>
                    <a:pt x="14300" y="3823"/>
                  </a:lnTo>
                  <a:lnTo>
                    <a:pt x="14324" y="3835"/>
                  </a:lnTo>
                  <a:lnTo>
                    <a:pt x="15776" y="4966"/>
                  </a:lnTo>
                  <a:lnTo>
                    <a:pt x="17360" y="6549"/>
                  </a:lnTo>
                  <a:lnTo>
                    <a:pt x="17407" y="6609"/>
                  </a:lnTo>
                  <a:lnTo>
                    <a:pt x="17467" y="6549"/>
                  </a:lnTo>
                  <a:lnTo>
                    <a:pt x="15824" y="4906"/>
                  </a:lnTo>
                  <a:lnTo>
                    <a:pt x="14371" y="3775"/>
                  </a:lnTo>
                  <a:lnTo>
                    <a:pt x="14347" y="3763"/>
                  </a:lnTo>
                  <a:lnTo>
                    <a:pt x="13740" y="3216"/>
                  </a:lnTo>
                  <a:lnTo>
                    <a:pt x="10823" y="489"/>
                  </a:lnTo>
                  <a:lnTo>
                    <a:pt x="9252" y="96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 rot="-10201572" flipH="1">
              <a:off x="2708899" y="-222930"/>
              <a:ext cx="1346320" cy="521643"/>
            </a:xfrm>
            <a:custGeom>
              <a:avLst/>
              <a:gdLst/>
              <a:ahLst/>
              <a:cxnLst/>
              <a:rect l="l" t="t" r="r" b="b"/>
              <a:pathLst>
                <a:path w="18562" h="7192" extrusionOk="0">
                  <a:moveTo>
                    <a:pt x="2679" y="1"/>
                  </a:moveTo>
                  <a:lnTo>
                    <a:pt x="1084" y="191"/>
                  </a:lnTo>
                  <a:cubicBezTo>
                    <a:pt x="1000" y="203"/>
                    <a:pt x="929" y="227"/>
                    <a:pt x="881" y="286"/>
                  </a:cubicBezTo>
                  <a:lnTo>
                    <a:pt x="95" y="1060"/>
                  </a:lnTo>
                  <a:cubicBezTo>
                    <a:pt x="36" y="1120"/>
                    <a:pt x="0" y="1203"/>
                    <a:pt x="0" y="1298"/>
                  </a:cubicBezTo>
                  <a:lnTo>
                    <a:pt x="71" y="7192"/>
                  </a:lnTo>
                  <a:lnTo>
                    <a:pt x="155" y="7192"/>
                  </a:lnTo>
                  <a:lnTo>
                    <a:pt x="83" y="1298"/>
                  </a:lnTo>
                  <a:cubicBezTo>
                    <a:pt x="71" y="1227"/>
                    <a:pt x="107" y="1167"/>
                    <a:pt x="155" y="1120"/>
                  </a:cubicBezTo>
                  <a:lnTo>
                    <a:pt x="929" y="346"/>
                  </a:lnTo>
                  <a:cubicBezTo>
                    <a:pt x="976" y="298"/>
                    <a:pt x="1024" y="274"/>
                    <a:pt x="1084" y="262"/>
                  </a:cubicBezTo>
                  <a:lnTo>
                    <a:pt x="2691" y="84"/>
                  </a:lnTo>
                  <a:lnTo>
                    <a:pt x="2715" y="84"/>
                  </a:lnTo>
                  <a:lnTo>
                    <a:pt x="9882" y="191"/>
                  </a:lnTo>
                  <a:lnTo>
                    <a:pt x="9942" y="191"/>
                  </a:lnTo>
                  <a:lnTo>
                    <a:pt x="11609" y="608"/>
                  </a:lnTo>
                  <a:cubicBezTo>
                    <a:pt x="11656" y="620"/>
                    <a:pt x="11692" y="643"/>
                    <a:pt x="11728" y="667"/>
                  </a:cubicBezTo>
                  <a:lnTo>
                    <a:pt x="14692" y="3441"/>
                  </a:lnTo>
                  <a:lnTo>
                    <a:pt x="15288" y="3965"/>
                  </a:lnTo>
                  <a:lnTo>
                    <a:pt x="16752" y="5108"/>
                  </a:lnTo>
                  <a:lnTo>
                    <a:pt x="16776" y="5132"/>
                  </a:lnTo>
                  <a:lnTo>
                    <a:pt x="18479" y="6847"/>
                  </a:lnTo>
                  <a:lnTo>
                    <a:pt x="18562" y="6823"/>
                  </a:lnTo>
                  <a:lnTo>
                    <a:pt x="18502" y="6763"/>
                  </a:lnTo>
                  <a:lnTo>
                    <a:pt x="16835" y="5061"/>
                  </a:lnTo>
                  <a:lnTo>
                    <a:pt x="16800" y="5037"/>
                  </a:lnTo>
                  <a:lnTo>
                    <a:pt x="15335" y="3906"/>
                  </a:lnTo>
                  <a:lnTo>
                    <a:pt x="14740" y="3370"/>
                  </a:lnTo>
                  <a:lnTo>
                    <a:pt x="14728" y="3370"/>
                  </a:lnTo>
                  <a:lnTo>
                    <a:pt x="11787" y="620"/>
                  </a:lnTo>
                  <a:cubicBezTo>
                    <a:pt x="11740" y="572"/>
                    <a:pt x="11692" y="548"/>
                    <a:pt x="11632" y="536"/>
                  </a:cubicBezTo>
                  <a:lnTo>
                    <a:pt x="9966" y="120"/>
                  </a:lnTo>
                  <a:cubicBezTo>
                    <a:pt x="9942" y="108"/>
                    <a:pt x="9918" y="108"/>
                    <a:pt x="9894" y="108"/>
                  </a:cubicBez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 rot="-10201572" flipH="1">
              <a:off x="4085774" y="-122627"/>
              <a:ext cx="17335" cy="12185"/>
            </a:xfrm>
            <a:custGeom>
              <a:avLst/>
              <a:gdLst/>
              <a:ahLst/>
              <a:cxnLst/>
              <a:rect l="l" t="t" r="r" b="b"/>
              <a:pathLst>
                <a:path w="239" h="168" extrusionOk="0">
                  <a:moveTo>
                    <a:pt x="239" y="1"/>
                  </a:moveTo>
                  <a:lnTo>
                    <a:pt x="96" y="49"/>
                  </a:lnTo>
                  <a:lnTo>
                    <a:pt x="1" y="168"/>
                  </a:lnTo>
                  <a:cubicBezTo>
                    <a:pt x="96" y="144"/>
                    <a:pt x="191" y="96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 rot="-10201572" flipH="1">
              <a:off x="5800517" y="554224"/>
              <a:ext cx="324721" cy="723786"/>
            </a:xfrm>
            <a:custGeom>
              <a:avLst/>
              <a:gdLst/>
              <a:ahLst/>
              <a:cxnLst/>
              <a:rect l="l" t="t" r="r" b="b"/>
              <a:pathLst>
                <a:path w="4477" h="9979" extrusionOk="0">
                  <a:moveTo>
                    <a:pt x="1405" y="1"/>
                  </a:moveTo>
                  <a:lnTo>
                    <a:pt x="4322" y="2942"/>
                  </a:lnTo>
                  <a:cubicBezTo>
                    <a:pt x="4382" y="3001"/>
                    <a:pt x="4405" y="3085"/>
                    <a:pt x="4394" y="3156"/>
                  </a:cubicBezTo>
                  <a:lnTo>
                    <a:pt x="4286" y="3990"/>
                  </a:lnTo>
                  <a:cubicBezTo>
                    <a:pt x="4286" y="4049"/>
                    <a:pt x="4251" y="4097"/>
                    <a:pt x="4215" y="4144"/>
                  </a:cubicBezTo>
                  <a:lnTo>
                    <a:pt x="3489" y="4871"/>
                  </a:lnTo>
                  <a:lnTo>
                    <a:pt x="2143" y="6311"/>
                  </a:lnTo>
                  <a:lnTo>
                    <a:pt x="726" y="8038"/>
                  </a:lnTo>
                  <a:lnTo>
                    <a:pt x="0" y="9943"/>
                  </a:lnTo>
                  <a:lnTo>
                    <a:pt x="72" y="9978"/>
                  </a:lnTo>
                  <a:lnTo>
                    <a:pt x="95" y="9907"/>
                  </a:lnTo>
                  <a:lnTo>
                    <a:pt x="798" y="8073"/>
                  </a:lnTo>
                  <a:lnTo>
                    <a:pt x="2203" y="6359"/>
                  </a:lnTo>
                  <a:lnTo>
                    <a:pt x="3548" y="4918"/>
                  </a:lnTo>
                  <a:lnTo>
                    <a:pt x="4263" y="4192"/>
                  </a:lnTo>
                  <a:cubicBezTo>
                    <a:pt x="4322" y="4144"/>
                    <a:pt x="4358" y="4073"/>
                    <a:pt x="4358" y="4001"/>
                  </a:cubicBezTo>
                  <a:lnTo>
                    <a:pt x="4465" y="3168"/>
                  </a:lnTo>
                  <a:cubicBezTo>
                    <a:pt x="4477" y="3061"/>
                    <a:pt x="4441" y="2966"/>
                    <a:pt x="4370" y="2882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 rot="-10201572" flipH="1">
              <a:off x="5760627" y="565829"/>
              <a:ext cx="318701" cy="704783"/>
            </a:xfrm>
            <a:custGeom>
              <a:avLst/>
              <a:gdLst/>
              <a:ahLst/>
              <a:cxnLst/>
              <a:rect l="l" t="t" r="r" b="b"/>
              <a:pathLst>
                <a:path w="4394" h="9717" extrusionOk="0">
                  <a:moveTo>
                    <a:pt x="1084" y="1"/>
                  </a:moveTo>
                  <a:lnTo>
                    <a:pt x="4322" y="3251"/>
                  </a:lnTo>
                  <a:lnTo>
                    <a:pt x="4251" y="3811"/>
                  </a:lnTo>
                  <a:lnTo>
                    <a:pt x="3608" y="4454"/>
                  </a:lnTo>
                  <a:lnTo>
                    <a:pt x="3596" y="4466"/>
                  </a:lnTo>
                  <a:lnTo>
                    <a:pt x="2239" y="5918"/>
                  </a:lnTo>
                  <a:lnTo>
                    <a:pt x="2227" y="5930"/>
                  </a:lnTo>
                  <a:lnTo>
                    <a:pt x="774" y="7692"/>
                  </a:lnTo>
                  <a:cubicBezTo>
                    <a:pt x="750" y="7728"/>
                    <a:pt x="739" y="7752"/>
                    <a:pt x="727" y="7788"/>
                  </a:cubicBezTo>
                  <a:lnTo>
                    <a:pt x="24" y="9609"/>
                  </a:lnTo>
                  <a:lnTo>
                    <a:pt x="0" y="9681"/>
                  </a:lnTo>
                  <a:lnTo>
                    <a:pt x="72" y="9716"/>
                  </a:lnTo>
                  <a:lnTo>
                    <a:pt x="798" y="7811"/>
                  </a:lnTo>
                  <a:cubicBezTo>
                    <a:pt x="798" y="7788"/>
                    <a:pt x="822" y="7752"/>
                    <a:pt x="834" y="7740"/>
                  </a:cubicBezTo>
                  <a:lnTo>
                    <a:pt x="2286" y="5966"/>
                  </a:lnTo>
                  <a:lnTo>
                    <a:pt x="2298" y="5954"/>
                  </a:lnTo>
                  <a:lnTo>
                    <a:pt x="3644" y="4501"/>
                  </a:lnTo>
                  <a:lnTo>
                    <a:pt x="4322" y="3835"/>
                  </a:lnTo>
                  <a:lnTo>
                    <a:pt x="4394" y="3216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 rot="-10201572" flipH="1">
              <a:off x="5824592" y="494788"/>
              <a:ext cx="27707" cy="14434"/>
            </a:xfrm>
            <a:custGeom>
              <a:avLst/>
              <a:gdLst/>
              <a:ahLst/>
              <a:cxnLst/>
              <a:rect l="l" t="t" r="r" b="b"/>
              <a:pathLst>
                <a:path w="382" h="199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84"/>
                    <a:pt x="107" y="143"/>
                    <a:pt x="191" y="179"/>
                  </a:cubicBezTo>
                  <a:cubicBezTo>
                    <a:pt x="225" y="193"/>
                    <a:pt x="264" y="199"/>
                    <a:pt x="303" y="199"/>
                  </a:cubicBezTo>
                  <a:cubicBezTo>
                    <a:pt x="330" y="199"/>
                    <a:pt x="356" y="196"/>
                    <a:pt x="381" y="1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 rot="-10201572" flipH="1">
              <a:off x="4192741" y="393513"/>
              <a:ext cx="692598" cy="634791"/>
            </a:xfrm>
            <a:custGeom>
              <a:avLst/>
              <a:gdLst/>
              <a:ahLst/>
              <a:cxnLst/>
              <a:rect l="l" t="t" r="r" b="b"/>
              <a:pathLst>
                <a:path w="9549" h="8752" extrusionOk="0">
                  <a:moveTo>
                    <a:pt x="0" y="1"/>
                  </a:moveTo>
                  <a:lnTo>
                    <a:pt x="2774" y="2275"/>
                  </a:lnTo>
                  <a:lnTo>
                    <a:pt x="2786" y="2287"/>
                  </a:lnTo>
                  <a:cubicBezTo>
                    <a:pt x="2786" y="2287"/>
                    <a:pt x="2798" y="2299"/>
                    <a:pt x="2810" y="2299"/>
                  </a:cubicBezTo>
                  <a:lnTo>
                    <a:pt x="3917" y="2930"/>
                  </a:lnTo>
                  <a:lnTo>
                    <a:pt x="3941" y="2930"/>
                  </a:lnTo>
                  <a:lnTo>
                    <a:pt x="6953" y="5561"/>
                  </a:lnTo>
                  <a:lnTo>
                    <a:pt x="8073" y="6668"/>
                  </a:lnTo>
                  <a:lnTo>
                    <a:pt x="8763" y="7573"/>
                  </a:lnTo>
                  <a:lnTo>
                    <a:pt x="9418" y="8681"/>
                  </a:lnTo>
                  <a:lnTo>
                    <a:pt x="9466" y="8752"/>
                  </a:lnTo>
                  <a:lnTo>
                    <a:pt x="9549" y="8740"/>
                  </a:lnTo>
                  <a:lnTo>
                    <a:pt x="8835" y="7538"/>
                  </a:lnTo>
                  <a:lnTo>
                    <a:pt x="8120" y="6621"/>
                  </a:lnTo>
                  <a:lnTo>
                    <a:pt x="7001" y="5502"/>
                  </a:lnTo>
                  <a:lnTo>
                    <a:pt x="3989" y="2882"/>
                  </a:lnTo>
                  <a:lnTo>
                    <a:pt x="2858" y="2239"/>
                  </a:lnTo>
                  <a:lnTo>
                    <a:pt x="2822" y="221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 rot="-10201572" flipH="1">
              <a:off x="4258599" y="410150"/>
              <a:ext cx="671129" cy="627900"/>
            </a:xfrm>
            <a:custGeom>
              <a:avLst/>
              <a:gdLst/>
              <a:ahLst/>
              <a:cxnLst/>
              <a:rect l="l" t="t" r="r" b="b"/>
              <a:pathLst>
                <a:path w="9253" h="8657" extrusionOk="0">
                  <a:moveTo>
                    <a:pt x="1" y="1"/>
                  </a:moveTo>
                  <a:lnTo>
                    <a:pt x="2192" y="1787"/>
                  </a:lnTo>
                  <a:lnTo>
                    <a:pt x="3335" y="2442"/>
                  </a:lnTo>
                  <a:cubicBezTo>
                    <a:pt x="3347" y="2454"/>
                    <a:pt x="3358" y="2454"/>
                    <a:pt x="3370" y="2466"/>
                  </a:cubicBezTo>
                  <a:lnTo>
                    <a:pt x="6418" y="5109"/>
                  </a:lnTo>
                  <a:lnTo>
                    <a:pt x="6430" y="5121"/>
                  </a:lnTo>
                  <a:lnTo>
                    <a:pt x="7573" y="6264"/>
                  </a:lnTo>
                  <a:lnTo>
                    <a:pt x="7597" y="6287"/>
                  </a:lnTo>
                  <a:lnTo>
                    <a:pt x="8323" y="7228"/>
                  </a:lnTo>
                  <a:cubicBezTo>
                    <a:pt x="8323" y="7228"/>
                    <a:pt x="8335" y="7240"/>
                    <a:pt x="8335" y="7252"/>
                  </a:cubicBezTo>
                  <a:lnTo>
                    <a:pt x="9169" y="8657"/>
                  </a:lnTo>
                  <a:lnTo>
                    <a:pt x="9252" y="8645"/>
                  </a:lnTo>
                  <a:lnTo>
                    <a:pt x="9216" y="8573"/>
                  </a:lnTo>
                  <a:lnTo>
                    <a:pt x="8407" y="7216"/>
                  </a:lnTo>
                  <a:cubicBezTo>
                    <a:pt x="8395" y="7204"/>
                    <a:pt x="8383" y="7192"/>
                    <a:pt x="8371" y="7180"/>
                  </a:cubicBezTo>
                  <a:lnTo>
                    <a:pt x="7645" y="6240"/>
                  </a:lnTo>
                  <a:cubicBezTo>
                    <a:pt x="7645" y="6228"/>
                    <a:pt x="7633" y="6216"/>
                    <a:pt x="7621" y="6216"/>
                  </a:cubicBezTo>
                  <a:lnTo>
                    <a:pt x="6478" y="5073"/>
                  </a:lnTo>
                  <a:lnTo>
                    <a:pt x="6466" y="5049"/>
                  </a:lnTo>
                  <a:lnTo>
                    <a:pt x="3418" y="2418"/>
                  </a:lnTo>
                  <a:lnTo>
                    <a:pt x="3406" y="2406"/>
                  </a:lnTo>
                  <a:cubicBezTo>
                    <a:pt x="3394" y="2394"/>
                    <a:pt x="3382" y="2382"/>
                    <a:pt x="3370" y="2370"/>
                  </a:cubicBezTo>
                  <a:lnTo>
                    <a:pt x="2251" y="1739"/>
                  </a:lnTo>
                  <a:lnTo>
                    <a:pt x="2239" y="172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 rot="-10201572" flipH="1">
              <a:off x="4957790" y="426044"/>
              <a:ext cx="30245" cy="8196"/>
            </a:xfrm>
            <a:custGeom>
              <a:avLst/>
              <a:gdLst/>
              <a:ahLst/>
              <a:cxnLst/>
              <a:rect l="l" t="t" r="r" b="b"/>
              <a:pathLst>
                <a:path w="417" h="113" extrusionOk="0">
                  <a:moveTo>
                    <a:pt x="417" y="1"/>
                  </a:moveTo>
                  <a:lnTo>
                    <a:pt x="0" y="60"/>
                  </a:lnTo>
                  <a:cubicBezTo>
                    <a:pt x="55" y="97"/>
                    <a:pt x="109" y="112"/>
                    <a:pt x="169" y="112"/>
                  </a:cubicBezTo>
                  <a:cubicBezTo>
                    <a:pt x="188" y="112"/>
                    <a:pt x="207" y="111"/>
                    <a:pt x="226" y="108"/>
                  </a:cubicBezTo>
                  <a:cubicBezTo>
                    <a:pt x="262" y="108"/>
                    <a:pt x="310" y="84"/>
                    <a:pt x="345" y="72"/>
                  </a:cubicBezTo>
                  <a:cubicBezTo>
                    <a:pt x="369" y="48"/>
                    <a:pt x="405" y="25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 rot="-10201572" flipH="1">
              <a:off x="6579580" y="83159"/>
              <a:ext cx="740178" cy="360624"/>
            </a:xfrm>
            <a:custGeom>
              <a:avLst/>
              <a:gdLst/>
              <a:ahLst/>
              <a:cxnLst/>
              <a:rect l="l" t="t" r="r" b="b"/>
              <a:pathLst>
                <a:path w="10205" h="4972" extrusionOk="0">
                  <a:moveTo>
                    <a:pt x="6174" y="1"/>
                  </a:moveTo>
                  <a:cubicBezTo>
                    <a:pt x="6087" y="1"/>
                    <a:pt x="5999" y="33"/>
                    <a:pt x="5930" y="102"/>
                  </a:cubicBezTo>
                  <a:lnTo>
                    <a:pt x="4703" y="1328"/>
                  </a:lnTo>
                  <a:lnTo>
                    <a:pt x="3048" y="2674"/>
                  </a:lnTo>
                  <a:lnTo>
                    <a:pt x="3037" y="2686"/>
                  </a:lnTo>
                  <a:lnTo>
                    <a:pt x="1608" y="4007"/>
                  </a:lnTo>
                  <a:lnTo>
                    <a:pt x="72" y="4865"/>
                  </a:lnTo>
                  <a:lnTo>
                    <a:pt x="0" y="4900"/>
                  </a:lnTo>
                  <a:lnTo>
                    <a:pt x="36" y="4972"/>
                  </a:lnTo>
                  <a:lnTo>
                    <a:pt x="1655" y="4079"/>
                  </a:lnTo>
                  <a:lnTo>
                    <a:pt x="3084" y="2745"/>
                  </a:lnTo>
                  <a:lnTo>
                    <a:pt x="3096" y="2733"/>
                  </a:lnTo>
                  <a:lnTo>
                    <a:pt x="4751" y="1400"/>
                  </a:lnTo>
                  <a:lnTo>
                    <a:pt x="5989" y="162"/>
                  </a:lnTo>
                  <a:cubicBezTo>
                    <a:pt x="6038" y="106"/>
                    <a:pt x="6103" y="80"/>
                    <a:pt x="6169" y="80"/>
                  </a:cubicBezTo>
                  <a:cubicBezTo>
                    <a:pt x="6231" y="80"/>
                    <a:pt x="6294" y="103"/>
                    <a:pt x="6346" y="150"/>
                  </a:cubicBezTo>
                  <a:lnTo>
                    <a:pt x="10156" y="3483"/>
                  </a:lnTo>
                  <a:lnTo>
                    <a:pt x="10204" y="3424"/>
                  </a:lnTo>
                  <a:lnTo>
                    <a:pt x="6394" y="78"/>
                  </a:lnTo>
                  <a:cubicBezTo>
                    <a:pt x="6332" y="27"/>
                    <a:pt x="6254" y="1"/>
                    <a:pt x="617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 rot="-10201572" flipH="1">
              <a:off x="6594184" y="-28713"/>
              <a:ext cx="16465" cy="25966"/>
            </a:xfrm>
            <a:custGeom>
              <a:avLst/>
              <a:gdLst/>
              <a:ahLst/>
              <a:cxnLst/>
              <a:rect l="l" t="t" r="r" b="b"/>
              <a:pathLst>
                <a:path w="227" h="358" extrusionOk="0">
                  <a:moveTo>
                    <a:pt x="12" y="0"/>
                  </a:moveTo>
                  <a:cubicBezTo>
                    <a:pt x="1" y="72"/>
                    <a:pt x="12" y="143"/>
                    <a:pt x="48" y="215"/>
                  </a:cubicBezTo>
                  <a:cubicBezTo>
                    <a:pt x="84" y="286"/>
                    <a:pt x="155" y="334"/>
                    <a:pt x="227" y="358"/>
                  </a:cubicBezTo>
                  <a:lnTo>
                    <a:pt x="120" y="16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 rot="-10201572" flipH="1">
              <a:off x="6610496" y="46234"/>
              <a:ext cx="688391" cy="347206"/>
            </a:xfrm>
            <a:custGeom>
              <a:avLst/>
              <a:gdLst/>
              <a:ahLst/>
              <a:cxnLst/>
              <a:rect l="l" t="t" r="r" b="b"/>
              <a:pathLst>
                <a:path w="9491" h="4787" extrusionOk="0">
                  <a:moveTo>
                    <a:pt x="5871" y="0"/>
                  </a:moveTo>
                  <a:lnTo>
                    <a:pt x="4799" y="1072"/>
                  </a:lnTo>
                  <a:lnTo>
                    <a:pt x="4775" y="1096"/>
                  </a:lnTo>
                  <a:lnTo>
                    <a:pt x="3120" y="2429"/>
                  </a:lnTo>
                  <a:lnTo>
                    <a:pt x="1668" y="3775"/>
                  </a:lnTo>
                  <a:cubicBezTo>
                    <a:pt x="1656" y="3787"/>
                    <a:pt x="1644" y="3798"/>
                    <a:pt x="1620" y="3810"/>
                  </a:cubicBezTo>
                  <a:lnTo>
                    <a:pt x="1" y="4715"/>
                  </a:lnTo>
                  <a:lnTo>
                    <a:pt x="37" y="4787"/>
                  </a:lnTo>
                  <a:lnTo>
                    <a:pt x="108" y="4739"/>
                  </a:lnTo>
                  <a:lnTo>
                    <a:pt x="1656" y="3882"/>
                  </a:lnTo>
                  <a:cubicBezTo>
                    <a:pt x="1680" y="3870"/>
                    <a:pt x="1704" y="3846"/>
                    <a:pt x="1727" y="3834"/>
                  </a:cubicBezTo>
                  <a:lnTo>
                    <a:pt x="3168" y="2489"/>
                  </a:lnTo>
                  <a:lnTo>
                    <a:pt x="4823" y="1155"/>
                  </a:lnTo>
                  <a:lnTo>
                    <a:pt x="4847" y="1131"/>
                  </a:lnTo>
                  <a:lnTo>
                    <a:pt x="5871" y="108"/>
                  </a:lnTo>
                  <a:lnTo>
                    <a:pt x="9431" y="3227"/>
                  </a:lnTo>
                  <a:lnTo>
                    <a:pt x="9490" y="3167"/>
                  </a:lnTo>
                  <a:lnTo>
                    <a:pt x="58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 rot="-10201572" flipH="1">
              <a:off x="8739530" y="1527077"/>
              <a:ext cx="90736" cy="95016"/>
            </a:xfrm>
            <a:custGeom>
              <a:avLst/>
              <a:gdLst/>
              <a:ahLst/>
              <a:cxnLst/>
              <a:rect l="l" t="t" r="r" b="b"/>
              <a:pathLst>
                <a:path w="1251" h="1310" extrusionOk="0">
                  <a:moveTo>
                    <a:pt x="1250" y="0"/>
                  </a:moveTo>
                  <a:lnTo>
                    <a:pt x="322" y="965"/>
                  </a:lnTo>
                  <a:lnTo>
                    <a:pt x="0" y="1250"/>
                  </a:lnTo>
                  <a:lnTo>
                    <a:pt x="60" y="1310"/>
                  </a:lnTo>
                  <a:lnTo>
                    <a:pt x="369" y="1024"/>
                  </a:lnTo>
                  <a:lnTo>
                    <a:pt x="1250" y="10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 rot="-10201572" flipH="1">
              <a:off x="8779205" y="1500293"/>
              <a:ext cx="58823" cy="63102"/>
            </a:xfrm>
            <a:custGeom>
              <a:avLst/>
              <a:gdLst/>
              <a:ahLst/>
              <a:cxnLst/>
              <a:rect l="l" t="t" r="r" b="b"/>
              <a:pathLst>
                <a:path w="811" h="870" extrusionOk="0">
                  <a:moveTo>
                    <a:pt x="810" y="0"/>
                  </a:moveTo>
                  <a:lnTo>
                    <a:pt x="299" y="524"/>
                  </a:lnTo>
                  <a:lnTo>
                    <a:pt x="287" y="536"/>
                  </a:lnTo>
                  <a:lnTo>
                    <a:pt x="1" y="810"/>
                  </a:lnTo>
                  <a:lnTo>
                    <a:pt x="48" y="870"/>
                  </a:lnTo>
                  <a:lnTo>
                    <a:pt x="346" y="596"/>
                  </a:lnTo>
                  <a:lnTo>
                    <a:pt x="358" y="584"/>
                  </a:lnTo>
                  <a:lnTo>
                    <a:pt x="810" y="108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 rot="-10201572" flipH="1">
              <a:off x="3479129" y="763151"/>
              <a:ext cx="59620" cy="88198"/>
            </a:xfrm>
            <a:custGeom>
              <a:avLst/>
              <a:gdLst/>
              <a:ahLst/>
              <a:cxnLst/>
              <a:rect l="l" t="t" r="r" b="b"/>
              <a:pathLst>
                <a:path w="822" h="1216" extrusionOk="0">
                  <a:moveTo>
                    <a:pt x="738" y="1"/>
                  </a:moveTo>
                  <a:lnTo>
                    <a:pt x="0" y="1168"/>
                  </a:lnTo>
                  <a:lnTo>
                    <a:pt x="60" y="1215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 rot="-10201572" flipH="1">
              <a:off x="3404135" y="781400"/>
              <a:ext cx="40617" cy="55341"/>
            </a:xfrm>
            <a:custGeom>
              <a:avLst/>
              <a:gdLst/>
              <a:ahLst/>
              <a:cxnLst/>
              <a:rect l="l" t="t" r="r" b="b"/>
              <a:pathLst>
                <a:path w="560" h="763" extrusionOk="0">
                  <a:moveTo>
                    <a:pt x="476" y="1"/>
                  </a:moveTo>
                  <a:lnTo>
                    <a:pt x="0" y="739"/>
                  </a:lnTo>
                  <a:lnTo>
                    <a:pt x="83" y="763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 rot="-10201572" flipH="1">
              <a:off x="7936135" y="1136594"/>
              <a:ext cx="493138" cy="494951"/>
            </a:xfrm>
            <a:custGeom>
              <a:avLst/>
              <a:gdLst/>
              <a:ahLst/>
              <a:cxnLst/>
              <a:rect l="l" t="t" r="r" b="b"/>
              <a:pathLst>
                <a:path w="6799" h="6824" extrusionOk="0">
                  <a:moveTo>
                    <a:pt x="6751" y="1"/>
                  </a:moveTo>
                  <a:lnTo>
                    <a:pt x="0" y="6752"/>
                  </a:lnTo>
                  <a:lnTo>
                    <a:pt x="36" y="6823"/>
                  </a:lnTo>
                  <a:lnTo>
                    <a:pt x="95" y="6764"/>
                  </a:lnTo>
                  <a:lnTo>
                    <a:pt x="6799" y="60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 rot="-10201572" flipH="1">
              <a:off x="7248269" y="53123"/>
              <a:ext cx="255744" cy="272064"/>
            </a:xfrm>
            <a:custGeom>
              <a:avLst/>
              <a:gdLst/>
              <a:ahLst/>
              <a:cxnLst/>
              <a:rect l="l" t="t" r="r" b="b"/>
              <a:pathLst>
                <a:path w="3526" h="3751" extrusionOk="0">
                  <a:moveTo>
                    <a:pt x="3478" y="0"/>
                  </a:moveTo>
                  <a:lnTo>
                    <a:pt x="1" y="3691"/>
                  </a:lnTo>
                  <a:lnTo>
                    <a:pt x="49" y="3751"/>
                  </a:lnTo>
                  <a:lnTo>
                    <a:pt x="108" y="3703"/>
                  </a:lnTo>
                  <a:lnTo>
                    <a:pt x="1882" y="1810"/>
                  </a:lnTo>
                  <a:lnTo>
                    <a:pt x="3525" y="48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 rot="-10201572" flipH="1">
              <a:off x="7734544" y="787221"/>
              <a:ext cx="253060" cy="264303"/>
            </a:xfrm>
            <a:custGeom>
              <a:avLst/>
              <a:gdLst/>
              <a:ahLst/>
              <a:cxnLst/>
              <a:rect l="l" t="t" r="r" b="b"/>
              <a:pathLst>
                <a:path w="3489" h="3644" extrusionOk="0">
                  <a:moveTo>
                    <a:pt x="3441" y="1"/>
                  </a:moveTo>
                  <a:lnTo>
                    <a:pt x="131" y="3430"/>
                  </a:lnTo>
                  <a:lnTo>
                    <a:pt x="0" y="3572"/>
                  </a:lnTo>
                  <a:lnTo>
                    <a:pt x="36" y="3644"/>
                  </a:lnTo>
                  <a:lnTo>
                    <a:pt x="191" y="3477"/>
                  </a:lnTo>
                  <a:lnTo>
                    <a:pt x="3429" y="132"/>
                  </a:lnTo>
                  <a:lnTo>
                    <a:pt x="3489" y="72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 rot="-10201572" flipH="1">
              <a:off x="7278989" y="288646"/>
              <a:ext cx="461224" cy="487190"/>
            </a:xfrm>
            <a:custGeom>
              <a:avLst/>
              <a:gdLst/>
              <a:ahLst/>
              <a:cxnLst/>
              <a:rect l="l" t="t" r="r" b="b"/>
              <a:pathLst>
                <a:path w="6359" h="6717" extrusionOk="0">
                  <a:moveTo>
                    <a:pt x="6311" y="1"/>
                  </a:moveTo>
                  <a:lnTo>
                    <a:pt x="6251" y="60"/>
                  </a:lnTo>
                  <a:lnTo>
                    <a:pt x="6065" y="267"/>
                  </a:lnTo>
                  <a:lnTo>
                    <a:pt x="6065" y="267"/>
                  </a:lnTo>
                  <a:cubicBezTo>
                    <a:pt x="6093" y="243"/>
                    <a:pt x="6123" y="221"/>
                    <a:pt x="6156" y="203"/>
                  </a:cubicBezTo>
                  <a:cubicBezTo>
                    <a:pt x="6192" y="180"/>
                    <a:pt x="6239" y="168"/>
                    <a:pt x="6275" y="156"/>
                  </a:cubicBezTo>
                  <a:lnTo>
                    <a:pt x="6358" y="60"/>
                  </a:lnTo>
                  <a:lnTo>
                    <a:pt x="6311" y="1"/>
                  </a:lnTo>
                  <a:close/>
                  <a:moveTo>
                    <a:pt x="6065" y="267"/>
                  </a:moveTo>
                  <a:lnTo>
                    <a:pt x="6065" y="267"/>
                  </a:lnTo>
                  <a:cubicBezTo>
                    <a:pt x="6041" y="289"/>
                    <a:pt x="6018" y="313"/>
                    <a:pt x="5998" y="339"/>
                  </a:cubicBezTo>
                  <a:lnTo>
                    <a:pt x="5998" y="339"/>
                  </a:lnTo>
                  <a:lnTo>
                    <a:pt x="6037" y="299"/>
                  </a:lnTo>
                  <a:lnTo>
                    <a:pt x="6065" y="267"/>
                  </a:lnTo>
                  <a:close/>
                  <a:moveTo>
                    <a:pt x="5998" y="339"/>
                  </a:moveTo>
                  <a:lnTo>
                    <a:pt x="4263" y="2144"/>
                  </a:lnTo>
                  <a:lnTo>
                    <a:pt x="4263" y="2156"/>
                  </a:lnTo>
                  <a:lnTo>
                    <a:pt x="3298" y="3168"/>
                  </a:lnTo>
                  <a:lnTo>
                    <a:pt x="3287" y="3180"/>
                  </a:lnTo>
                  <a:lnTo>
                    <a:pt x="1882" y="4656"/>
                  </a:lnTo>
                  <a:cubicBezTo>
                    <a:pt x="1950" y="4585"/>
                    <a:pt x="2036" y="4531"/>
                    <a:pt x="2132" y="4501"/>
                  </a:cubicBezTo>
                  <a:lnTo>
                    <a:pt x="5894" y="561"/>
                  </a:lnTo>
                  <a:cubicBezTo>
                    <a:pt x="5913" y="478"/>
                    <a:pt x="5949" y="402"/>
                    <a:pt x="5998" y="339"/>
                  </a:cubicBezTo>
                  <a:close/>
                  <a:moveTo>
                    <a:pt x="1882" y="4656"/>
                  </a:moveTo>
                  <a:cubicBezTo>
                    <a:pt x="1879" y="4659"/>
                    <a:pt x="1876" y="4662"/>
                    <a:pt x="1873" y="4665"/>
                  </a:cubicBezTo>
                  <a:lnTo>
                    <a:pt x="1873" y="4665"/>
                  </a:lnTo>
                  <a:lnTo>
                    <a:pt x="1882" y="4656"/>
                  </a:lnTo>
                  <a:close/>
                  <a:moveTo>
                    <a:pt x="1873" y="4665"/>
                  </a:moveTo>
                  <a:lnTo>
                    <a:pt x="48" y="6609"/>
                  </a:lnTo>
                  <a:lnTo>
                    <a:pt x="0" y="6657"/>
                  </a:lnTo>
                  <a:lnTo>
                    <a:pt x="60" y="6716"/>
                  </a:lnTo>
                  <a:lnTo>
                    <a:pt x="1739" y="4918"/>
                  </a:lnTo>
                  <a:cubicBezTo>
                    <a:pt x="1762" y="4821"/>
                    <a:pt x="1809" y="4735"/>
                    <a:pt x="1873" y="4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 rot="-10201572" flipH="1">
              <a:off x="7641848" y="897738"/>
              <a:ext cx="736697" cy="740178"/>
            </a:xfrm>
            <a:custGeom>
              <a:avLst/>
              <a:gdLst/>
              <a:ahLst/>
              <a:cxnLst/>
              <a:rect l="l" t="t" r="r" b="b"/>
              <a:pathLst>
                <a:path w="10157" h="10205" extrusionOk="0">
                  <a:moveTo>
                    <a:pt x="10050" y="1"/>
                  </a:moveTo>
                  <a:lnTo>
                    <a:pt x="3430" y="6609"/>
                  </a:lnTo>
                  <a:lnTo>
                    <a:pt x="3430" y="6621"/>
                  </a:lnTo>
                  <a:lnTo>
                    <a:pt x="61" y="10097"/>
                  </a:lnTo>
                  <a:lnTo>
                    <a:pt x="1" y="10157"/>
                  </a:lnTo>
                  <a:lnTo>
                    <a:pt x="61" y="10205"/>
                  </a:lnTo>
                  <a:lnTo>
                    <a:pt x="3478" y="6668"/>
                  </a:lnTo>
                  <a:lnTo>
                    <a:pt x="1015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 rot="-10201572" flipH="1">
              <a:off x="7497729" y="429436"/>
              <a:ext cx="239280" cy="251392"/>
            </a:xfrm>
            <a:custGeom>
              <a:avLst/>
              <a:gdLst/>
              <a:ahLst/>
              <a:cxnLst/>
              <a:rect l="l" t="t" r="r" b="b"/>
              <a:pathLst>
                <a:path w="3299" h="3466" extrusionOk="0">
                  <a:moveTo>
                    <a:pt x="3263" y="1"/>
                  </a:moveTo>
                  <a:lnTo>
                    <a:pt x="0" y="3406"/>
                  </a:lnTo>
                  <a:lnTo>
                    <a:pt x="60" y="3465"/>
                  </a:lnTo>
                  <a:lnTo>
                    <a:pt x="1084" y="2394"/>
                  </a:lnTo>
                  <a:lnTo>
                    <a:pt x="2048" y="1382"/>
                  </a:lnTo>
                  <a:lnTo>
                    <a:pt x="3298" y="72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 rot="-10201572" flipH="1">
              <a:off x="5036865" y="1031836"/>
              <a:ext cx="128742" cy="99440"/>
            </a:xfrm>
            <a:custGeom>
              <a:avLst/>
              <a:gdLst/>
              <a:ahLst/>
              <a:cxnLst/>
              <a:rect l="l" t="t" r="r" b="b"/>
              <a:pathLst>
                <a:path w="1775" h="1371" extrusionOk="0">
                  <a:moveTo>
                    <a:pt x="1" y="1"/>
                  </a:moveTo>
                  <a:lnTo>
                    <a:pt x="1596" y="1323"/>
                  </a:lnTo>
                  <a:cubicBezTo>
                    <a:pt x="1620" y="1323"/>
                    <a:pt x="1644" y="1323"/>
                    <a:pt x="1667" y="1334"/>
                  </a:cubicBezTo>
                  <a:lnTo>
                    <a:pt x="1775" y="13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 rot="-10201572" flipH="1">
              <a:off x="4950398" y="628009"/>
              <a:ext cx="369690" cy="505251"/>
            </a:xfrm>
            <a:custGeom>
              <a:avLst/>
              <a:gdLst/>
              <a:ahLst/>
              <a:cxnLst/>
              <a:rect l="l" t="t" r="r" b="b"/>
              <a:pathLst>
                <a:path w="5097" h="6966" extrusionOk="0">
                  <a:moveTo>
                    <a:pt x="1" y="1"/>
                  </a:moveTo>
                  <a:lnTo>
                    <a:pt x="2739" y="2263"/>
                  </a:lnTo>
                  <a:lnTo>
                    <a:pt x="3704" y="3870"/>
                  </a:lnTo>
                  <a:lnTo>
                    <a:pt x="4537" y="5954"/>
                  </a:lnTo>
                  <a:cubicBezTo>
                    <a:pt x="4537" y="5978"/>
                    <a:pt x="4561" y="6002"/>
                    <a:pt x="4561" y="6025"/>
                  </a:cubicBezTo>
                  <a:lnTo>
                    <a:pt x="5097" y="6966"/>
                  </a:lnTo>
                  <a:lnTo>
                    <a:pt x="5097" y="6811"/>
                  </a:lnTo>
                  <a:lnTo>
                    <a:pt x="5097" y="6787"/>
                  </a:lnTo>
                  <a:lnTo>
                    <a:pt x="4644" y="5978"/>
                  </a:lnTo>
                  <a:cubicBezTo>
                    <a:pt x="4632" y="5966"/>
                    <a:pt x="4620" y="5942"/>
                    <a:pt x="4620" y="5918"/>
                  </a:cubicBezTo>
                  <a:lnTo>
                    <a:pt x="3787" y="3835"/>
                  </a:lnTo>
                  <a:lnTo>
                    <a:pt x="2906" y="2382"/>
                  </a:lnTo>
                  <a:cubicBezTo>
                    <a:pt x="2787" y="2311"/>
                    <a:pt x="2692" y="2203"/>
                    <a:pt x="2644" y="2084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 rot="-10201572" flipH="1">
              <a:off x="5273444" y="744761"/>
              <a:ext cx="100238" cy="214256"/>
            </a:xfrm>
            <a:custGeom>
              <a:avLst/>
              <a:gdLst/>
              <a:ahLst/>
              <a:cxnLst/>
              <a:rect l="l" t="t" r="r" b="b"/>
              <a:pathLst>
                <a:path w="1382" h="2954" extrusionOk="0">
                  <a:moveTo>
                    <a:pt x="1" y="0"/>
                  </a:moveTo>
                  <a:lnTo>
                    <a:pt x="310" y="512"/>
                  </a:lnTo>
                  <a:cubicBezTo>
                    <a:pt x="322" y="536"/>
                    <a:pt x="346" y="560"/>
                    <a:pt x="346" y="584"/>
                  </a:cubicBezTo>
                  <a:lnTo>
                    <a:pt x="1179" y="2679"/>
                  </a:lnTo>
                  <a:lnTo>
                    <a:pt x="1334" y="2953"/>
                  </a:lnTo>
                  <a:lnTo>
                    <a:pt x="1382" y="2882"/>
                  </a:lnTo>
                  <a:lnTo>
                    <a:pt x="1251" y="2644"/>
                  </a:lnTo>
                  <a:lnTo>
                    <a:pt x="417" y="560"/>
                  </a:lnTo>
                  <a:cubicBezTo>
                    <a:pt x="405" y="536"/>
                    <a:pt x="393" y="500"/>
                    <a:pt x="382" y="477"/>
                  </a:cubicBezTo>
                  <a:lnTo>
                    <a:pt x="108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 rot="-10201572" flipH="1">
              <a:off x="5398393" y="620879"/>
              <a:ext cx="382601" cy="591635"/>
            </a:xfrm>
            <a:custGeom>
              <a:avLst/>
              <a:gdLst/>
              <a:ahLst/>
              <a:cxnLst/>
              <a:rect l="l" t="t" r="r" b="b"/>
              <a:pathLst>
                <a:path w="5275" h="8157" extrusionOk="0">
                  <a:moveTo>
                    <a:pt x="5167" y="1"/>
                  </a:moveTo>
                  <a:lnTo>
                    <a:pt x="2881" y="2227"/>
                  </a:lnTo>
                  <a:cubicBezTo>
                    <a:pt x="2834" y="2382"/>
                    <a:pt x="2739" y="2501"/>
                    <a:pt x="2596" y="2573"/>
                  </a:cubicBezTo>
                  <a:lnTo>
                    <a:pt x="1881" y="3751"/>
                  </a:lnTo>
                  <a:lnTo>
                    <a:pt x="762" y="5882"/>
                  </a:lnTo>
                  <a:cubicBezTo>
                    <a:pt x="750" y="5894"/>
                    <a:pt x="738" y="5906"/>
                    <a:pt x="726" y="5930"/>
                  </a:cubicBezTo>
                  <a:lnTo>
                    <a:pt x="0" y="6966"/>
                  </a:lnTo>
                  <a:lnTo>
                    <a:pt x="36" y="8133"/>
                  </a:lnTo>
                  <a:lnTo>
                    <a:pt x="107" y="8157"/>
                  </a:lnTo>
                  <a:lnTo>
                    <a:pt x="107" y="8073"/>
                  </a:lnTo>
                  <a:lnTo>
                    <a:pt x="84" y="6990"/>
                  </a:lnTo>
                  <a:lnTo>
                    <a:pt x="798" y="5978"/>
                  </a:lnTo>
                  <a:cubicBezTo>
                    <a:pt x="810" y="5966"/>
                    <a:pt x="822" y="5942"/>
                    <a:pt x="834" y="5918"/>
                  </a:cubicBezTo>
                  <a:lnTo>
                    <a:pt x="1965" y="3799"/>
                  </a:lnTo>
                  <a:lnTo>
                    <a:pt x="2786" y="2442"/>
                  </a:lnTo>
                  <a:lnTo>
                    <a:pt x="52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 rot="-10201572" flipH="1">
              <a:off x="5352659" y="180721"/>
              <a:ext cx="64843" cy="368820"/>
            </a:xfrm>
            <a:custGeom>
              <a:avLst/>
              <a:gdLst/>
              <a:ahLst/>
              <a:cxnLst/>
              <a:rect l="l" t="t" r="r" b="b"/>
              <a:pathLst>
                <a:path w="894" h="5085" extrusionOk="0">
                  <a:moveTo>
                    <a:pt x="893" y="1"/>
                  </a:moveTo>
                  <a:lnTo>
                    <a:pt x="810" y="12"/>
                  </a:lnTo>
                  <a:lnTo>
                    <a:pt x="798" y="84"/>
                  </a:lnTo>
                  <a:lnTo>
                    <a:pt x="0" y="5085"/>
                  </a:lnTo>
                  <a:lnTo>
                    <a:pt x="84" y="5085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 rot="-10201572" flipH="1">
              <a:off x="5503355" y="1099525"/>
              <a:ext cx="123520" cy="113221"/>
            </a:xfrm>
            <a:custGeom>
              <a:avLst/>
              <a:gdLst/>
              <a:ahLst/>
              <a:cxnLst/>
              <a:rect l="l" t="t" r="r" b="b"/>
              <a:pathLst>
                <a:path w="1703" h="1561" extrusionOk="0">
                  <a:moveTo>
                    <a:pt x="1596" y="1"/>
                  </a:moveTo>
                  <a:lnTo>
                    <a:pt x="0" y="1561"/>
                  </a:lnTo>
                  <a:lnTo>
                    <a:pt x="0" y="1561"/>
                  </a:lnTo>
                  <a:lnTo>
                    <a:pt x="155" y="1525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 rot="-10201572" flipH="1">
              <a:off x="5430736" y="183940"/>
              <a:ext cx="64843" cy="371431"/>
            </a:xfrm>
            <a:custGeom>
              <a:avLst/>
              <a:gdLst/>
              <a:ahLst/>
              <a:cxnLst/>
              <a:rect l="l" t="t" r="r" b="b"/>
              <a:pathLst>
                <a:path w="894" h="5121" extrusionOk="0">
                  <a:moveTo>
                    <a:pt x="810" y="1"/>
                  </a:moveTo>
                  <a:lnTo>
                    <a:pt x="1" y="5097"/>
                  </a:lnTo>
                  <a:lnTo>
                    <a:pt x="72" y="5120"/>
                  </a:lnTo>
                  <a:lnTo>
                    <a:pt x="882" y="96"/>
                  </a:lnTo>
                  <a:lnTo>
                    <a:pt x="894" y="25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 rot="-10201572" flipH="1">
              <a:off x="5365672" y="587961"/>
              <a:ext cx="7833" cy="88995"/>
            </a:xfrm>
            <a:custGeom>
              <a:avLst/>
              <a:gdLst/>
              <a:ahLst/>
              <a:cxnLst/>
              <a:rect l="l" t="t" r="r" b="b"/>
              <a:pathLst>
                <a:path w="108" h="1227" extrusionOk="0">
                  <a:moveTo>
                    <a:pt x="1" y="0"/>
                  </a:moveTo>
                  <a:lnTo>
                    <a:pt x="1" y="24"/>
                  </a:lnTo>
                  <a:lnTo>
                    <a:pt x="13" y="167"/>
                  </a:lnTo>
                  <a:lnTo>
                    <a:pt x="36" y="1143"/>
                  </a:lnTo>
                  <a:lnTo>
                    <a:pt x="36" y="1227"/>
                  </a:lnTo>
                  <a:lnTo>
                    <a:pt x="108" y="1227"/>
                  </a:lnTo>
                  <a:lnTo>
                    <a:pt x="84" y="1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 rot="-10201572" flipH="1">
              <a:off x="5368905" y="758264"/>
              <a:ext cx="122650" cy="210775"/>
            </a:xfrm>
            <a:custGeom>
              <a:avLst/>
              <a:gdLst/>
              <a:ahLst/>
              <a:cxnLst/>
              <a:rect l="l" t="t" r="r" b="b"/>
              <a:pathLst>
                <a:path w="1691" h="2906" extrusionOk="0">
                  <a:moveTo>
                    <a:pt x="1691" y="0"/>
                  </a:moveTo>
                  <a:lnTo>
                    <a:pt x="1584" y="24"/>
                  </a:lnTo>
                  <a:lnTo>
                    <a:pt x="1453" y="239"/>
                  </a:lnTo>
                  <a:lnTo>
                    <a:pt x="1441" y="262"/>
                  </a:lnTo>
                  <a:lnTo>
                    <a:pt x="322" y="2370"/>
                  </a:lnTo>
                  <a:lnTo>
                    <a:pt x="48" y="2751"/>
                  </a:lnTo>
                  <a:lnTo>
                    <a:pt x="0" y="2822"/>
                  </a:lnTo>
                  <a:lnTo>
                    <a:pt x="48" y="2906"/>
                  </a:lnTo>
                  <a:lnTo>
                    <a:pt x="393" y="2406"/>
                  </a:lnTo>
                  <a:lnTo>
                    <a:pt x="1512" y="298"/>
                  </a:lnTo>
                  <a:lnTo>
                    <a:pt x="1524" y="274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 rot="-10201572" flipH="1">
              <a:off x="7467808" y="54226"/>
              <a:ext cx="627030" cy="717621"/>
            </a:xfrm>
            <a:custGeom>
              <a:avLst/>
              <a:gdLst/>
              <a:ahLst/>
              <a:cxnLst/>
              <a:rect l="l" t="t" r="r" b="b"/>
              <a:pathLst>
                <a:path w="8645" h="9894" extrusionOk="0">
                  <a:moveTo>
                    <a:pt x="4870" y="1"/>
                  </a:moveTo>
                  <a:lnTo>
                    <a:pt x="4811" y="60"/>
                  </a:lnTo>
                  <a:lnTo>
                    <a:pt x="8168" y="5739"/>
                  </a:lnTo>
                  <a:cubicBezTo>
                    <a:pt x="8192" y="5787"/>
                    <a:pt x="8216" y="5858"/>
                    <a:pt x="8228" y="5918"/>
                  </a:cubicBezTo>
                  <a:lnTo>
                    <a:pt x="8537" y="8002"/>
                  </a:lnTo>
                  <a:cubicBezTo>
                    <a:pt x="8561" y="8144"/>
                    <a:pt x="8514" y="8287"/>
                    <a:pt x="8430" y="8394"/>
                  </a:cubicBezTo>
                  <a:lnTo>
                    <a:pt x="7382" y="9645"/>
                  </a:lnTo>
                  <a:cubicBezTo>
                    <a:pt x="7287" y="9752"/>
                    <a:pt x="7144" y="9823"/>
                    <a:pt x="7001" y="9823"/>
                  </a:cubicBezTo>
                  <a:lnTo>
                    <a:pt x="6918" y="9823"/>
                  </a:lnTo>
                  <a:lnTo>
                    <a:pt x="5013" y="9514"/>
                  </a:lnTo>
                  <a:cubicBezTo>
                    <a:pt x="4918" y="9502"/>
                    <a:pt x="4835" y="9454"/>
                    <a:pt x="4763" y="9395"/>
                  </a:cubicBezTo>
                  <a:lnTo>
                    <a:pt x="2191" y="7144"/>
                  </a:lnTo>
                  <a:lnTo>
                    <a:pt x="2168" y="7132"/>
                  </a:lnTo>
                  <a:lnTo>
                    <a:pt x="48" y="5096"/>
                  </a:lnTo>
                  <a:lnTo>
                    <a:pt x="1" y="5144"/>
                  </a:lnTo>
                  <a:lnTo>
                    <a:pt x="48" y="5204"/>
                  </a:lnTo>
                  <a:lnTo>
                    <a:pt x="2120" y="7180"/>
                  </a:lnTo>
                  <a:lnTo>
                    <a:pt x="2144" y="7192"/>
                  </a:lnTo>
                  <a:lnTo>
                    <a:pt x="4715" y="9442"/>
                  </a:lnTo>
                  <a:cubicBezTo>
                    <a:pt x="4799" y="9514"/>
                    <a:pt x="4906" y="9561"/>
                    <a:pt x="5013" y="9585"/>
                  </a:cubicBezTo>
                  <a:lnTo>
                    <a:pt x="6918" y="9883"/>
                  </a:lnTo>
                  <a:cubicBezTo>
                    <a:pt x="6951" y="9890"/>
                    <a:pt x="6983" y="9893"/>
                    <a:pt x="7016" y="9893"/>
                  </a:cubicBezTo>
                  <a:cubicBezTo>
                    <a:pt x="7153" y="9893"/>
                    <a:pt x="7289" y="9836"/>
                    <a:pt x="7394" y="9740"/>
                  </a:cubicBezTo>
                  <a:cubicBezTo>
                    <a:pt x="7418" y="9728"/>
                    <a:pt x="7430" y="9704"/>
                    <a:pt x="7454" y="9680"/>
                  </a:cubicBezTo>
                  <a:lnTo>
                    <a:pt x="8442" y="8490"/>
                  </a:lnTo>
                  <a:lnTo>
                    <a:pt x="8490" y="8442"/>
                  </a:lnTo>
                  <a:cubicBezTo>
                    <a:pt x="8597" y="8311"/>
                    <a:pt x="8645" y="8144"/>
                    <a:pt x="8621" y="7978"/>
                  </a:cubicBezTo>
                  <a:lnTo>
                    <a:pt x="8299" y="5906"/>
                  </a:lnTo>
                  <a:cubicBezTo>
                    <a:pt x="8287" y="5835"/>
                    <a:pt x="8264" y="5763"/>
                    <a:pt x="8228" y="5704"/>
                  </a:cubicBezTo>
                  <a:lnTo>
                    <a:pt x="7121" y="3822"/>
                  </a:lnTo>
                  <a:lnTo>
                    <a:pt x="4906" y="72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 rot="-10201572" flipH="1">
              <a:off x="7519843" y="131828"/>
              <a:ext cx="491470" cy="576911"/>
            </a:xfrm>
            <a:custGeom>
              <a:avLst/>
              <a:gdLst/>
              <a:ahLst/>
              <a:cxnLst/>
              <a:rect l="l" t="t" r="r" b="b"/>
              <a:pathLst>
                <a:path w="6776" h="7954" extrusionOk="0">
                  <a:moveTo>
                    <a:pt x="3358" y="0"/>
                  </a:moveTo>
                  <a:lnTo>
                    <a:pt x="3311" y="60"/>
                  </a:lnTo>
                  <a:lnTo>
                    <a:pt x="3346" y="131"/>
                  </a:lnTo>
                  <a:lnTo>
                    <a:pt x="5394" y="3584"/>
                  </a:lnTo>
                  <a:lnTo>
                    <a:pt x="6442" y="5370"/>
                  </a:lnTo>
                  <a:lnTo>
                    <a:pt x="6692" y="7072"/>
                  </a:lnTo>
                  <a:lnTo>
                    <a:pt x="6037" y="7870"/>
                  </a:lnTo>
                  <a:lnTo>
                    <a:pt x="4620" y="7644"/>
                  </a:lnTo>
                  <a:lnTo>
                    <a:pt x="2180" y="5501"/>
                  </a:lnTo>
                  <a:lnTo>
                    <a:pt x="108" y="3524"/>
                  </a:lnTo>
                  <a:lnTo>
                    <a:pt x="48" y="3465"/>
                  </a:lnTo>
                  <a:lnTo>
                    <a:pt x="1" y="3524"/>
                  </a:lnTo>
                  <a:lnTo>
                    <a:pt x="2120" y="5560"/>
                  </a:lnTo>
                  <a:lnTo>
                    <a:pt x="4585" y="7715"/>
                  </a:lnTo>
                  <a:lnTo>
                    <a:pt x="6061" y="7953"/>
                  </a:lnTo>
                  <a:lnTo>
                    <a:pt x="6775" y="7096"/>
                  </a:lnTo>
                  <a:lnTo>
                    <a:pt x="6513" y="533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 rot="-10201572" flipH="1">
              <a:off x="7665464" y="768338"/>
              <a:ext cx="27707" cy="30318"/>
            </a:xfrm>
            <a:custGeom>
              <a:avLst/>
              <a:gdLst/>
              <a:ahLst/>
              <a:cxnLst/>
              <a:rect l="l" t="t" r="r" b="b"/>
              <a:pathLst>
                <a:path w="382" h="418" extrusionOk="0">
                  <a:moveTo>
                    <a:pt x="382" y="1"/>
                  </a:moveTo>
                  <a:cubicBezTo>
                    <a:pt x="346" y="25"/>
                    <a:pt x="299" y="37"/>
                    <a:pt x="263" y="60"/>
                  </a:cubicBezTo>
                  <a:cubicBezTo>
                    <a:pt x="132" y="132"/>
                    <a:pt x="37" y="263"/>
                    <a:pt x="1" y="418"/>
                  </a:cubicBezTo>
                  <a:lnTo>
                    <a:pt x="191" y="21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 rot="-10201572" flipH="1">
              <a:off x="7422609" y="404759"/>
              <a:ext cx="28577" cy="29448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394" y="0"/>
                  </a:moveTo>
                  <a:cubicBezTo>
                    <a:pt x="203" y="48"/>
                    <a:pt x="48" y="215"/>
                    <a:pt x="1" y="405"/>
                  </a:cubicBezTo>
                  <a:lnTo>
                    <a:pt x="13" y="405"/>
                  </a:lnTo>
                  <a:lnTo>
                    <a:pt x="203" y="203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 rot="-10201572" flipH="1">
              <a:off x="6292967" y="363471"/>
              <a:ext cx="1059677" cy="1063159"/>
            </a:xfrm>
            <a:custGeom>
              <a:avLst/>
              <a:gdLst/>
              <a:ahLst/>
              <a:cxnLst/>
              <a:rect l="l" t="t" r="r" b="b"/>
              <a:pathLst>
                <a:path w="14610" h="14658" extrusionOk="0">
                  <a:moveTo>
                    <a:pt x="14502" y="1"/>
                  </a:moveTo>
                  <a:lnTo>
                    <a:pt x="9406" y="5323"/>
                  </a:lnTo>
                  <a:lnTo>
                    <a:pt x="9395" y="5335"/>
                  </a:lnTo>
                  <a:lnTo>
                    <a:pt x="8359" y="6371"/>
                  </a:lnTo>
                  <a:lnTo>
                    <a:pt x="0" y="14598"/>
                  </a:lnTo>
                  <a:lnTo>
                    <a:pt x="36" y="14657"/>
                  </a:lnTo>
                  <a:lnTo>
                    <a:pt x="96" y="14610"/>
                  </a:lnTo>
                  <a:lnTo>
                    <a:pt x="8406" y="6430"/>
                  </a:lnTo>
                  <a:lnTo>
                    <a:pt x="8418" y="6430"/>
                  </a:lnTo>
                  <a:lnTo>
                    <a:pt x="9454" y="5394"/>
                  </a:lnTo>
                  <a:lnTo>
                    <a:pt x="9454" y="5383"/>
                  </a:lnTo>
                  <a:lnTo>
                    <a:pt x="9466" y="5383"/>
                  </a:lnTo>
                  <a:lnTo>
                    <a:pt x="1460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 rot="-10201572" flipH="1">
              <a:off x="6113278" y="-54315"/>
              <a:ext cx="285917" cy="285047"/>
            </a:xfrm>
            <a:custGeom>
              <a:avLst/>
              <a:gdLst/>
              <a:ahLst/>
              <a:cxnLst/>
              <a:rect l="l" t="t" r="r" b="b"/>
              <a:pathLst>
                <a:path w="3942" h="3930" extrusionOk="0">
                  <a:moveTo>
                    <a:pt x="3905" y="0"/>
                  </a:moveTo>
                  <a:lnTo>
                    <a:pt x="0" y="3870"/>
                  </a:lnTo>
                  <a:lnTo>
                    <a:pt x="48" y="3929"/>
                  </a:lnTo>
                  <a:lnTo>
                    <a:pt x="3894" y="131"/>
                  </a:lnTo>
                  <a:lnTo>
                    <a:pt x="3941" y="71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 rot="-10201572" flipH="1">
              <a:off x="2442433" y="18265"/>
              <a:ext cx="1951735" cy="728864"/>
            </a:xfrm>
            <a:custGeom>
              <a:avLst/>
              <a:gdLst/>
              <a:ahLst/>
              <a:cxnLst/>
              <a:rect l="l" t="t" r="r" b="b"/>
              <a:pathLst>
                <a:path w="26909" h="10049" extrusionOk="0">
                  <a:moveTo>
                    <a:pt x="11073" y="0"/>
                  </a:moveTo>
                  <a:lnTo>
                    <a:pt x="3251" y="191"/>
                  </a:lnTo>
                  <a:lnTo>
                    <a:pt x="596" y="226"/>
                  </a:lnTo>
                  <a:lnTo>
                    <a:pt x="1" y="262"/>
                  </a:lnTo>
                  <a:lnTo>
                    <a:pt x="1" y="345"/>
                  </a:lnTo>
                  <a:lnTo>
                    <a:pt x="596" y="298"/>
                  </a:lnTo>
                  <a:lnTo>
                    <a:pt x="3251" y="262"/>
                  </a:lnTo>
                  <a:lnTo>
                    <a:pt x="11050" y="60"/>
                  </a:lnTo>
                  <a:lnTo>
                    <a:pt x="14324" y="810"/>
                  </a:lnTo>
                  <a:lnTo>
                    <a:pt x="19110" y="3715"/>
                  </a:lnTo>
                  <a:lnTo>
                    <a:pt x="21194" y="5108"/>
                  </a:lnTo>
                  <a:lnTo>
                    <a:pt x="22039" y="5905"/>
                  </a:lnTo>
                  <a:cubicBezTo>
                    <a:pt x="22051" y="5917"/>
                    <a:pt x="22075" y="5941"/>
                    <a:pt x="22099" y="5953"/>
                  </a:cubicBezTo>
                  <a:lnTo>
                    <a:pt x="23682" y="7108"/>
                  </a:lnTo>
                  <a:lnTo>
                    <a:pt x="24492" y="7739"/>
                  </a:lnTo>
                  <a:lnTo>
                    <a:pt x="26778" y="9989"/>
                  </a:lnTo>
                  <a:lnTo>
                    <a:pt x="26837" y="10049"/>
                  </a:lnTo>
                  <a:lnTo>
                    <a:pt x="26909" y="10001"/>
                  </a:lnTo>
                  <a:lnTo>
                    <a:pt x="24539" y="7680"/>
                  </a:lnTo>
                  <a:lnTo>
                    <a:pt x="23730" y="7060"/>
                  </a:lnTo>
                  <a:lnTo>
                    <a:pt x="22134" y="5905"/>
                  </a:lnTo>
                  <a:cubicBezTo>
                    <a:pt x="22122" y="5894"/>
                    <a:pt x="22099" y="5870"/>
                    <a:pt x="22087" y="5858"/>
                  </a:cubicBezTo>
                  <a:lnTo>
                    <a:pt x="21241" y="5060"/>
                  </a:lnTo>
                  <a:lnTo>
                    <a:pt x="19158" y="3667"/>
                  </a:lnTo>
                  <a:lnTo>
                    <a:pt x="14359" y="738"/>
                  </a:ln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 rot="-10201572" flipH="1">
              <a:off x="2377443" y="683578"/>
              <a:ext cx="1041544" cy="57952"/>
            </a:xfrm>
            <a:custGeom>
              <a:avLst/>
              <a:gdLst/>
              <a:ahLst/>
              <a:cxnLst/>
              <a:rect l="l" t="t" r="r" b="b"/>
              <a:pathLst>
                <a:path w="14360" h="799" extrusionOk="0">
                  <a:moveTo>
                    <a:pt x="11097" y="1"/>
                  </a:moveTo>
                  <a:lnTo>
                    <a:pt x="3227" y="203"/>
                  </a:lnTo>
                  <a:lnTo>
                    <a:pt x="560" y="227"/>
                  </a:lnTo>
                  <a:lnTo>
                    <a:pt x="536" y="227"/>
                  </a:lnTo>
                  <a:lnTo>
                    <a:pt x="1" y="274"/>
                  </a:lnTo>
                  <a:lnTo>
                    <a:pt x="1" y="346"/>
                  </a:lnTo>
                  <a:lnTo>
                    <a:pt x="536" y="310"/>
                  </a:lnTo>
                  <a:lnTo>
                    <a:pt x="560" y="310"/>
                  </a:lnTo>
                  <a:lnTo>
                    <a:pt x="3239" y="274"/>
                  </a:lnTo>
                  <a:lnTo>
                    <a:pt x="11109" y="84"/>
                  </a:lnTo>
                  <a:cubicBezTo>
                    <a:pt x="11120" y="80"/>
                    <a:pt x="11131" y="79"/>
                    <a:pt x="11143" y="79"/>
                  </a:cubicBezTo>
                  <a:cubicBezTo>
                    <a:pt x="11172" y="79"/>
                    <a:pt x="11203" y="87"/>
                    <a:pt x="11228" y="96"/>
                  </a:cubicBezTo>
                  <a:lnTo>
                    <a:pt x="14312" y="798"/>
                  </a:lnTo>
                  <a:lnTo>
                    <a:pt x="14359" y="727"/>
                  </a:lnTo>
                  <a:lnTo>
                    <a:pt x="14276" y="703"/>
                  </a:lnTo>
                  <a:lnTo>
                    <a:pt x="11252" y="13"/>
                  </a:lnTo>
                  <a:cubicBezTo>
                    <a:pt x="11204" y="1"/>
                    <a:pt x="11145" y="1"/>
                    <a:pt x="110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 rot="-10201572" flipH="1">
              <a:off x="4557938" y="-87537"/>
              <a:ext cx="203014" cy="322182"/>
            </a:xfrm>
            <a:custGeom>
              <a:avLst/>
              <a:gdLst/>
              <a:ahLst/>
              <a:cxnLst/>
              <a:rect l="l" t="t" r="r" b="b"/>
              <a:pathLst>
                <a:path w="2799" h="4442" extrusionOk="0">
                  <a:moveTo>
                    <a:pt x="72" y="1"/>
                  </a:moveTo>
                  <a:lnTo>
                    <a:pt x="1" y="24"/>
                  </a:lnTo>
                  <a:lnTo>
                    <a:pt x="2715" y="4442"/>
                  </a:lnTo>
                  <a:lnTo>
                    <a:pt x="2799" y="4418"/>
                  </a:lnTo>
                  <a:lnTo>
                    <a:pt x="120" y="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 rot="-10201572" flipH="1">
              <a:off x="4493189" y="-135629"/>
              <a:ext cx="203885" cy="327332"/>
            </a:xfrm>
            <a:custGeom>
              <a:avLst/>
              <a:gdLst/>
              <a:ahLst/>
              <a:cxnLst/>
              <a:rect l="l" t="t" r="r" b="b"/>
              <a:pathLst>
                <a:path w="2811" h="4513" extrusionOk="0">
                  <a:moveTo>
                    <a:pt x="72" y="0"/>
                  </a:moveTo>
                  <a:lnTo>
                    <a:pt x="1" y="48"/>
                  </a:lnTo>
                  <a:lnTo>
                    <a:pt x="36" y="107"/>
                  </a:lnTo>
                  <a:lnTo>
                    <a:pt x="2739" y="4513"/>
                  </a:lnTo>
                  <a:lnTo>
                    <a:pt x="2810" y="44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 rot="-10201572" flipH="1">
              <a:off x="3535893" y="157371"/>
              <a:ext cx="921506" cy="689189"/>
            </a:xfrm>
            <a:custGeom>
              <a:avLst/>
              <a:gdLst/>
              <a:ahLst/>
              <a:cxnLst/>
              <a:rect l="l" t="t" r="r" b="b"/>
              <a:pathLst>
                <a:path w="12705" h="9502" extrusionOk="0">
                  <a:moveTo>
                    <a:pt x="48" y="1"/>
                  </a:moveTo>
                  <a:lnTo>
                    <a:pt x="1" y="72"/>
                  </a:lnTo>
                  <a:lnTo>
                    <a:pt x="4442" y="2775"/>
                  </a:lnTo>
                  <a:lnTo>
                    <a:pt x="4465" y="2787"/>
                  </a:lnTo>
                  <a:lnTo>
                    <a:pt x="6597" y="4216"/>
                  </a:lnTo>
                  <a:cubicBezTo>
                    <a:pt x="6620" y="4227"/>
                    <a:pt x="6644" y="4239"/>
                    <a:pt x="6668" y="4263"/>
                  </a:cubicBezTo>
                  <a:lnTo>
                    <a:pt x="7513" y="5073"/>
                  </a:lnTo>
                  <a:lnTo>
                    <a:pt x="9085" y="6216"/>
                  </a:lnTo>
                  <a:lnTo>
                    <a:pt x="9097" y="6216"/>
                  </a:lnTo>
                  <a:lnTo>
                    <a:pt x="9930" y="6847"/>
                  </a:lnTo>
                  <a:lnTo>
                    <a:pt x="9978" y="6894"/>
                  </a:lnTo>
                  <a:lnTo>
                    <a:pt x="12633" y="9502"/>
                  </a:lnTo>
                  <a:lnTo>
                    <a:pt x="12705" y="9478"/>
                  </a:lnTo>
                  <a:lnTo>
                    <a:pt x="12645" y="9419"/>
                  </a:lnTo>
                  <a:lnTo>
                    <a:pt x="10026" y="6847"/>
                  </a:lnTo>
                  <a:cubicBezTo>
                    <a:pt x="10014" y="6823"/>
                    <a:pt x="9990" y="6811"/>
                    <a:pt x="9978" y="6799"/>
                  </a:cubicBezTo>
                  <a:lnTo>
                    <a:pt x="9145" y="6156"/>
                  </a:lnTo>
                  <a:lnTo>
                    <a:pt x="9133" y="6144"/>
                  </a:lnTo>
                  <a:lnTo>
                    <a:pt x="7561" y="5013"/>
                  </a:lnTo>
                  <a:lnTo>
                    <a:pt x="6716" y="4204"/>
                  </a:lnTo>
                  <a:cubicBezTo>
                    <a:pt x="6692" y="4180"/>
                    <a:pt x="6668" y="4168"/>
                    <a:pt x="6644" y="4144"/>
                  </a:cubicBezTo>
                  <a:lnTo>
                    <a:pt x="4501" y="2715"/>
                  </a:lnTo>
                  <a:lnTo>
                    <a:pt x="4489" y="2703"/>
                  </a:lnTo>
                  <a:lnTo>
                    <a:pt x="108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 rot="-10201572" flipH="1">
              <a:off x="8411405" y="1297245"/>
              <a:ext cx="428440" cy="416255"/>
            </a:xfrm>
            <a:custGeom>
              <a:avLst/>
              <a:gdLst/>
              <a:ahLst/>
              <a:cxnLst/>
              <a:rect l="l" t="t" r="r" b="b"/>
              <a:pathLst>
                <a:path w="5907" h="5739" extrusionOk="0">
                  <a:moveTo>
                    <a:pt x="49" y="0"/>
                  </a:moveTo>
                  <a:lnTo>
                    <a:pt x="1" y="48"/>
                  </a:lnTo>
                  <a:lnTo>
                    <a:pt x="49" y="107"/>
                  </a:lnTo>
                  <a:lnTo>
                    <a:pt x="430" y="465"/>
                  </a:lnTo>
                  <a:lnTo>
                    <a:pt x="4085" y="3953"/>
                  </a:lnTo>
                  <a:lnTo>
                    <a:pt x="5906" y="5739"/>
                  </a:lnTo>
                  <a:lnTo>
                    <a:pt x="5906" y="5632"/>
                  </a:lnTo>
                  <a:lnTo>
                    <a:pt x="4132" y="3894"/>
                  </a:lnTo>
                  <a:lnTo>
                    <a:pt x="477" y="40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 rot="-10201572" flipH="1">
              <a:off x="8464858" y="1492091"/>
              <a:ext cx="268582" cy="253133"/>
            </a:xfrm>
            <a:custGeom>
              <a:avLst/>
              <a:gdLst/>
              <a:ahLst/>
              <a:cxnLst/>
              <a:rect l="l" t="t" r="r" b="b"/>
              <a:pathLst>
                <a:path w="3703" h="3490" extrusionOk="0">
                  <a:moveTo>
                    <a:pt x="0" y="1"/>
                  </a:moveTo>
                  <a:lnTo>
                    <a:pt x="155" y="168"/>
                  </a:lnTo>
                  <a:lnTo>
                    <a:pt x="3643" y="3489"/>
                  </a:lnTo>
                  <a:lnTo>
                    <a:pt x="3703" y="3442"/>
                  </a:lnTo>
                  <a:lnTo>
                    <a:pt x="3643" y="3382"/>
                  </a:lnTo>
                  <a:lnTo>
                    <a:pt x="214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 rot="-10201572" flipH="1">
              <a:off x="8785353" y="1439541"/>
              <a:ext cx="63102" cy="65641"/>
            </a:xfrm>
            <a:custGeom>
              <a:avLst/>
              <a:gdLst/>
              <a:ahLst/>
              <a:cxnLst/>
              <a:rect l="l" t="t" r="r" b="b"/>
              <a:pathLst>
                <a:path w="870" h="905" extrusionOk="0">
                  <a:moveTo>
                    <a:pt x="60" y="0"/>
                  </a:moveTo>
                  <a:lnTo>
                    <a:pt x="0" y="48"/>
                  </a:lnTo>
                  <a:lnTo>
                    <a:pt x="869" y="905"/>
                  </a:lnTo>
                  <a:lnTo>
                    <a:pt x="869" y="798"/>
                  </a:lnTo>
                  <a:lnTo>
                    <a:pt x="107" y="6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 rot="-10201572" flipH="1">
              <a:off x="5250555" y="949441"/>
              <a:ext cx="226369" cy="25966"/>
            </a:xfrm>
            <a:custGeom>
              <a:avLst/>
              <a:gdLst/>
              <a:ahLst/>
              <a:cxnLst/>
              <a:rect l="l" t="t" r="r" b="b"/>
              <a:pathLst>
                <a:path w="3121" h="358" extrusionOk="0">
                  <a:moveTo>
                    <a:pt x="1" y="0"/>
                  </a:moveTo>
                  <a:lnTo>
                    <a:pt x="61" y="107"/>
                  </a:lnTo>
                  <a:lnTo>
                    <a:pt x="180" y="131"/>
                  </a:lnTo>
                  <a:lnTo>
                    <a:pt x="668" y="286"/>
                  </a:lnTo>
                  <a:cubicBezTo>
                    <a:pt x="715" y="310"/>
                    <a:pt x="763" y="310"/>
                    <a:pt x="811" y="310"/>
                  </a:cubicBezTo>
                  <a:lnTo>
                    <a:pt x="2489" y="357"/>
                  </a:lnTo>
                  <a:cubicBezTo>
                    <a:pt x="2537" y="357"/>
                    <a:pt x="2597" y="346"/>
                    <a:pt x="2644" y="334"/>
                  </a:cubicBezTo>
                  <a:lnTo>
                    <a:pt x="2954" y="250"/>
                  </a:lnTo>
                  <a:lnTo>
                    <a:pt x="3061" y="226"/>
                  </a:lnTo>
                  <a:lnTo>
                    <a:pt x="3120" y="131"/>
                  </a:lnTo>
                  <a:lnTo>
                    <a:pt x="2632" y="262"/>
                  </a:lnTo>
                  <a:cubicBezTo>
                    <a:pt x="2585" y="274"/>
                    <a:pt x="2549" y="274"/>
                    <a:pt x="2501" y="274"/>
                  </a:cubicBezTo>
                  <a:lnTo>
                    <a:pt x="823" y="238"/>
                  </a:lnTo>
                  <a:cubicBezTo>
                    <a:pt x="775" y="238"/>
                    <a:pt x="739" y="226"/>
                    <a:pt x="692" y="2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 rot="-10201572" flipH="1">
              <a:off x="5126086" y="961805"/>
              <a:ext cx="18205" cy="22557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131"/>
                    <a:pt x="132" y="239"/>
                    <a:pt x="251" y="310"/>
                  </a:cubicBezTo>
                  <a:lnTo>
                    <a:pt x="144" y="1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 rot="-10201572" flipH="1">
              <a:off x="5161408" y="1026236"/>
              <a:ext cx="367950" cy="50989"/>
            </a:xfrm>
            <a:custGeom>
              <a:avLst/>
              <a:gdLst/>
              <a:ahLst/>
              <a:cxnLst/>
              <a:rect l="l" t="t" r="r" b="b"/>
              <a:pathLst>
                <a:path w="5073" h="703" extrusionOk="0">
                  <a:moveTo>
                    <a:pt x="1" y="1"/>
                  </a:moveTo>
                  <a:lnTo>
                    <a:pt x="144" y="120"/>
                  </a:lnTo>
                  <a:lnTo>
                    <a:pt x="1930" y="667"/>
                  </a:lnTo>
                  <a:lnTo>
                    <a:pt x="3466" y="703"/>
                  </a:lnTo>
                  <a:lnTo>
                    <a:pt x="4966" y="310"/>
                  </a:lnTo>
                  <a:lnTo>
                    <a:pt x="5073" y="203"/>
                  </a:lnTo>
                  <a:lnTo>
                    <a:pt x="4918" y="239"/>
                  </a:lnTo>
                  <a:lnTo>
                    <a:pt x="3454" y="632"/>
                  </a:lnTo>
                  <a:lnTo>
                    <a:pt x="1942" y="596"/>
                  </a:lnTo>
                  <a:lnTo>
                    <a:pt x="180" y="48"/>
                  </a:lnTo>
                  <a:lnTo>
                    <a:pt x="72" y="12"/>
                  </a:ln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 rot="-10201572" flipH="1">
              <a:off x="5565416" y="1025320"/>
              <a:ext cx="20816" cy="25096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86" y="0"/>
                  </a:moveTo>
                  <a:lnTo>
                    <a:pt x="120" y="143"/>
                  </a:lnTo>
                  <a:lnTo>
                    <a:pt x="1" y="346"/>
                  </a:lnTo>
                  <a:cubicBezTo>
                    <a:pt x="144" y="262"/>
                    <a:pt x="239" y="143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 rot="-10201572" flipH="1">
              <a:off x="5899015" y="109264"/>
              <a:ext cx="272064" cy="269452"/>
            </a:xfrm>
            <a:custGeom>
              <a:avLst/>
              <a:gdLst/>
              <a:ahLst/>
              <a:cxnLst/>
              <a:rect l="l" t="t" r="r" b="b"/>
              <a:pathLst>
                <a:path w="3751" h="3715" extrusionOk="0">
                  <a:moveTo>
                    <a:pt x="3679" y="0"/>
                  </a:moveTo>
                  <a:lnTo>
                    <a:pt x="3632" y="60"/>
                  </a:lnTo>
                  <a:lnTo>
                    <a:pt x="0" y="3679"/>
                  </a:lnTo>
                  <a:lnTo>
                    <a:pt x="72" y="3715"/>
                  </a:lnTo>
                  <a:lnTo>
                    <a:pt x="3751" y="48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 rot="-10201572" flipH="1">
              <a:off x="6080989" y="496141"/>
              <a:ext cx="864496" cy="878277"/>
            </a:xfrm>
            <a:custGeom>
              <a:avLst/>
              <a:gdLst/>
              <a:ahLst/>
              <a:cxnLst/>
              <a:rect l="l" t="t" r="r" b="b"/>
              <a:pathLst>
                <a:path w="11919" h="12109" extrusionOk="0">
                  <a:moveTo>
                    <a:pt x="11811" y="0"/>
                  </a:moveTo>
                  <a:lnTo>
                    <a:pt x="9013" y="2881"/>
                  </a:lnTo>
                  <a:lnTo>
                    <a:pt x="8978" y="2905"/>
                  </a:lnTo>
                  <a:lnTo>
                    <a:pt x="7870" y="3941"/>
                  </a:lnTo>
                  <a:lnTo>
                    <a:pt x="7835" y="3965"/>
                  </a:lnTo>
                  <a:lnTo>
                    <a:pt x="5227" y="6798"/>
                  </a:lnTo>
                  <a:lnTo>
                    <a:pt x="48" y="12001"/>
                  </a:lnTo>
                  <a:lnTo>
                    <a:pt x="0" y="12061"/>
                  </a:lnTo>
                  <a:lnTo>
                    <a:pt x="60" y="12109"/>
                  </a:lnTo>
                  <a:lnTo>
                    <a:pt x="5287" y="6846"/>
                  </a:lnTo>
                  <a:lnTo>
                    <a:pt x="7894" y="4001"/>
                  </a:lnTo>
                  <a:lnTo>
                    <a:pt x="7930" y="3977"/>
                  </a:lnTo>
                  <a:lnTo>
                    <a:pt x="9061" y="2917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 rot="-10201572" flipH="1">
              <a:off x="5877788" y="143309"/>
              <a:ext cx="1207350" cy="1222074"/>
            </a:xfrm>
            <a:custGeom>
              <a:avLst/>
              <a:gdLst/>
              <a:ahLst/>
              <a:cxnLst/>
              <a:rect l="l" t="t" r="r" b="b"/>
              <a:pathLst>
                <a:path w="16646" h="16849" extrusionOk="0">
                  <a:moveTo>
                    <a:pt x="16538" y="1"/>
                  </a:moveTo>
                  <a:lnTo>
                    <a:pt x="12990" y="3632"/>
                  </a:lnTo>
                  <a:lnTo>
                    <a:pt x="12978" y="3656"/>
                  </a:lnTo>
                  <a:lnTo>
                    <a:pt x="11835" y="4704"/>
                  </a:lnTo>
                  <a:lnTo>
                    <a:pt x="9240" y="7538"/>
                  </a:lnTo>
                  <a:lnTo>
                    <a:pt x="9228" y="7549"/>
                  </a:lnTo>
                  <a:lnTo>
                    <a:pt x="3858" y="12955"/>
                  </a:lnTo>
                  <a:lnTo>
                    <a:pt x="1" y="16789"/>
                  </a:lnTo>
                  <a:lnTo>
                    <a:pt x="60" y="16848"/>
                  </a:lnTo>
                  <a:lnTo>
                    <a:pt x="3906" y="13014"/>
                  </a:lnTo>
                  <a:lnTo>
                    <a:pt x="9276" y="7597"/>
                  </a:lnTo>
                  <a:lnTo>
                    <a:pt x="9299" y="7585"/>
                  </a:lnTo>
                  <a:lnTo>
                    <a:pt x="11895" y="4751"/>
                  </a:lnTo>
                  <a:lnTo>
                    <a:pt x="13026" y="3704"/>
                  </a:lnTo>
                  <a:lnTo>
                    <a:pt x="13050" y="3692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 rot="-10201572" flipH="1">
              <a:off x="5474362" y="43626"/>
              <a:ext cx="443092" cy="178861"/>
            </a:xfrm>
            <a:custGeom>
              <a:avLst/>
              <a:gdLst/>
              <a:ahLst/>
              <a:cxnLst/>
              <a:rect l="l" t="t" r="r" b="b"/>
              <a:pathLst>
                <a:path w="6109" h="2466" extrusionOk="0">
                  <a:moveTo>
                    <a:pt x="13" y="1"/>
                  </a:moveTo>
                  <a:lnTo>
                    <a:pt x="1" y="84"/>
                  </a:lnTo>
                  <a:lnTo>
                    <a:pt x="3418" y="1096"/>
                  </a:lnTo>
                  <a:cubicBezTo>
                    <a:pt x="3454" y="1108"/>
                    <a:pt x="3477" y="1120"/>
                    <a:pt x="3513" y="1132"/>
                  </a:cubicBezTo>
                  <a:lnTo>
                    <a:pt x="6049" y="2465"/>
                  </a:lnTo>
                  <a:lnTo>
                    <a:pt x="6109" y="2406"/>
                  </a:lnTo>
                  <a:lnTo>
                    <a:pt x="6037" y="2370"/>
                  </a:lnTo>
                  <a:lnTo>
                    <a:pt x="3549" y="1072"/>
                  </a:lnTo>
                  <a:cubicBezTo>
                    <a:pt x="3513" y="1048"/>
                    <a:pt x="3477" y="1036"/>
                    <a:pt x="3442" y="1025"/>
                  </a:cubicBezTo>
                  <a:lnTo>
                    <a:pt x="84" y="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 rot="-10201572" flipH="1">
              <a:off x="4765720" y="-18944"/>
              <a:ext cx="642552" cy="144264"/>
            </a:xfrm>
            <a:custGeom>
              <a:avLst/>
              <a:gdLst/>
              <a:ahLst/>
              <a:cxnLst/>
              <a:rect l="l" t="t" r="r" b="b"/>
              <a:pathLst>
                <a:path w="8859" h="1989" extrusionOk="0">
                  <a:moveTo>
                    <a:pt x="8787" y="1"/>
                  </a:moveTo>
                  <a:lnTo>
                    <a:pt x="6692" y="132"/>
                  </a:lnTo>
                  <a:cubicBezTo>
                    <a:pt x="6656" y="132"/>
                    <a:pt x="6620" y="132"/>
                    <a:pt x="6596" y="144"/>
                  </a:cubicBezTo>
                  <a:lnTo>
                    <a:pt x="2751" y="977"/>
                  </a:lnTo>
                  <a:lnTo>
                    <a:pt x="2679" y="989"/>
                  </a:lnTo>
                  <a:lnTo>
                    <a:pt x="72" y="1894"/>
                  </a:lnTo>
                  <a:lnTo>
                    <a:pt x="0" y="1918"/>
                  </a:lnTo>
                  <a:lnTo>
                    <a:pt x="36" y="1989"/>
                  </a:lnTo>
                  <a:lnTo>
                    <a:pt x="2715" y="1060"/>
                  </a:lnTo>
                  <a:cubicBezTo>
                    <a:pt x="2727" y="1060"/>
                    <a:pt x="2751" y="1048"/>
                    <a:pt x="2774" y="1048"/>
                  </a:cubicBezTo>
                  <a:lnTo>
                    <a:pt x="6608" y="215"/>
                  </a:lnTo>
                  <a:cubicBezTo>
                    <a:pt x="6632" y="215"/>
                    <a:pt x="6668" y="203"/>
                    <a:pt x="6692" y="203"/>
                  </a:cubicBezTo>
                  <a:lnTo>
                    <a:pt x="8847" y="84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 rot="-10201572" flipH="1">
              <a:off x="5996233" y="-35508"/>
              <a:ext cx="82105" cy="95088"/>
            </a:xfrm>
            <a:custGeom>
              <a:avLst/>
              <a:gdLst/>
              <a:ahLst/>
              <a:cxnLst/>
              <a:rect l="l" t="t" r="r" b="b"/>
              <a:pathLst>
                <a:path w="1132" h="1311" extrusionOk="0">
                  <a:moveTo>
                    <a:pt x="48" y="1"/>
                  </a:moveTo>
                  <a:lnTo>
                    <a:pt x="0" y="60"/>
                  </a:lnTo>
                  <a:lnTo>
                    <a:pt x="1072" y="1310"/>
                  </a:lnTo>
                  <a:lnTo>
                    <a:pt x="1131" y="1251"/>
                  </a:lnTo>
                  <a:lnTo>
                    <a:pt x="1072" y="1203"/>
                  </a:lnTo>
                  <a:lnTo>
                    <a:pt x="107" y="6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 rot="-10201572" flipH="1">
              <a:off x="2376342" y="624591"/>
              <a:ext cx="6093" cy="28577"/>
            </a:xfrm>
            <a:custGeom>
              <a:avLst/>
              <a:gdLst/>
              <a:ahLst/>
              <a:cxnLst/>
              <a:rect l="l" t="t" r="r" b="b"/>
              <a:pathLst>
                <a:path w="84" h="394" extrusionOk="0">
                  <a:moveTo>
                    <a:pt x="0" y="1"/>
                  </a:moveTo>
                  <a:lnTo>
                    <a:pt x="12" y="310"/>
                  </a:lnTo>
                  <a:lnTo>
                    <a:pt x="12" y="322"/>
                  </a:lnTo>
                  <a:lnTo>
                    <a:pt x="12" y="394"/>
                  </a:lnTo>
                  <a:lnTo>
                    <a:pt x="84" y="382"/>
                  </a:lnTo>
                  <a:lnTo>
                    <a:pt x="84" y="322"/>
                  </a:lnTo>
                  <a:lnTo>
                    <a:pt x="84" y="310"/>
                  </a:lnTo>
                  <a:lnTo>
                    <a:pt x="84" y="299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 rot="-10201572" flipH="1">
              <a:off x="2474116" y="-385710"/>
              <a:ext cx="7833" cy="947399"/>
            </a:xfrm>
            <a:custGeom>
              <a:avLst/>
              <a:gdLst/>
              <a:ahLst/>
              <a:cxnLst/>
              <a:rect l="l" t="t" r="r" b="b"/>
              <a:pathLst>
                <a:path w="108" h="13062" extrusionOk="0">
                  <a:moveTo>
                    <a:pt x="72" y="0"/>
                  </a:moveTo>
                  <a:lnTo>
                    <a:pt x="0" y="12"/>
                  </a:lnTo>
                  <a:lnTo>
                    <a:pt x="36" y="13061"/>
                  </a:lnTo>
                  <a:lnTo>
                    <a:pt x="107" y="13061"/>
                  </a:lnTo>
                  <a:lnTo>
                    <a:pt x="107" y="12990"/>
                  </a:lnTo>
                  <a:lnTo>
                    <a:pt x="72" y="8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 rot="-10201572" flipH="1">
              <a:off x="2346717" y="-411580"/>
              <a:ext cx="8704" cy="1051916"/>
            </a:xfrm>
            <a:custGeom>
              <a:avLst/>
              <a:gdLst/>
              <a:ahLst/>
              <a:cxnLst/>
              <a:rect l="l" t="t" r="r" b="b"/>
              <a:pathLst>
                <a:path w="120" h="14503" extrusionOk="0">
                  <a:moveTo>
                    <a:pt x="0" y="1"/>
                  </a:moveTo>
                  <a:lnTo>
                    <a:pt x="12" y="287"/>
                  </a:lnTo>
                  <a:lnTo>
                    <a:pt x="12" y="334"/>
                  </a:lnTo>
                  <a:lnTo>
                    <a:pt x="12" y="358"/>
                  </a:lnTo>
                  <a:lnTo>
                    <a:pt x="12" y="942"/>
                  </a:lnTo>
                  <a:lnTo>
                    <a:pt x="12" y="953"/>
                  </a:lnTo>
                  <a:lnTo>
                    <a:pt x="48" y="14419"/>
                  </a:lnTo>
                  <a:lnTo>
                    <a:pt x="48" y="14503"/>
                  </a:lnTo>
                  <a:lnTo>
                    <a:pt x="119" y="14503"/>
                  </a:lnTo>
                  <a:lnTo>
                    <a:pt x="84" y="953"/>
                  </a:lnTo>
                  <a:lnTo>
                    <a:pt x="84" y="3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9"/>
          <p:cNvGrpSpPr/>
          <p:nvPr/>
        </p:nvGrpSpPr>
        <p:grpSpPr>
          <a:xfrm>
            <a:off x="263356" y="3760388"/>
            <a:ext cx="8617287" cy="2165503"/>
            <a:chOff x="263356" y="3760388"/>
            <a:chExt cx="8617287" cy="2165503"/>
          </a:xfrm>
        </p:grpSpPr>
        <p:sp>
          <p:nvSpPr>
            <p:cNvPr id="710" name="Google Shape;710;p9"/>
            <p:cNvSpPr/>
            <p:nvPr/>
          </p:nvSpPr>
          <p:spPr>
            <a:xfrm rot="10800000" flipH="1">
              <a:off x="7994363" y="4217622"/>
              <a:ext cx="818608" cy="1290443"/>
            </a:xfrm>
            <a:custGeom>
              <a:avLst/>
              <a:gdLst/>
              <a:ahLst/>
              <a:cxnLst/>
              <a:rect l="l" t="t" r="r" b="b"/>
              <a:pathLst>
                <a:path w="11383" h="17944" extrusionOk="0">
                  <a:moveTo>
                    <a:pt x="1548" y="287"/>
                  </a:moveTo>
                  <a:lnTo>
                    <a:pt x="11180" y="1918"/>
                  </a:lnTo>
                  <a:lnTo>
                    <a:pt x="5311" y="17765"/>
                  </a:lnTo>
                  <a:lnTo>
                    <a:pt x="203" y="16396"/>
                  </a:lnTo>
                  <a:lnTo>
                    <a:pt x="2382" y="10121"/>
                  </a:lnTo>
                  <a:lnTo>
                    <a:pt x="3977" y="3811"/>
                  </a:lnTo>
                  <a:cubicBezTo>
                    <a:pt x="3989" y="3775"/>
                    <a:pt x="3989" y="3728"/>
                    <a:pt x="3989" y="3692"/>
                  </a:cubicBezTo>
                  <a:lnTo>
                    <a:pt x="4072" y="2263"/>
                  </a:lnTo>
                  <a:cubicBezTo>
                    <a:pt x="4084" y="2132"/>
                    <a:pt x="4049" y="1989"/>
                    <a:pt x="3977" y="1870"/>
                  </a:cubicBezTo>
                  <a:lnTo>
                    <a:pt x="3501" y="1144"/>
                  </a:lnTo>
                  <a:cubicBezTo>
                    <a:pt x="3430" y="1025"/>
                    <a:pt x="3310" y="930"/>
                    <a:pt x="3179" y="882"/>
                  </a:cubicBezTo>
                  <a:lnTo>
                    <a:pt x="1548" y="287"/>
                  </a:lnTo>
                  <a:close/>
                  <a:moveTo>
                    <a:pt x="774" y="1"/>
                  </a:moveTo>
                  <a:lnTo>
                    <a:pt x="739" y="156"/>
                  </a:lnTo>
                  <a:lnTo>
                    <a:pt x="3120" y="1025"/>
                  </a:lnTo>
                  <a:cubicBezTo>
                    <a:pt x="3227" y="1072"/>
                    <a:pt x="3310" y="1132"/>
                    <a:pt x="3370" y="1227"/>
                  </a:cubicBezTo>
                  <a:lnTo>
                    <a:pt x="3846" y="1953"/>
                  </a:lnTo>
                  <a:cubicBezTo>
                    <a:pt x="3894" y="2049"/>
                    <a:pt x="3930" y="2156"/>
                    <a:pt x="3918" y="2251"/>
                  </a:cubicBezTo>
                  <a:lnTo>
                    <a:pt x="3834" y="3680"/>
                  </a:lnTo>
                  <a:cubicBezTo>
                    <a:pt x="3834" y="3716"/>
                    <a:pt x="3834" y="3751"/>
                    <a:pt x="3822" y="3775"/>
                  </a:cubicBezTo>
                  <a:lnTo>
                    <a:pt x="2239" y="10026"/>
                  </a:lnTo>
                  <a:lnTo>
                    <a:pt x="1" y="16491"/>
                  </a:lnTo>
                  <a:lnTo>
                    <a:pt x="5406" y="17944"/>
                  </a:lnTo>
                  <a:lnTo>
                    <a:pt x="11347" y="1870"/>
                  </a:lnTo>
                  <a:lnTo>
                    <a:pt x="11383" y="1787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 rot="10800000" flipH="1">
              <a:off x="6855591" y="4306654"/>
              <a:ext cx="35166" cy="18051"/>
            </a:xfrm>
            <a:custGeom>
              <a:avLst/>
              <a:gdLst/>
              <a:ahLst/>
              <a:cxnLst/>
              <a:rect l="l" t="t" r="r" b="b"/>
              <a:pathLst>
                <a:path w="489" h="251" extrusionOk="0">
                  <a:moveTo>
                    <a:pt x="488" y="0"/>
                  </a:moveTo>
                  <a:lnTo>
                    <a:pt x="0" y="143"/>
                  </a:lnTo>
                  <a:lnTo>
                    <a:pt x="405" y="25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 rot="10800000" flipH="1">
              <a:off x="1047744" y="3760389"/>
              <a:ext cx="131029" cy="83134"/>
            </a:xfrm>
            <a:custGeom>
              <a:avLst/>
              <a:gdLst/>
              <a:ahLst/>
              <a:cxnLst/>
              <a:rect l="l" t="t" r="r" b="b"/>
              <a:pathLst>
                <a:path w="1822" h="1156" extrusionOk="0">
                  <a:moveTo>
                    <a:pt x="1000" y="1"/>
                  </a:moveTo>
                  <a:lnTo>
                    <a:pt x="691" y="48"/>
                  </a:lnTo>
                  <a:lnTo>
                    <a:pt x="417" y="191"/>
                  </a:lnTo>
                  <a:lnTo>
                    <a:pt x="191" y="405"/>
                  </a:lnTo>
                  <a:lnTo>
                    <a:pt x="48" y="691"/>
                  </a:lnTo>
                  <a:lnTo>
                    <a:pt x="0" y="1001"/>
                  </a:lnTo>
                  <a:lnTo>
                    <a:pt x="24" y="1155"/>
                  </a:lnTo>
                  <a:lnTo>
                    <a:pt x="95" y="1155"/>
                  </a:lnTo>
                  <a:lnTo>
                    <a:pt x="72" y="1001"/>
                  </a:lnTo>
                  <a:lnTo>
                    <a:pt x="119" y="715"/>
                  </a:lnTo>
                  <a:lnTo>
                    <a:pt x="250" y="453"/>
                  </a:lnTo>
                  <a:lnTo>
                    <a:pt x="453" y="251"/>
                  </a:lnTo>
                  <a:lnTo>
                    <a:pt x="714" y="120"/>
                  </a:lnTo>
                  <a:lnTo>
                    <a:pt x="1000" y="72"/>
                  </a:lnTo>
                  <a:lnTo>
                    <a:pt x="1286" y="120"/>
                  </a:lnTo>
                  <a:lnTo>
                    <a:pt x="1548" y="251"/>
                  </a:lnTo>
                  <a:lnTo>
                    <a:pt x="1727" y="429"/>
                  </a:lnTo>
                  <a:lnTo>
                    <a:pt x="1822" y="441"/>
                  </a:lnTo>
                  <a:lnTo>
                    <a:pt x="1810" y="405"/>
                  </a:lnTo>
                  <a:lnTo>
                    <a:pt x="1584" y="191"/>
                  </a:lnTo>
                  <a:lnTo>
                    <a:pt x="1310" y="48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 rot="10800000" flipH="1">
              <a:off x="6729668" y="4909444"/>
              <a:ext cx="381149" cy="1016447"/>
            </a:xfrm>
            <a:custGeom>
              <a:avLst/>
              <a:gdLst/>
              <a:ahLst/>
              <a:cxnLst/>
              <a:rect l="l" t="t" r="r" b="b"/>
              <a:pathLst>
                <a:path w="5300" h="14134" extrusionOk="0">
                  <a:moveTo>
                    <a:pt x="3728" y="1"/>
                  </a:moveTo>
                  <a:lnTo>
                    <a:pt x="3620" y="632"/>
                  </a:lnTo>
                  <a:lnTo>
                    <a:pt x="537" y="9109"/>
                  </a:lnTo>
                  <a:lnTo>
                    <a:pt x="537" y="9121"/>
                  </a:lnTo>
                  <a:lnTo>
                    <a:pt x="37" y="10859"/>
                  </a:lnTo>
                  <a:lnTo>
                    <a:pt x="25" y="10931"/>
                  </a:lnTo>
                  <a:cubicBezTo>
                    <a:pt x="13" y="10966"/>
                    <a:pt x="1" y="11002"/>
                    <a:pt x="1" y="11038"/>
                  </a:cubicBezTo>
                  <a:lnTo>
                    <a:pt x="13" y="11609"/>
                  </a:lnTo>
                  <a:cubicBezTo>
                    <a:pt x="25" y="11704"/>
                    <a:pt x="61" y="11788"/>
                    <a:pt x="132" y="11859"/>
                  </a:cubicBezTo>
                  <a:lnTo>
                    <a:pt x="668" y="12335"/>
                  </a:lnTo>
                  <a:cubicBezTo>
                    <a:pt x="680" y="12359"/>
                    <a:pt x="703" y="12371"/>
                    <a:pt x="739" y="12383"/>
                  </a:cubicBezTo>
                  <a:lnTo>
                    <a:pt x="823" y="12431"/>
                  </a:lnTo>
                  <a:lnTo>
                    <a:pt x="2358" y="13205"/>
                  </a:lnTo>
                  <a:cubicBezTo>
                    <a:pt x="2370" y="13205"/>
                    <a:pt x="2394" y="13217"/>
                    <a:pt x="2406" y="13217"/>
                  </a:cubicBezTo>
                  <a:lnTo>
                    <a:pt x="4918" y="13979"/>
                  </a:lnTo>
                  <a:lnTo>
                    <a:pt x="5275" y="14133"/>
                  </a:lnTo>
                  <a:lnTo>
                    <a:pt x="5299" y="14062"/>
                  </a:lnTo>
                  <a:lnTo>
                    <a:pt x="4942" y="13907"/>
                  </a:lnTo>
                  <a:lnTo>
                    <a:pt x="2430" y="13145"/>
                  </a:lnTo>
                  <a:lnTo>
                    <a:pt x="2394" y="13133"/>
                  </a:lnTo>
                  <a:lnTo>
                    <a:pt x="775" y="12324"/>
                  </a:lnTo>
                  <a:cubicBezTo>
                    <a:pt x="751" y="12312"/>
                    <a:pt x="727" y="12300"/>
                    <a:pt x="715" y="12276"/>
                  </a:cubicBezTo>
                  <a:lnTo>
                    <a:pt x="180" y="11800"/>
                  </a:lnTo>
                  <a:cubicBezTo>
                    <a:pt x="132" y="11752"/>
                    <a:pt x="96" y="11681"/>
                    <a:pt x="96" y="11609"/>
                  </a:cubicBezTo>
                  <a:lnTo>
                    <a:pt x="84" y="11038"/>
                  </a:lnTo>
                  <a:cubicBezTo>
                    <a:pt x="84" y="11002"/>
                    <a:pt x="84" y="10978"/>
                    <a:pt x="96" y="10954"/>
                  </a:cubicBezTo>
                  <a:lnTo>
                    <a:pt x="608" y="9145"/>
                  </a:lnTo>
                  <a:lnTo>
                    <a:pt x="608" y="9133"/>
                  </a:lnTo>
                  <a:lnTo>
                    <a:pt x="3692" y="644"/>
                  </a:lnTo>
                  <a:lnTo>
                    <a:pt x="3799" y="36"/>
                  </a:lnTo>
                  <a:lnTo>
                    <a:pt x="372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 rot="10800000" flipH="1">
              <a:off x="6772529" y="4950579"/>
              <a:ext cx="352815" cy="951292"/>
            </a:xfrm>
            <a:custGeom>
              <a:avLst/>
              <a:gdLst/>
              <a:ahLst/>
              <a:cxnLst/>
              <a:rect l="l" t="t" r="r" b="b"/>
              <a:pathLst>
                <a:path w="4906" h="13228" extrusionOk="0">
                  <a:moveTo>
                    <a:pt x="3679" y="0"/>
                  </a:moveTo>
                  <a:lnTo>
                    <a:pt x="3608" y="429"/>
                  </a:lnTo>
                  <a:cubicBezTo>
                    <a:pt x="3596" y="441"/>
                    <a:pt x="3596" y="452"/>
                    <a:pt x="3596" y="476"/>
                  </a:cubicBezTo>
                  <a:lnTo>
                    <a:pt x="512" y="8965"/>
                  </a:lnTo>
                  <a:lnTo>
                    <a:pt x="0" y="10728"/>
                  </a:lnTo>
                  <a:lnTo>
                    <a:pt x="12" y="11156"/>
                  </a:lnTo>
                  <a:lnTo>
                    <a:pt x="429" y="11537"/>
                  </a:lnTo>
                  <a:lnTo>
                    <a:pt x="2001" y="12323"/>
                  </a:lnTo>
                  <a:lnTo>
                    <a:pt x="4501" y="13085"/>
                  </a:lnTo>
                  <a:lnTo>
                    <a:pt x="4525" y="13085"/>
                  </a:lnTo>
                  <a:lnTo>
                    <a:pt x="4882" y="13228"/>
                  </a:lnTo>
                  <a:lnTo>
                    <a:pt x="4906" y="13156"/>
                  </a:lnTo>
                  <a:lnTo>
                    <a:pt x="4548" y="13014"/>
                  </a:lnTo>
                  <a:lnTo>
                    <a:pt x="4525" y="13002"/>
                  </a:lnTo>
                  <a:lnTo>
                    <a:pt x="2036" y="12252"/>
                  </a:lnTo>
                  <a:lnTo>
                    <a:pt x="477" y="11478"/>
                  </a:lnTo>
                  <a:lnTo>
                    <a:pt x="84" y="11120"/>
                  </a:lnTo>
                  <a:lnTo>
                    <a:pt x="84" y="10739"/>
                  </a:lnTo>
                  <a:lnTo>
                    <a:pt x="584" y="8989"/>
                  </a:lnTo>
                  <a:lnTo>
                    <a:pt x="3667" y="500"/>
                  </a:lnTo>
                  <a:cubicBezTo>
                    <a:pt x="3667" y="476"/>
                    <a:pt x="3679" y="452"/>
                    <a:pt x="3679" y="441"/>
                  </a:cubicBezTo>
                  <a:lnTo>
                    <a:pt x="3751" y="36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 rot="10800000" flipH="1">
              <a:off x="7202365" y="4832423"/>
              <a:ext cx="594306" cy="675641"/>
            </a:xfrm>
            <a:custGeom>
              <a:avLst/>
              <a:gdLst/>
              <a:ahLst/>
              <a:cxnLst/>
              <a:rect l="l" t="t" r="r" b="b"/>
              <a:pathLst>
                <a:path w="8264" h="9395" extrusionOk="0">
                  <a:moveTo>
                    <a:pt x="8192" y="1"/>
                  </a:moveTo>
                  <a:lnTo>
                    <a:pt x="5251" y="8383"/>
                  </a:lnTo>
                  <a:lnTo>
                    <a:pt x="4775" y="9014"/>
                  </a:lnTo>
                  <a:lnTo>
                    <a:pt x="4036" y="9276"/>
                  </a:lnTo>
                  <a:lnTo>
                    <a:pt x="3620" y="9312"/>
                  </a:lnTo>
                  <a:lnTo>
                    <a:pt x="1929" y="8645"/>
                  </a:lnTo>
                  <a:lnTo>
                    <a:pt x="1905" y="8633"/>
                  </a:lnTo>
                  <a:lnTo>
                    <a:pt x="24" y="8073"/>
                  </a:lnTo>
                  <a:lnTo>
                    <a:pt x="0" y="8145"/>
                  </a:lnTo>
                  <a:lnTo>
                    <a:pt x="1881" y="8704"/>
                  </a:lnTo>
                  <a:lnTo>
                    <a:pt x="1905" y="8716"/>
                  </a:lnTo>
                  <a:lnTo>
                    <a:pt x="3608" y="9395"/>
                  </a:lnTo>
                  <a:lnTo>
                    <a:pt x="4048" y="9359"/>
                  </a:lnTo>
                  <a:lnTo>
                    <a:pt x="4822" y="9085"/>
                  </a:lnTo>
                  <a:lnTo>
                    <a:pt x="5322" y="8430"/>
                  </a:lnTo>
                  <a:lnTo>
                    <a:pt x="8263" y="25"/>
                  </a:lnTo>
                  <a:lnTo>
                    <a:pt x="819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 rot="10800000" flipH="1">
              <a:off x="7186903" y="4789274"/>
              <a:ext cx="649105" cy="704192"/>
            </a:xfrm>
            <a:custGeom>
              <a:avLst/>
              <a:gdLst/>
              <a:ahLst/>
              <a:cxnLst/>
              <a:rect l="l" t="t" r="r" b="b"/>
              <a:pathLst>
                <a:path w="9026" h="9792" extrusionOk="0">
                  <a:moveTo>
                    <a:pt x="8954" y="0"/>
                  </a:moveTo>
                  <a:lnTo>
                    <a:pt x="6014" y="8442"/>
                  </a:lnTo>
                  <a:cubicBezTo>
                    <a:pt x="6002" y="8466"/>
                    <a:pt x="5990" y="8489"/>
                    <a:pt x="5978" y="8513"/>
                  </a:cubicBezTo>
                  <a:lnTo>
                    <a:pt x="5406" y="9251"/>
                  </a:lnTo>
                  <a:cubicBezTo>
                    <a:pt x="5371" y="9287"/>
                    <a:pt x="5335" y="9323"/>
                    <a:pt x="5287" y="9335"/>
                  </a:cubicBezTo>
                  <a:lnTo>
                    <a:pt x="4406" y="9656"/>
                  </a:lnTo>
                  <a:cubicBezTo>
                    <a:pt x="4382" y="9656"/>
                    <a:pt x="4359" y="9668"/>
                    <a:pt x="4347" y="9668"/>
                  </a:cubicBezTo>
                  <a:lnTo>
                    <a:pt x="3811" y="9716"/>
                  </a:lnTo>
                  <a:lnTo>
                    <a:pt x="3787" y="9716"/>
                  </a:lnTo>
                  <a:cubicBezTo>
                    <a:pt x="3751" y="9716"/>
                    <a:pt x="3716" y="9716"/>
                    <a:pt x="3680" y="9704"/>
                  </a:cubicBezTo>
                  <a:lnTo>
                    <a:pt x="1930" y="8989"/>
                  </a:lnTo>
                  <a:lnTo>
                    <a:pt x="37" y="8430"/>
                  </a:lnTo>
                  <a:lnTo>
                    <a:pt x="1" y="8501"/>
                  </a:lnTo>
                  <a:lnTo>
                    <a:pt x="1906" y="9061"/>
                  </a:lnTo>
                  <a:lnTo>
                    <a:pt x="3656" y="9763"/>
                  </a:lnTo>
                  <a:cubicBezTo>
                    <a:pt x="3691" y="9781"/>
                    <a:pt x="3732" y="9792"/>
                    <a:pt x="3771" y="9792"/>
                  </a:cubicBezTo>
                  <a:cubicBezTo>
                    <a:pt x="3785" y="9792"/>
                    <a:pt x="3798" y="9790"/>
                    <a:pt x="3811" y="9787"/>
                  </a:cubicBezTo>
                  <a:lnTo>
                    <a:pt x="4347" y="9740"/>
                  </a:lnTo>
                  <a:cubicBezTo>
                    <a:pt x="4371" y="9740"/>
                    <a:pt x="4406" y="9728"/>
                    <a:pt x="4430" y="9728"/>
                  </a:cubicBezTo>
                  <a:lnTo>
                    <a:pt x="5311" y="9406"/>
                  </a:lnTo>
                  <a:cubicBezTo>
                    <a:pt x="5371" y="9382"/>
                    <a:pt x="5418" y="9347"/>
                    <a:pt x="5454" y="9299"/>
                  </a:cubicBezTo>
                  <a:lnTo>
                    <a:pt x="6025" y="8549"/>
                  </a:lnTo>
                  <a:cubicBezTo>
                    <a:pt x="6049" y="8525"/>
                    <a:pt x="6061" y="8489"/>
                    <a:pt x="6073" y="8454"/>
                  </a:cubicBezTo>
                  <a:lnTo>
                    <a:pt x="9026" y="24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 rot="10800000" flipH="1">
              <a:off x="5538685" y="3951322"/>
              <a:ext cx="971068" cy="396539"/>
            </a:xfrm>
            <a:custGeom>
              <a:avLst/>
              <a:gdLst/>
              <a:ahLst/>
              <a:cxnLst/>
              <a:rect l="l" t="t" r="r" b="b"/>
              <a:pathLst>
                <a:path w="13503" h="5514" extrusionOk="0">
                  <a:moveTo>
                    <a:pt x="13431" y="1"/>
                  </a:moveTo>
                  <a:lnTo>
                    <a:pt x="13335" y="298"/>
                  </a:lnTo>
                  <a:lnTo>
                    <a:pt x="11561" y="5263"/>
                  </a:lnTo>
                  <a:cubicBezTo>
                    <a:pt x="11526" y="5371"/>
                    <a:pt x="11430" y="5442"/>
                    <a:pt x="11323" y="5442"/>
                  </a:cubicBezTo>
                  <a:cubicBezTo>
                    <a:pt x="11288" y="5442"/>
                    <a:pt x="11252" y="5430"/>
                    <a:pt x="11228" y="5418"/>
                  </a:cubicBezTo>
                  <a:lnTo>
                    <a:pt x="8525" y="4382"/>
                  </a:lnTo>
                  <a:lnTo>
                    <a:pt x="7275" y="3870"/>
                  </a:lnTo>
                  <a:lnTo>
                    <a:pt x="6406" y="3787"/>
                  </a:lnTo>
                  <a:lnTo>
                    <a:pt x="5334" y="3870"/>
                  </a:lnTo>
                  <a:lnTo>
                    <a:pt x="5322" y="3870"/>
                  </a:lnTo>
                  <a:lnTo>
                    <a:pt x="4263" y="3882"/>
                  </a:lnTo>
                  <a:cubicBezTo>
                    <a:pt x="4239" y="3882"/>
                    <a:pt x="4203" y="3882"/>
                    <a:pt x="4179" y="3870"/>
                  </a:cubicBezTo>
                  <a:lnTo>
                    <a:pt x="3417" y="3608"/>
                  </a:lnTo>
                  <a:cubicBezTo>
                    <a:pt x="3394" y="3596"/>
                    <a:pt x="3370" y="3585"/>
                    <a:pt x="3346" y="3573"/>
                  </a:cubicBezTo>
                  <a:lnTo>
                    <a:pt x="310" y="1322"/>
                  </a:lnTo>
                  <a:lnTo>
                    <a:pt x="286" y="1310"/>
                  </a:lnTo>
                  <a:lnTo>
                    <a:pt x="48" y="1108"/>
                  </a:lnTo>
                  <a:lnTo>
                    <a:pt x="0" y="1168"/>
                  </a:lnTo>
                  <a:lnTo>
                    <a:pt x="239" y="1358"/>
                  </a:lnTo>
                  <a:lnTo>
                    <a:pt x="262" y="1370"/>
                  </a:lnTo>
                  <a:lnTo>
                    <a:pt x="3298" y="3620"/>
                  </a:lnTo>
                  <a:cubicBezTo>
                    <a:pt x="3322" y="3644"/>
                    <a:pt x="3358" y="3656"/>
                    <a:pt x="3394" y="3668"/>
                  </a:cubicBezTo>
                  <a:lnTo>
                    <a:pt x="4156" y="3942"/>
                  </a:lnTo>
                  <a:cubicBezTo>
                    <a:pt x="4191" y="3954"/>
                    <a:pt x="4227" y="3954"/>
                    <a:pt x="4263" y="3954"/>
                  </a:cubicBezTo>
                  <a:lnTo>
                    <a:pt x="5322" y="3942"/>
                  </a:lnTo>
                  <a:lnTo>
                    <a:pt x="5346" y="3942"/>
                  </a:lnTo>
                  <a:lnTo>
                    <a:pt x="6406" y="3858"/>
                  </a:lnTo>
                  <a:lnTo>
                    <a:pt x="7251" y="3942"/>
                  </a:lnTo>
                  <a:lnTo>
                    <a:pt x="8490" y="4442"/>
                  </a:lnTo>
                  <a:lnTo>
                    <a:pt x="11192" y="5490"/>
                  </a:lnTo>
                  <a:cubicBezTo>
                    <a:pt x="11233" y="5506"/>
                    <a:pt x="11275" y="5513"/>
                    <a:pt x="11316" y="5513"/>
                  </a:cubicBezTo>
                  <a:cubicBezTo>
                    <a:pt x="11455" y="5513"/>
                    <a:pt x="11587" y="5425"/>
                    <a:pt x="11633" y="5287"/>
                  </a:cubicBezTo>
                  <a:lnTo>
                    <a:pt x="13407" y="322"/>
                  </a:lnTo>
                  <a:lnTo>
                    <a:pt x="13502" y="25"/>
                  </a:lnTo>
                  <a:lnTo>
                    <a:pt x="1343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 rot="10800000" flipH="1">
              <a:off x="5566085" y="4000153"/>
              <a:ext cx="903396" cy="362236"/>
            </a:xfrm>
            <a:custGeom>
              <a:avLst/>
              <a:gdLst/>
              <a:ahLst/>
              <a:cxnLst/>
              <a:rect l="l" t="t" r="r" b="b"/>
              <a:pathLst>
                <a:path w="12562" h="5037" extrusionOk="0">
                  <a:moveTo>
                    <a:pt x="12490" y="0"/>
                  </a:moveTo>
                  <a:lnTo>
                    <a:pt x="12383" y="322"/>
                  </a:lnTo>
                  <a:lnTo>
                    <a:pt x="10740" y="4941"/>
                  </a:lnTo>
                  <a:lnTo>
                    <a:pt x="8359" y="4025"/>
                  </a:lnTo>
                  <a:lnTo>
                    <a:pt x="7073" y="3501"/>
                  </a:lnTo>
                  <a:cubicBezTo>
                    <a:pt x="7049" y="3489"/>
                    <a:pt x="7013" y="3477"/>
                    <a:pt x="6977" y="3477"/>
                  </a:cubicBezTo>
                  <a:lnTo>
                    <a:pt x="6049" y="3394"/>
                  </a:lnTo>
                  <a:lnTo>
                    <a:pt x="5989" y="3394"/>
                  </a:lnTo>
                  <a:lnTo>
                    <a:pt x="4918" y="3477"/>
                  </a:lnTo>
                  <a:lnTo>
                    <a:pt x="3929" y="3489"/>
                  </a:lnTo>
                  <a:lnTo>
                    <a:pt x="3275" y="3251"/>
                  </a:lnTo>
                  <a:lnTo>
                    <a:pt x="286" y="1048"/>
                  </a:lnTo>
                  <a:lnTo>
                    <a:pt x="48" y="834"/>
                  </a:lnTo>
                  <a:lnTo>
                    <a:pt x="0" y="893"/>
                  </a:lnTo>
                  <a:lnTo>
                    <a:pt x="239" y="1108"/>
                  </a:lnTo>
                  <a:lnTo>
                    <a:pt x="3239" y="3322"/>
                  </a:lnTo>
                  <a:lnTo>
                    <a:pt x="3929" y="3560"/>
                  </a:lnTo>
                  <a:lnTo>
                    <a:pt x="4930" y="3548"/>
                  </a:lnTo>
                  <a:lnTo>
                    <a:pt x="6001" y="3465"/>
                  </a:lnTo>
                  <a:lnTo>
                    <a:pt x="6049" y="3465"/>
                  </a:lnTo>
                  <a:lnTo>
                    <a:pt x="6977" y="3548"/>
                  </a:lnTo>
                  <a:cubicBezTo>
                    <a:pt x="7001" y="3548"/>
                    <a:pt x="7025" y="3560"/>
                    <a:pt x="7049" y="3560"/>
                  </a:cubicBezTo>
                  <a:lnTo>
                    <a:pt x="8335" y="4084"/>
                  </a:lnTo>
                  <a:lnTo>
                    <a:pt x="10787" y="5037"/>
                  </a:lnTo>
                  <a:lnTo>
                    <a:pt x="12454" y="334"/>
                  </a:lnTo>
                  <a:lnTo>
                    <a:pt x="12561" y="24"/>
                  </a:lnTo>
                  <a:lnTo>
                    <a:pt x="1249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 rot="10800000" flipH="1">
              <a:off x="6912116" y="3761251"/>
              <a:ext cx="389635" cy="385392"/>
            </a:xfrm>
            <a:custGeom>
              <a:avLst/>
              <a:gdLst/>
              <a:ahLst/>
              <a:cxnLst/>
              <a:rect l="l" t="t" r="r" b="b"/>
              <a:pathLst>
                <a:path w="5418" h="5359" extrusionOk="0">
                  <a:moveTo>
                    <a:pt x="24" y="1"/>
                  </a:moveTo>
                  <a:lnTo>
                    <a:pt x="0" y="72"/>
                  </a:lnTo>
                  <a:lnTo>
                    <a:pt x="4536" y="1596"/>
                  </a:lnTo>
                  <a:cubicBezTo>
                    <a:pt x="4560" y="1608"/>
                    <a:pt x="4596" y="1620"/>
                    <a:pt x="4608" y="1632"/>
                  </a:cubicBezTo>
                  <a:lnTo>
                    <a:pt x="5072" y="1989"/>
                  </a:lnTo>
                  <a:cubicBezTo>
                    <a:pt x="5108" y="2013"/>
                    <a:pt x="5144" y="2049"/>
                    <a:pt x="5155" y="2096"/>
                  </a:cubicBezTo>
                  <a:lnTo>
                    <a:pt x="5322" y="2513"/>
                  </a:lnTo>
                  <a:cubicBezTo>
                    <a:pt x="5346" y="2561"/>
                    <a:pt x="5346" y="2632"/>
                    <a:pt x="5322" y="2692"/>
                  </a:cubicBezTo>
                  <a:lnTo>
                    <a:pt x="4453" y="5359"/>
                  </a:lnTo>
                  <a:lnTo>
                    <a:pt x="4536" y="5359"/>
                  </a:lnTo>
                  <a:lnTo>
                    <a:pt x="5394" y="2715"/>
                  </a:lnTo>
                  <a:cubicBezTo>
                    <a:pt x="5417" y="2632"/>
                    <a:pt x="5417" y="2561"/>
                    <a:pt x="5394" y="2489"/>
                  </a:cubicBezTo>
                  <a:lnTo>
                    <a:pt x="5227" y="2072"/>
                  </a:lnTo>
                  <a:cubicBezTo>
                    <a:pt x="5203" y="2013"/>
                    <a:pt x="5167" y="1965"/>
                    <a:pt x="5120" y="1918"/>
                  </a:cubicBezTo>
                  <a:lnTo>
                    <a:pt x="4655" y="1572"/>
                  </a:lnTo>
                  <a:cubicBezTo>
                    <a:pt x="4632" y="1549"/>
                    <a:pt x="4596" y="1537"/>
                    <a:pt x="4560" y="1525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 rot="10800000" flipH="1">
              <a:off x="6898380" y="3760388"/>
              <a:ext cx="359719" cy="345120"/>
            </a:xfrm>
            <a:custGeom>
              <a:avLst/>
              <a:gdLst/>
              <a:ahLst/>
              <a:cxnLst/>
              <a:rect l="l" t="t" r="r" b="b"/>
              <a:pathLst>
                <a:path w="5002" h="4799" extrusionOk="0">
                  <a:moveTo>
                    <a:pt x="24" y="0"/>
                  </a:moveTo>
                  <a:lnTo>
                    <a:pt x="1" y="84"/>
                  </a:lnTo>
                  <a:lnTo>
                    <a:pt x="4489" y="1584"/>
                  </a:lnTo>
                  <a:lnTo>
                    <a:pt x="4834" y="1846"/>
                  </a:lnTo>
                  <a:lnTo>
                    <a:pt x="4918" y="2048"/>
                  </a:lnTo>
                  <a:lnTo>
                    <a:pt x="4025" y="4798"/>
                  </a:lnTo>
                  <a:lnTo>
                    <a:pt x="4108" y="4798"/>
                  </a:lnTo>
                  <a:lnTo>
                    <a:pt x="5001" y="2048"/>
                  </a:lnTo>
                  <a:lnTo>
                    <a:pt x="4894" y="1786"/>
                  </a:lnTo>
                  <a:lnTo>
                    <a:pt x="4525" y="15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 rot="10800000" flipH="1">
              <a:off x="4774086" y="4233876"/>
              <a:ext cx="639684" cy="483844"/>
            </a:xfrm>
            <a:custGeom>
              <a:avLst/>
              <a:gdLst/>
              <a:ahLst/>
              <a:cxnLst/>
              <a:rect l="l" t="t" r="r" b="b"/>
              <a:pathLst>
                <a:path w="8895" h="6728" extrusionOk="0">
                  <a:moveTo>
                    <a:pt x="48" y="0"/>
                  </a:moveTo>
                  <a:lnTo>
                    <a:pt x="0" y="48"/>
                  </a:lnTo>
                  <a:lnTo>
                    <a:pt x="131" y="203"/>
                  </a:lnTo>
                  <a:cubicBezTo>
                    <a:pt x="143" y="215"/>
                    <a:pt x="155" y="238"/>
                    <a:pt x="179" y="250"/>
                  </a:cubicBezTo>
                  <a:lnTo>
                    <a:pt x="6525" y="4965"/>
                  </a:lnTo>
                  <a:lnTo>
                    <a:pt x="8858" y="6727"/>
                  </a:lnTo>
                  <a:lnTo>
                    <a:pt x="8894" y="6668"/>
                  </a:lnTo>
                  <a:lnTo>
                    <a:pt x="6560" y="4906"/>
                  </a:lnTo>
                  <a:lnTo>
                    <a:pt x="226" y="191"/>
                  </a:lnTo>
                  <a:cubicBezTo>
                    <a:pt x="214" y="179"/>
                    <a:pt x="203" y="167"/>
                    <a:pt x="191" y="155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 rot="10800000" flipH="1">
              <a:off x="4804003" y="4268107"/>
              <a:ext cx="636304" cy="480464"/>
            </a:xfrm>
            <a:custGeom>
              <a:avLst/>
              <a:gdLst/>
              <a:ahLst/>
              <a:cxnLst/>
              <a:rect l="l" t="t" r="r" b="b"/>
              <a:pathLst>
                <a:path w="8848" h="6681" extrusionOk="0">
                  <a:moveTo>
                    <a:pt x="60" y="1"/>
                  </a:moveTo>
                  <a:lnTo>
                    <a:pt x="1" y="60"/>
                  </a:lnTo>
                  <a:lnTo>
                    <a:pt x="144" y="215"/>
                  </a:lnTo>
                  <a:lnTo>
                    <a:pt x="6466" y="4918"/>
                  </a:lnTo>
                  <a:lnTo>
                    <a:pt x="8800" y="6680"/>
                  </a:lnTo>
                  <a:lnTo>
                    <a:pt x="8847" y="6621"/>
                  </a:lnTo>
                  <a:lnTo>
                    <a:pt x="6514" y="4858"/>
                  </a:lnTo>
                  <a:lnTo>
                    <a:pt x="6502" y="4847"/>
                  </a:lnTo>
                  <a:lnTo>
                    <a:pt x="5823" y="4346"/>
                  </a:lnTo>
                  <a:lnTo>
                    <a:pt x="203" y="167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 rot="10800000" flipH="1">
              <a:off x="5109713" y="3760389"/>
              <a:ext cx="122471" cy="161018"/>
            </a:xfrm>
            <a:custGeom>
              <a:avLst/>
              <a:gdLst/>
              <a:ahLst/>
              <a:cxnLst/>
              <a:rect l="l" t="t" r="r" b="b"/>
              <a:pathLst>
                <a:path w="1703" h="2239" extrusionOk="0">
                  <a:moveTo>
                    <a:pt x="1643" y="0"/>
                  </a:moveTo>
                  <a:lnTo>
                    <a:pt x="0" y="2238"/>
                  </a:lnTo>
                  <a:lnTo>
                    <a:pt x="96" y="2238"/>
                  </a:lnTo>
                  <a:lnTo>
                    <a:pt x="1703" y="48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 rot="10800000" flipH="1">
              <a:off x="5132798" y="3760389"/>
              <a:ext cx="114848" cy="149943"/>
            </a:xfrm>
            <a:custGeom>
              <a:avLst/>
              <a:gdLst/>
              <a:ahLst/>
              <a:cxnLst/>
              <a:rect l="l" t="t" r="r" b="b"/>
              <a:pathLst>
                <a:path w="1597" h="2085" extrusionOk="0">
                  <a:moveTo>
                    <a:pt x="1525" y="1"/>
                  </a:moveTo>
                  <a:lnTo>
                    <a:pt x="1" y="2084"/>
                  </a:lnTo>
                  <a:lnTo>
                    <a:pt x="96" y="2084"/>
                  </a:lnTo>
                  <a:lnTo>
                    <a:pt x="1596" y="49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 rot="10800000" flipH="1">
              <a:off x="7770852" y="3761250"/>
              <a:ext cx="511244" cy="1629450"/>
            </a:xfrm>
            <a:custGeom>
              <a:avLst/>
              <a:gdLst/>
              <a:ahLst/>
              <a:cxnLst/>
              <a:rect l="l" t="t" r="r" b="b"/>
              <a:pathLst>
                <a:path w="7109" h="22658" extrusionOk="0">
                  <a:moveTo>
                    <a:pt x="6823" y="0"/>
                  </a:moveTo>
                  <a:lnTo>
                    <a:pt x="6844" y="31"/>
                  </a:lnTo>
                  <a:lnTo>
                    <a:pt x="6844" y="31"/>
                  </a:lnTo>
                  <a:cubicBezTo>
                    <a:pt x="6838" y="21"/>
                    <a:pt x="6831" y="10"/>
                    <a:pt x="6823" y="0"/>
                  </a:cubicBezTo>
                  <a:close/>
                  <a:moveTo>
                    <a:pt x="6844" y="31"/>
                  </a:moveTo>
                  <a:cubicBezTo>
                    <a:pt x="6891" y="107"/>
                    <a:pt x="6919" y="192"/>
                    <a:pt x="6919" y="286"/>
                  </a:cubicBezTo>
                  <a:lnTo>
                    <a:pt x="6942" y="321"/>
                  </a:lnTo>
                  <a:cubicBezTo>
                    <a:pt x="7002" y="417"/>
                    <a:pt x="7026" y="512"/>
                    <a:pt x="7026" y="619"/>
                  </a:cubicBezTo>
                  <a:lnTo>
                    <a:pt x="6942" y="2048"/>
                  </a:lnTo>
                  <a:cubicBezTo>
                    <a:pt x="6942" y="2084"/>
                    <a:pt x="6930" y="2107"/>
                    <a:pt x="6930" y="2143"/>
                  </a:cubicBezTo>
                  <a:lnTo>
                    <a:pt x="5335" y="8394"/>
                  </a:lnTo>
                  <a:cubicBezTo>
                    <a:pt x="5335" y="8406"/>
                    <a:pt x="5335" y="8418"/>
                    <a:pt x="5323" y="8430"/>
                  </a:cubicBezTo>
                  <a:lnTo>
                    <a:pt x="3120" y="14811"/>
                  </a:lnTo>
                  <a:lnTo>
                    <a:pt x="1977" y="18443"/>
                  </a:lnTo>
                  <a:cubicBezTo>
                    <a:pt x="1977" y="18455"/>
                    <a:pt x="1977" y="18467"/>
                    <a:pt x="1966" y="18490"/>
                  </a:cubicBezTo>
                  <a:lnTo>
                    <a:pt x="1656" y="19252"/>
                  </a:lnTo>
                  <a:cubicBezTo>
                    <a:pt x="1644" y="19264"/>
                    <a:pt x="1644" y="19264"/>
                    <a:pt x="1644" y="19276"/>
                  </a:cubicBezTo>
                  <a:lnTo>
                    <a:pt x="1" y="22658"/>
                  </a:lnTo>
                  <a:lnTo>
                    <a:pt x="84" y="22658"/>
                  </a:lnTo>
                  <a:lnTo>
                    <a:pt x="1704" y="19312"/>
                  </a:lnTo>
                  <a:lnTo>
                    <a:pt x="1727" y="19288"/>
                  </a:lnTo>
                  <a:lnTo>
                    <a:pt x="2037" y="18538"/>
                  </a:lnTo>
                  <a:lnTo>
                    <a:pt x="2037" y="18526"/>
                  </a:lnTo>
                  <a:lnTo>
                    <a:pt x="2061" y="18478"/>
                  </a:lnTo>
                  <a:lnTo>
                    <a:pt x="2192" y="18050"/>
                  </a:lnTo>
                  <a:lnTo>
                    <a:pt x="2204" y="18014"/>
                  </a:lnTo>
                  <a:lnTo>
                    <a:pt x="2811" y="16062"/>
                  </a:lnTo>
                  <a:lnTo>
                    <a:pt x="2906" y="15764"/>
                  </a:lnTo>
                  <a:lnTo>
                    <a:pt x="2918" y="15740"/>
                  </a:lnTo>
                  <a:lnTo>
                    <a:pt x="2978" y="15514"/>
                  </a:lnTo>
                  <a:lnTo>
                    <a:pt x="3192" y="14835"/>
                  </a:lnTo>
                  <a:lnTo>
                    <a:pt x="3204" y="14811"/>
                  </a:lnTo>
                  <a:lnTo>
                    <a:pt x="5406" y="8453"/>
                  </a:lnTo>
                  <a:lnTo>
                    <a:pt x="5418" y="8418"/>
                  </a:lnTo>
                  <a:lnTo>
                    <a:pt x="7002" y="2167"/>
                  </a:lnTo>
                  <a:cubicBezTo>
                    <a:pt x="7014" y="2131"/>
                    <a:pt x="7014" y="2096"/>
                    <a:pt x="7014" y="2060"/>
                  </a:cubicBezTo>
                  <a:lnTo>
                    <a:pt x="7097" y="631"/>
                  </a:lnTo>
                  <a:cubicBezTo>
                    <a:pt x="7109" y="500"/>
                    <a:pt x="7073" y="381"/>
                    <a:pt x="7014" y="286"/>
                  </a:cubicBezTo>
                  <a:lnTo>
                    <a:pt x="6844" y="3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 rot="10800000" flipH="1">
              <a:off x="7686136" y="3761250"/>
              <a:ext cx="517213" cy="1584072"/>
            </a:xfrm>
            <a:custGeom>
              <a:avLst/>
              <a:gdLst/>
              <a:ahLst/>
              <a:cxnLst/>
              <a:rect l="l" t="t" r="r" b="b"/>
              <a:pathLst>
                <a:path w="7192" h="22027" extrusionOk="0">
                  <a:moveTo>
                    <a:pt x="7049" y="0"/>
                  </a:moveTo>
                  <a:lnTo>
                    <a:pt x="7120" y="119"/>
                  </a:lnTo>
                  <a:lnTo>
                    <a:pt x="7061" y="1310"/>
                  </a:lnTo>
                  <a:lnTo>
                    <a:pt x="5489" y="7477"/>
                  </a:lnTo>
                  <a:lnTo>
                    <a:pt x="3286" y="13847"/>
                  </a:lnTo>
                  <a:lnTo>
                    <a:pt x="3072" y="14538"/>
                  </a:lnTo>
                  <a:lnTo>
                    <a:pt x="2905" y="15073"/>
                  </a:lnTo>
                  <a:lnTo>
                    <a:pt x="2286" y="17026"/>
                  </a:lnTo>
                  <a:lnTo>
                    <a:pt x="2155" y="17466"/>
                  </a:lnTo>
                  <a:lnTo>
                    <a:pt x="2143" y="17490"/>
                  </a:lnTo>
                  <a:lnTo>
                    <a:pt x="1858" y="18193"/>
                  </a:lnTo>
                  <a:lnTo>
                    <a:pt x="0" y="22027"/>
                  </a:lnTo>
                  <a:lnTo>
                    <a:pt x="84" y="22027"/>
                  </a:lnTo>
                  <a:lnTo>
                    <a:pt x="1917" y="18228"/>
                  </a:lnTo>
                  <a:lnTo>
                    <a:pt x="2215" y="17502"/>
                  </a:lnTo>
                  <a:lnTo>
                    <a:pt x="3346" y="13883"/>
                  </a:lnTo>
                  <a:lnTo>
                    <a:pt x="3346" y="13871"/>
                  </a:lnTo>
                  <a:lnTo>
                    <a:pt x="5549" y="7501"/>
                  </a:lnTo>
                  <a:lnTo>
                    <a:pt x="7120" y="1322"/>
                  </a:lnTo>
                  <a:lnTo>
                    <a:pt x="7192" y="155"/>
                  </a:lnTo>
                  <a:cubicBezTo>
                    <a:pt x="7132" y="119"/>
                    <a:pt x="7085" y="60"/>
                    <a:pt x="70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 rot="10800000" flipH="1">
              <a:off x="5561770" y="4298096"/>
              <a:ext cx="909437" cy="220995"/>
            </a:xfrm>
            <a:custGeom>
              <a:avLst/>
              <a:gdLst/>
              <a:ahLst/>
              <a:cxnLst/>
              <a:rect l="l" t="t" r="r" b="b"/>
              <a:pathLst>
                <a:path w="12646" h="3073" extrusionOk="0">
                  <a:moveTo>
                    <a:pt x="5609" y="1"/>
                  </a:moveTo>
                  <a:lnTo>
                    <a:pt x="4835" y="143"/>
                  </a:lnTo>
                  <a:lnTo>
                    <a:pt x="3632" y="358"/>
                  </a:lnTo>
                  <a:lnTo>
                    <a:pt x="2489" y="846"/>
                  </a:lnTo>
                  <a:lnTo>
                    <a:pt x="1156" y="1715"/>
                  </a:lnTo>
                  <a:lnTo>
                    <a:pt x="1" y="3025"/>
                  </a:lnTo>
                  <a:lnTo>
                    <a:pt x="60" y="3072"/>
                  </a:lnTo>
                  <a:lnTo>
                    <a:pt x="108" y="3013"/>
                  </a:lnTo>
                  <a:lnTo>
                    <a:pt x="1203" y="1775"/>
                  </a:lnTo>
                  <a:lnTo>
                    <a:pt x="2525" y="917"/>
                  </a:lnTo>
                  <a:lnTo>
                    <a:pt x="3656" y="441"/>
                  </a:lnTo>
                  <a:lnTo>
                    <a:pt x="4835" y="227"/>
                  </a:lnTo>
                  <a:lnTo>
                    <a:pt x="4847" y="227"/>
                  </a:lnTo>
                  <a:lnTo>
                    <a:pt x="5621" y="72"/>
                  </a:lnTo>
                  <a:lnTo>
                    <a:pt x="6823" y="143"/>
                  </a:lnTo>
                  <a:lnTo>
                    <a:pt x="8323" y="596"/>
                  </a:lnTo>
                  <a:lnTo>
                    <a:pt x="10359" y="1322"/>
                  </a:lnTo>
                  <a:lnTo>
                    <a:pt x="12550" y="2167"/>
                  </a:lnTo>
                  <a:lnTo>
                    <a:pt x="12621" y="2203"/>
                  </a:lnTo>
                  <a:lnTo>
                    <a:pt x="12645" y="2132"/>
                  </a:lnTo>
                  <a:lnTo>
                    <a:pt x="10383" y="1251"/>
                  </a:lnTo>
                  <a:lnTo>
                    <a:pt x="8347" y="524"/>
                  </a:lnTo>
                  <a:lnTo>
                    <a:pt x="6835" y="72"/>
                  </a:lnTo>
                  <a:lnTo>
                    <a:pt x="560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 rot="10800000" flipH="1">
              <a:off x="5313520" y="3958154"/>
              <a:ext cx="228618" cy="314340"/>
            </a:xfrm>
            <a:custGeom>
              <a:avLst/>
              <a:gdLst/>
              <a:ahLst/>
              <a:cxnLst/>
              <a:rect l="l" t="t" r="r" b="b"/>
              <a:pathLst>
                <a:path w="3179" h="4371" extrusionOk="0">
                  <a:moveTo>
                    <a:pt x="3119" y="1"/>
                  </a:moveTo>
                  <a:lnTo>
                    <a:pt x="2417" y="905"/>
                  </a:lnTo>
                  <a:lnTo>
                    <a:pt x="357" y="3763"/>
                  </a:lnTo>
                  <a:lnTo>
                    <a:pt x="0" y="4323"/>
                  </a:lnTo>
                  <a:lnTo>
                    <a:pt x="60" y="4370"/>
                  </a:lnTo>
                  <a:lnTo>
                    <a:pt x="417" y="3811"/>
                  </a:lnTo>
                  <a:lnTo>
                    <a:pt x="2477" y="953"/>
                  </a:lnTo>
                  <a:lnTo>
                    <a:pt x="3131" y="108"/>
                  </a:lnTo>
                  <a:lnTo>
                    <a:pt x="3179" y="48"/>
                  </a:lnTo>
                  <a:lnTo>
                    <a:pt x="311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 rot="10800000" flipH="1">
              <a:off x="5435919" y="4263865"/>
              <a:ext cx="1448009" cy="333110"/>
            </a:xfrm>
            <a:custGeom>
              <a:avLst/>
              <a:gdLst/>
              <a:ahLst/>
              <a:cxnLst/>
              <a:rect l="l" t="t" r="r" b="b"/>
              <a:pathLst>
                <a:path w="20135" h="4632" extrusionOk="0">
                  <a:moveTo>
                    <a:pt x="7359" y="0"/>
                  </a:moveTo>
                  <a:cubicBezTo>
                    <a:pt x="7311" y="0"/>
                    <a:pt x="7263" y="0"/>
                    <a:pt x="7216" y="12"/>
                  </a:cubicBezTo>
                  <a:lnTo>
                    <a:pt x="6370" y="179"/>
                  </a:lnTo>
                  <a:lnTo>
                    <a:pt x="5144" y="405"/>
                  </a:lnTo>
                  <a:cubicBezTo>
                    <a:pt x="5097" y="405"/>
                    <a:pt x="5061" y="417"/>
                    <a:pt x="5025" y="441"/>
                  </a:cubicBezTo>
                  <a:lnTo>
                    <a:pt x="3775" y="953"/>
                  </a:lnTo>
                  <a:cubicBezTo>
                    <a:pt x="3739" y="964"/>
                    <a:pt x="3715" y="988"/>
                    <a:pt x="3680" y="1000"/>
                  </a:cubicBezTo>
                  <a:lnTo>
                    <a:pt x="2251" y="1929"/>
                  </a:lnTo>
                  <a:cubicBezTo>
                    <a:pt x="2203" y="1965"/>
                    <a:pt x="2168" y="2000"/>
                    <a:pt x="2132" y="2036"/>
                  </a:cubicBezTo>
                  <a:lnTo>
                    <a:pt x="989" y="3346"/>
                  </a:lnTo>
                  <a:lnTo>
                    <a:pt x="763" y="3608"/>
                  </a:lnTo>
                  <a:lnTo>
                    <a:pt x="751" y="3631"/>
                  </a:lnTo>
                  <a:lnTo>
                    <a:pt x="48" y="4524"/>
                  </a:lnTo>
                  <a:lnTo>
                    <a:pt x="1" y="4584"/>
                  </a:lnTo>
                  <a:lnTo>
                    <a:pt x="72" y="4632"/>
                  </a:lnTo>
                  <a:lnTo>
                    <a:pt x="810" y="3679"/>
                  </a:lnTo>
                  <a:lnTo>
                    <a:pt x="834" y="3655"/>
                  </a:lnTo>
                  <a:lnTo>
                    <a:pt x="2191" y="2096"/>
                  </a:lnTo>
                  <a:cubicBezTo>
                    <a:pt x="2227" y="2060"/>
                    <a:pt x="2263" y="2024"/>
                    <a:pt x="2299" y="2000"/>
                  </a:cubicBezTo>
                  <a:lnTo>
                    <a:pt x="3727" y="1072"/>
                  </a:lnTo>
                  <a:cubicBezTo>
                    <a:pt x="3751" y="1060"/>
                    <a:pt x="3787" y="1048"/>
                    <a:pt x="3811" y="1036"/>
                  </a:cubicBezTo>
                  <a:lnTo>
                    <a:pt x="5061" y="512"/>
                  </a:lnTo>
                  <a:cubicBezTo>
                    <a:pt x="5085" y="500"/>
                    <a:pt x="5120" y="488"/>
                    <a:pt x="5156" y="476"/>
                  </a:cubicBezTo>
                  <a:lnTo>
                    <a:pt x="6394" y="262"/>
                  </a:lnTo>
                  <a:lnTo>
                    <a:pt x="7240" y="95"/>
                  </a:lnTo>
                  <a:cubicBezTo>
                    <a:pt x="7275" y="83"/>
                    <a:pt x="7323" y="83"/>
                    <a:pt x="7359" y="83"/>
                  </a:cubicBezTo>
                  <a:lnTo>
                    <a:pt x="8704" y="167"/>
                  </a:lnTo>
                  <a:cubicBezTo>
                    <a:pt x="8740" y="167"/>
                    <a:pt x="8776" y="179"/>
                    <a:pt x="8811" y="191"/>
                  </a:cubicBezTo>
                  <a:lnTo>
                    <a:pt x="10395" y="667"/>
                  </a:lnTo>
                  <a:lnTo>
                    <a:pt x="10419" y="667"/>
                  </a:lnTo>
                  <a:lnTo>
                    <a:pt x="12478" y="1405"/>
                  </a:lnTo>
                  <a:lnTo>
                    <a:pt x="12490" y="1405"/>
                  </a:lnTo>
                  <a:lnTo>
                    <a:pt x="14967" y="2358"/>
                  </a:lnTo>
                  <a:lnTo>
                    <a:pt x="19634" y="3977"/>
                  </a:lnTo>
                  <a:lnTo>
                    <a:pt x="20110" y="4108"/>
                  </a:lnTo>
                  <a:lnTo>
                    <a:pt x="20134" y="4036"/>
                  </a:lnTo>
                  <a:lnTo>
                    <a:pt x="19741" y="3929"/>
                  </a:lnTo>
                  <a:lnTo>
                    <a:pt x="19658" y="3905"/>
                  </a:lnTo>
                  <a:lnTo>
                    <a:pt x="14991" y="2286"/>
                  </a:lnTo>
                  <a:lnTo>
                    <a:pt x="12526" y="1322"/>
                  </a:lnTo>
                  <a:lnTo>
                    <a:pt x="12502" y="1322"/>
                  </a:lnTo>
                  <a:lnTo>
                    <a:pt x="10454" y="583"/>
                  </a:lnTo>
                  <a:lnTo>
                    <a:pt x="10419" y="583"/>
                  </a:lnTo>
                  <a:lnTo>
                    <a:pt x="8835" y="107"/>
                  </a:lnTo>
                  <a:cubicBezTo>
                    <a:pt x="8787" y="95"/>
                    <a:pt x="8752" y="83"/>
                    <a:pt x="8704" y="83"/>
                  </a:cubicBezTo>
                  <a:lnTo>
                    <a:pt x="735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 rot="10800000" flipH="1">
              <a:off x="6504502" y="4228770"/>
              <a:ext cx="352815" cy="124197"/>
            </a:xfrm>
            <a:custGeom>
              <a:avLst/>
              <a:gdLst/>
              <a:ahLst/>
              <a:cxnLst/>
              <a:rect l="l" t="t" r="r" b="b"/>
              <a:pathLst>
                <a:path w="4906" h="1727" extrusionOk="0">
                  <a:moveTo>
                    <a:pt x="24" y="0"/>
                  </a:moveTo>
                  <a:lnTo>
                    <a:pt x="1" y="72"/>
                  </a:lnTo>
                  <a:lnTo>
                    <a:pt x="72" y="96"/>
                  </a:lnTo>
                  <a:lnTo>
                    <a:pt x="4442" y="1608"/>
                  </a:lnTo>
                  <a:lnTo>
                    <a:pt x="4477" y="1620"/>
                  </a:lnTo>
                  <a:lnTo>
                    <a:pt x="4882" y="1727"/>
                  </a:lnTo>
                  <a:lnTo>
                    <a:pt x="4906" y="1655"/>
                  </a:lnTo>
                  <a:lnTo>
                    <a:pt x="4501" y="1548"/>
                  </a:lnTo>
                  <a:lnTo>
                    <a:pt x="4465" y="15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 rot="10800000" flipH="1">
              <a:off x="5250954" y="4004396"/>
              <a:ext cx="167922" cy="233868"/>
            </a:xfrm>
            <a:custGeom>
              <a:avLst/>
              <a:gdLst/>
              <a:ahLst/>
              <a:cxnLst/>
              <a:rect l="l" t="t" r="r" b="b"/>
              <a:pathLst>
                <a:path w="2335" h="3252" extrusionOk="0">
                  <a:moveTo>
                    <a:pt x="2263" y="1"/>
                  </a:moveTo>
                  <a:lnTo>
                    <a:pt x="2227" y="60"/>
                  </a:lnTo>
                  <a:lnTo>
                    <a:pt x="346" y="2668"/>
                  </a:lnTo>
                  <a:lnTo>
                    <a:pt x="322" y="2704"/>
                  </a:lnTo>
                  <a:lnTo>
                    <a:pt x="1" y="3204"/>
                  </a:lnTo>
                  <a:lnTo>
                    <a:pt x="60" y="3251"/>
                  </a:lnTo>
                  <a:lnTo>
                    <a:pt x="394" y="2739"/>
                  </a:lnTo>
                  <a:lnTo>
                    <a:pt x="406" y="2715"/>
                  </a:lnTo>
                  <a:lnTo>
                    <a:pt x="2335" y="48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9"/>
            <p:cNvSpPr/>
            <p:nvPr/>
          </p:nvSpPr>
          <p:spPr>
            <a:xfrm rot="10800000" flipH="1">
              <a:off x="263356" y="4524981"/>
              <a:ext cx="176399" cy="165335"/>
            </a:xfrm>
            <a:custGeom>
              <a:avLst/>
              <a:gdLst/>
              <a:ahLst/>
              <a:cxnLst/>
              <a:rect l="l" t="t" r="r" b="b"/>
              <a:pathLst>
                <a:path w="1668" h="1572" extrusionOk="0">
                  <a:moveTo>
                    <a:pt x="1" y="0"/>
                  </a:moveTo>
                  <a:lnTo>
                    <a:pt x="1" y="107"/>
                  </a:lnTo>
                  <a:lnTo>
                    <a:pt x="1620" y="1572"/>
                  </a:lnTo>
                  <a:lnTo>
                    <a:pt x="1668" y="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9"/>
            <p:cNvSpPr/>
            <p:nvPr/>
          </p:nvSpPr>
          <p:spPr>
            <a:xfrm rot="10800000" flipH="1">
              <a:off x="8826634" y="4192813"/>
              <a:ext cx="54008" cy="34303"/>
            </a:xfrm>
            <a:custGeom>
              <a:avLst/>
              <a:gdLst/>
              <a:ahLst/>
              <a:cxnLst/>
              <a:rect l="l" t="t" r="r" b="b"/>
              <a:pathLst>
                <a:path w="751" h="477" extrusionOk="0">
                  <a:moveTo>
                    <a:pt x="36" y="1"/>
                  </a:moveTo>
                  <a:lnTo>
                    <a:pt x="0" y="60"/>
                  </a:lnTo>
                  <a:lnTo>
                    <a:pt x="750" y="477"/>
                  </a:lnTo>
                  <a:lnTo>
                    <a:pt x="750" y="39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 rot="10800000" flipH="1">
              <a:off x="8789814" y="4104574"/>
              <a:ext cx="90829" cy="54008"/>
            </a:xfrm>
            <a:custGeom>
              <a:avLst/>
              <a:gdLst/>
              <a:ahLst/>
              <a:cxnLst/>
              <a:rect l="l" t="t" r="r" b="b"/>
              <a:pathLst>
                <a:path w="1263" h="751" extrusionOk="0">
                  <a:moveTo>
                    <a:pt x="36" y="0"/>
                  </a:moveTo>
                  <a:lnTo>
                    <a:pt x="0" y="60"/>
                  </a:lnTo>
                  <a:lnTo>
                    <a:pt x="1262" y="750"/>
                  </a:lnTo>
                  <a:lnTo>
                    <a:pt x="1262" y="66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 rot="10800000" flipH="1">
              <a:off x="263368" y="4321252"/>
              <a:ext cx="804945" cy="951292"/>
            </a:xfrm>
            <a:custGeom>
              <a:avLst/>
              <a:gdLst/>
              <a:ahLst/>
              <a:cxnLst/>
              <a:rect l="l" t="t" r="r" b="b"/>
              <a:pathLst>
                <a:path w="11193" h="13228" extrusionOk="0">
                  <a:moveTo>
                    <a:pt x="11133" y="0"/>
                  </a:moveTo>
                  <a:lnTo>
                    <a:pt x="2096" y="10763"/>
                  </a:lnTo>
                  <a:lnTo>
                    <a:pt x="2096" y="10775"/>
                  </a:lnTo>
                  <a:lnTo>
                    <a:pt x="1" y="13121"/>
                  </a:lnTo>
                  <a:lnTo>
                    <a:pt x="1" y="13228"/>
                  </a:lnTo>
                  <a:lnTo>
                    <a:pt x="2144" y="10835"/>
                  </a:lnTo>
                  <a:lnTo>
                    <a:pt x="2156" y="10811"/>
                  </a:lnTo>
                  <a:lnTo>
                    <a:pt x="10871" y="429"/>
                  </a:lnTo>
                  <a:lnTo>
                    <a:pt x="11193" y="48"/>
                  </a:lnTo>
                  <a:lnTo>
                    <a:pt x="1113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 rot="10800000" flipH="1">
              <a:off x="7830829" y="5334174"/>
              <a:ext cx="372520" cy="165333"/>
            </a:xfrm>
            <a:custGeom>
              <a:avLst/>
              <a:gdLst/>
              <a:ahLst/>
              <a:cxnLst/>
              <a:rect l="l" t="t" r="r" b="b"/>
              <a:pathLst>
                <a:path w="5180" h="2299" extrusionOk="0">
                  <a:moveTo>
                    <a:pt x="24" y="1"/>
                  </a:moveTo>
                  <a:lnTo>
                    <a:pt x="0" y="84"/>
                  </a:lnTo>
                  <a:lnTo>
                    <a:pt x="72" y="108"/>
                  </a:lnTo>
                  <a:lnTo>
                    <a:pt x="4846" y="1858"/>
                  </a:lnTo>
                  <a:lnTo>
                    <a:pt x="5025" y="2144"/>
                  </a:lnTo>
                  <a:cubicBezTo>
                    <a:pt x="5072" y="2204"/>
                    <a:pt x="5120" y="2263"/>
                    <a:pt x="5180" y="2299"/>
                  </a:cubicBezTo>
                  <a:lnTo>
                    <a:pt x="5180" y="2251"/>
                  </a:lnTo>
                  <a:lnTo>
                    <a:pt x="5084" y="2096"/>
                  </a:lnTo>
                  <a:lnTo>
                    <a:pt x="4882" y="178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 rot="10800000" flipH="1">
              <a:off x="7123546" y="4947990"/>
              <a:ext cx="260404" cy="750145"/>
            </a:xfrm>
            <a:custGeom>
              <a:avLst/>
              <a:gdLst/>
              <a:ahLst/>
              <a:cxnLst/>
              <a:rect l="l" t="t" r="r" b="b"/>
              <a:pathLst>
                <a:path w="3621" h="10431" extrusionOk="0">
                  <a:moveTo>
                    <a:pt x="3561" y="1"/>
                  </a:moveTo>
                  <a:lnTo>
                    <a:pt x="3537" y="72"/>
                  </a:lnTo>
                  <a:lnTo>
                    <a:pt x="25" y="10323"/>
                  </a:lnTo>
                  <a:lnTo>
                    <a:pt x="1" y="10395"/>
                  </a:lnTo>
                  <a:lnTo>
                    <a:pt x="72" y="10431"/>
                  </a:lnTo>
                  <a:lnTo>
                    <a:pt x="3620" y="36"/>
                  </a:lnTo>
                  <a:lnTo>
                    <a:pt x="356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 rot="10800000" flipH="1">
              <a:off x="6780224" y="3760388"/>
              <a:ext cx="119954" cy="345983"/>
            </a:xfrm>
            <a:custGeom>
              <a:avLst/>
              <a:gdLst/>
              <a:ahLst/>
              <a:cxnLst/>
              <a:rect l="l" t="t" r="r" b="b"/>
              <a:pathLst>
                <a:path w="1668" h="4811" extrusionOk="0">
                  <a:moveTo>
                    <a:pt x="1596" y="0"/>
                  </a:moveTo>
                  <a:lnTo>
                    <a:pt x="381" y="4013"/>
                  </a:lnTo>
                  <a:cubicBezTo>
                    <a:pt x="370" y="4037"/>
                    <a:pt x="358" y="4060"/>
                    <a:pt x="346" y="4084"/>
                  </a:cubicBezTo>
                  <a:lnTo>
                    <a:pt x="0" y="4810"/>
                  </a:lnTo>
                  <a:lnTo>
                    <a:pt x="84" y="4810"/>
                  </a:lnTo>
                  <a:lnTo>
                    <a:pt x="417" y="4120"/>
                  </a:lnTo>
                  <a:cubicBezTo>
                    <a:pt x="429" y="4096"/>
                    <a:pt x="441" y="4060"/>
                    <a:pt x="453" y="4037"/>
                  </a:cubicBezTo>
                  <a:lnTo>
                    <a:pt x="1644" y="96"/>
                  </a:lnTo>
                  <a:lnTo>
                    <a:pt x="1667" y="24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 rot="10800000" flipH="1">
              <a:off x="7196324" y="4923180"/>
              <a:ext cx="255226" cy="732958"/>
            </a:xfrm>
            <a:custGeom>
              <a:avLst/>
              <a:gdLst/>
              <a:ahLst/>
              <a:cxnLst/>
              <a:rect l="l" t="t" r="r" b="b"/>
              <a:pathLst>
                <a:path w="3549" h="10192" extrusionOk="0">
                  <a:moveTo>
                    <a:pt x="3489" y="0"/>
                  </a:moveTo>
                  <a:lnTo>
                    <a:pt x="1" y="10168"/>
                  </a:lnTo>
                  <a:lnTo>
                    <a:pt x="72" y="10192"/>
                  </a:lnTo>
                  <a:lnTo>
                    <a:pt x="108" y="10120"/>
                  </a:lnTo>
                  <a:lnTo>
                    <a:pt x="3525" y="119"/>
                  </a:lnTo>
                  <a:lnTo>
                    <a:pt x="3549" y="3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 rot="10800000" flipH="1">
              <a:off x="6693711" y="3760388"/>
              <a:ext cx="168785" cy="473560"/>
            </a:xfrm>
            <a:custGeom>
              <a:avLst/>
              <a:gdLst/>
              <a:ahLst/>
              <a:cxnLst/>
              <a:rect l="l" t="t" r="r" b="b"/>
              <a:pathLst>
                <a:path w="2347" h="6585" extrusionOk="0">
                  <a:moveTo>
                    <a:pt x="2275" y="0"/>
                  </a:moveTo>
                  <a:lnTo>
                    <a:pt x="2251" y="72"/>
                  </a:lnTo>
                  <a:lnTo>
                    <a:pt x="1858" y="1155"/>
                  </a:lnTo>
                  <a:lnTo>
                    <a:pt x="1846" y="1191"/>
                  </a:lnTo>
                  <a:lnTo>
                    <a:pt x="561" y="5430"/>
                  </a:lnTo>
                  <a:lnTo>
                    <a:pt x="1" y="6584"/>
                  </a:lnTo>
                  <a:lnTo>
                    <a:pt x="84" y="6584"/>
                  </a:lnTo>
                  <a:lnTo>
                    <a:pt x="632" y="5453"/>
                  </a:lnTo>
                  <a:lnTo>
                    <a:pt x="1918" y="1215"/>
                  </a:lnTo>
                  <a:lnTo>
                    <a:pt x="1930" y="1191"/>
                  </a:lnTo>
                  <a:lnTo>
                    <a:pt x="2346" y="24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 rot="10800000" flipH="1">
              <a:off x="6906075" y="4141393"/>
              <a:ext cx="282626" cy="747556"/>
            </a:xfrm>
            <a:custGeom>
              <a:avLst/>
              <a:gdLst/>
              <a:ahLst/>
              <a:cxnLst/>
              <a:rect l="l" t="t" r="r" b="b"/>
              <a:pathLst>
                <a:path w="3930" h="10395" extrusionOk="0">
                  <a:moveTo>
                    <a:pt x="3846" y="0"/>
                  </a:moveTo>
                  <a:lnTo>
                    <a:pt x="2465" y="3572"/>
                  </a:lnTo>
                  <a:lnTo>
                    <a:pt x="2453" y="3596"/>
                  </a:lnTo>
                  <a:lnTo>
                    <a:pt x="1822" y="4989"/>
                  </a:lnTo>
                  <a:lnTo>
                    <a:pt x="1620" y="5644"/>
                  </a:lnTo>
                  <a:lnTo>
                    <a:pt x="1096" y="7430"/>
                  </a:lnTo>
                  <a:lnTo>
                    <a:pt x="1084" y="7465"/>
                  </a:lnTo>
                  <a:lnTo>
                    <a:pt x="513" y="8954"/>
                  </a:lnTo>
                  <a:lnTo>
                    <a:pt x="1" y="10370"/>
                  </a:lnTo>
                  <a:lnTo>
                    <a:pt x="72" y="10394"/>
                  </a:lnTo>
                  <a:lnTo>
                    <a:pt x="96" y="10323"/>
                  </a:lnTo>
                  <a:lnTo>
                    <a:pt x="596" y="8989"/>
                  </a:lnTo>
                  <a:lnTo>
                    <a:pt x="1156" y="7501"/>
                  </a:lnTo>
                  <a:lnTo>
                    <a:pt x="1167" y="7465"/>
                  </a:lnTo>
                  <a:lnTo>
                    <a:pt x="1167" y="7453"/>
                  </a:lnTo>
                  <a:lnTo>
                    <a:pt x="1703" y="5667"/>
                  </a:lnTo>
                  <a:lnTo>
                    <a:pt x="1894" y="5024"/>
                  </a:lnTo>
                  <a:lnTo>
                    <a:pt x="2525" y="3643"/>
                  </a:lnTo>
                  <a:lnTo>
                    <a:pt x="2525" y="3631"/>
                  </a:lnTo>
                  <a:lnTo>
                    <a:pt x="2537" y="3608"/>
                  </a:lnTo>
                  <a:lnTo>
                    <a:pt x="3894" y="95"/>
                  </a:lnTo>
                  <a:lnTo>
                    <a:pt x="3930" y="24"/>
                  </a:lnTo>
                  <a:lnTo>
                    <a:pt x="384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 rot="10800000" flipH="1">
              <a:off x="6882991" y="4300685"/>
              <a:ext cx="233796" cy="614873"/>
            </a:xfrm>
            <a:custGeom>
              <a:avLst/>
              <a:gdLst/>
              <a:ahLst/>
              <a:cxnLst/>
              <a:rect l="l" t="t" r="r" b="b"/>
              <a:pathLst>
                <a:path w="3251" h="8550" extrusionOk="0">
                  <a:moveTo>
                    <a:pt x="3179" y="1"/>
                  </a:moveTo>
                  <a:lnTo>
                    <a:pt x="3143" y="72"/>
                  </a:lnTo>
                  <a:lnTo>
                    <a:pt x="1810" y="3537"/>
                  </a:lnTo>
                  <a:lnTo>
                    <a:pt x="1762" y="3644"/>
                  </a:lnTo>
                  <a:lnTo>
                    <a:pt x="1167" y="4942"/>
                  </a:lnTo>
                  <a:cubicBezTo>
                    <a:pt x="1155" y="4966"/>
                    <a:pt x="1143" y="4990"/>
                    <a:pt x="1143" y="5013"/>
                  </a:cubicBezTo>
                  <a:lnTo>
                    <a:pt x="929" y="5704"/>
                  </a:lnTo>
                  <a:lnTo>
                    <a:pt x="405" y="7478"/>
                  </a:lnTo>
                  <a:lnTo>
                    <a:pt x="119" y="8216"/>
                  </a:lnTo>
                  <a:lnTo>
                    <a:pt x="24" y="8454"/>
                  </a:lnTo>
                  <a:lnTo>
                    <a:pt x="0" y="8538"/>
                  </a:lnTo>
                  <a:lnTo>
                    <a:pt x="72" y="8550"/>
                  </a:lnTo>
                  <a:lnTo>
                    <a:pt x="476" y="7502"/>
                  </a:lnTo>
                  <a:lnTo>
                    <a:pt x="1000" y="5728"/>
                  </a:lnTo>
                  <a:lnTo>
                    <a:pt x="1215" y="5037"/>
                  </a:lnTo>
                  <a:cubicBezTo>
                    <a:pt x="1215" y="5013"/>
                    <a:pt x="1227" y="4990"/>
                    <a:pt x="1238" y="4978"/>
                  </a:cubicBezTo>
                  <a:lnTo>
                    <a:pt x="1869" y="3561"/>
                  </a:lnTo>
                  <a:lnTo>
                    <a:pt x="3251" y="37"/>
                  </a:lnTo>
                  <a:lnTo>
                    <a:pt x="317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 rot="10800000" flipH="1">
              <a:off x="1171869" y="3798072"/>
              <a:ext cx="496717" cy="14599"/>
            </a:xfrm>
            <a:custGeom>
              <a:avLst/>
              <a:gdLst/>
              <a:ahLst/>
              <a:cxnLst/>
              <a:rect l="l" t="t" r="r" b="b"/>
              <a:pathLst>
                <a:path w="6907" h="203" extrusionOk="0">
                  <a:moveTo>
                    <a:pt x="1" y="0"/>
                  </a:moveTo>
                  <a:lnTo>
                    <a:pt x="24" y="24"/>
                  </a:lnTo>
                  <a:lnTo>
                    <a:pt x="48" y="84"/>
                  </a:lnTo>
                  <a:lnTo>
                    <a:pt x="6906" y="203"/>
                  </a:lnTo>
                  <a:lnTo>
                    <a:pt x="6906" y="131"/>
                  </a:lnTo>
                  <a:lnTo>
                    <a:pt x="6382" y="119"/>
                  </a:lnTo>
                  <a:lnTo>
                    <a:pt x="96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 rot="10800000" flipH="1">
              <a:off x="4639605" y="3999289"/>
              <a:ext cx="615736" cy="722746"/>
            </a:xfrm>
            <a:custGeom>
              <a:avLst/>
              <a:gdLst/>
              <a:ahLst/>
              <a:cxnLst/>
              <a:rect l="l" t="t" r="r" b="b"/>
              <a:pathLst>
                <a:path w="8562" h="10050" extrusionOk="0">
                  <a:moveTo>
                    <a:pt x="1870" y="1"/>
                  </a:moveTo>
                  <a:lnTo>
                    <a:pt x="406" y="1441"/>
                  </a:lnTo>
                  <a:lnTo>
                    <a:pt x="1" y="2620"/>
                  </a:lnTo>
                  <a:lnTo>
                    <a:pt x="215" y="3846"/>
                  </a:lnTo>
                  <a:lnTo>
                    <a:pt x="679" y="4311"/>
                  </a:lnTo>
                  <a:lnTo>
                    <a:pt x="8526" y="10050"/>
                  </a:lnTo>
                  <a:lnTo>
                    <a:pt x="8561" y="9978"/>
                  </a:lnTo>
                  <a:lnTo>
                    <a:pt x="8502" y="9931"/>
                  </a:lnTo>
                  <a:lnTo>
                    <a:pt x="739" y="4263"/>
                  </a:lnTo>
                  <a:lnTo>
                    <a:pt x="287" y="3811"/>
                  </a:lnTo>
                  <a:lnTo>
                    <a:pt x="120" y="2846"/>
                  </a:lnTo>
                  <a:lnTo>
                    <a:pt x="84" y="2620"/>
                  </a:lnTo>
                  <a:lnTo>
                    <a:pt x="465" y="1477"/>
                  </a:lnTo>
                  <a:lnTo>
                    <a:pt x="1870" y="108"/>
                  </a:lnTo>
                  <a:lnTo>
                    <a:pt x="1918" y="60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 rot="10800000" flipH="1">
              <a:off x="5310068" y="3761252"/>
              <a:ext cx="200427" cy="200427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48" y="1"/>
                  </a:moveTo>
                  <a:lnTo>
                    <a:pt x="0" y="72"/>
                  </a:lnTo>
                  <a:lnTo>
                    <a:pt x="1203" y="965"/>
                  </a:lnTo>
                  <a:cubicBezTo>
                    <a:pt x="1239" y="989"/>
                    <a:pt x="1274" y="1013"/>
                    <a:pt x="1298" y="1048"/>
                  </a:cubicBezTo>
                  <a:lnTo>
                    <a:pt x="2691" y="2787"/>
                  </a:lnTo>
                  <a:lnTo>
                    <a:pt x="2786" y="2787"/>
                  </a:lnTo>
                  <a:lnTo>
                    <a:pt x="1358" y="1001"/>
                  </a:lnTo>
                  <a:cubicBezTo>
                    <a:pt x="1322" y="965"/>
                    <a:pt x="1286" y="929"/>
                    <a:pt x="1251" y="905"/>
                  </a:cubicBezTo>
                  <a:lnTo>
                    <a:pt x="108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 rot="10800000" flipH="1">
              <a:off x="5242396" y="3760389"/>
              <a:ext cx="168785" cy="155049"/>
            </a:xfrm>
            <a:custGeom>
              <a:avLst/>
              <a:gdLst/>
              <a:ahLst/>
              <a:cxnLst/>
              <a:rect l="l" t="t" r="r" b="b"/>
              <a:pathLst>
                <a:path w="2347" h="2156" extrusionOk="0">
                  <a:moveTo>
                    <a:pt x="48" y="0"/>
                  </a:moveTo>
                  <a:lnTo>
                    <a:pt x="1" y="72"/>
                  </a:lnTo>
                  <a:lnTo>
                    <a:pt x="72" y="120"/>
                  </a:lnTo>
                  <a:lnTo>
                    <a:pt x="1441" y="1143"/>
                  </a:lnTo>
                  <a:lnTo>
                    <a:pt x="2251" y="2155"/>
                  </a:lnTo>
                  <a:lnTo>
                    <a:pt x="2346" y="2155"/>
                  </a:lnTo>
                  <a:lnTo>
                    <a:pt x="1501" y="10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 rot="10800000" flipH="1">
              <a:off x="4800623" y="4745047"/>
              <a:ext cx="502686" cy="746693"/>
            </a:xfrm>
            <a:custGeom>
              <a:avLst/>
              <a:gdLst/>
              <a:ahLst/>
              <a:cxnLst/>
              <a:rect l="l" t="t" r="r" b="b"/>
              <a:pathLst>
                <a:path w="6990" h="10383" extrusionOk="0">
                  <a:moveTo>
                    <a:pt x="6918" y="0"/>
                  </a:moveTo>
                  <a:lnTo>
                    <a:pt x="5346" y="3191"/>
                  </a:lnTo>
                  <a:cubicBezTo>
                    <a:pt x="5346" y="3203"/>
                    <a:pt x="5334" y="3215"/>
                    <a:pt x="5322" y="3227"/>
                  </a:cubicBezTo>
                  <a:lnTo>
                    <a:pt x="2512" y="7846"/>
                  </a:lnTo>
                  <a:cubicBezTo>
                    <a:pt x="2489" y="7882"/>
                    <a:pt x="2465" y="7918"/>
                    <a:pt x="2429" y="7953"/>
                  </a:cubicBezTo>
                  <a:lnTo>
                    <a:pt x="0" y="10335"/>
                  </a:lnTo>
                  <a:lnTo>
                    <a:pt x="60" y="10382"/>
                  </a:lnTo>
                  <a:lnTo>
                    <a:pt x="107" y="10335"/>
                  </a:lnTo>
                  <a:lnTo>
                    <a:pt x="631" y="9835"/>
                  </a:lnTo>
                  <a:lnTo>
                    <a:pt x="2489" y="8001"/>
                  </a:lnTo>
                  <a:cubicBezTo>
                    <a:pt x="2524" y="7965"/>
                    <a:pt x="2548" y="7930"/>
                    <a:pt x="2572" y="7894"/>
                  </a:cubicBezTo>
                  <a:lnTo>
                    <a:pt x="2786" y="7549"/>
                  </a:lnTo>
                  <a:lnTo>
                    <a:pt x="3108" y="7025"/>
                  </a:lnTo>
                  <a:lnTo>
                    <a:pt x="4846" y="4155"/>
                  </a:lnTo>
                  <a:lnTo>
                    <a:pt x="4882" y="4096"/>
                  </a:lnTo>
                  <a:lnTo>
                    <a:pt x="5382" y="3262"/>
                  </a:lnTo>
                  <a:lnTo>
                    <a:pt x="5406" y="3227"/>
                  </a:lnTo>
                  <a:lnTo>
                    <a:pt x="6953" y="107"/>
                  </a:lnTo>
                  <a:lnTo>
                    <a:pt x="6989" y="36"/>
                  </a:lnTo>
                  <a:lnTo>
                    <a:pt x="69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 rot="10800000" flipH="1">
              <a:off x="8443040" y="3760388"/>
              <a:ext cx="437603" cy="816954"/>
            </a:xfrm>
            <a:custGeom>
              <a:avLst/>
              <a:gdLst/>
              <a:ahLst/>
              <a:cxnLst/>
              <a:rect l="l" t="t" r="r" b="b"/>
              <a:pathLst>
                <a:path w="6085" h="11360" extrusionOk="0">
                  <a:moveTo>
                    <a:pt x="6084" y="1"/>
                  </a:moveTo>
                  <a:lnTo>
                    <a:pt x="3572" y="4537"/>
                  </a:lnTo>
                  <a:lnTo>
                    <a:pt x="3572" y="4549"/>
                  </a:lnTo>
                  <a:lnTo>
                    <a:pt x="1012" y="9407"/>
                  </a:lnTo>
                  <a:lnTo>
                    <a:pt x="0" y="11359"/>
                  </a:lnTo>
                  <a:lnTo>
                    <a:pt x="84" y="11359"/>
                  </a:lnTo>
                  <a:lnTo>
                    <a:pt x="1084" y="9443"/>
                  </a:lnTo>
                  <a:lnTo>
                    <a:pt x="3632" y="4585"/>
                  </a:lnTo>
                  <a:lnTo>
                    <a:pt x="3644" y="4573"/>
                  </a:lnTo>
                  <a:lnTo>
                    <a:pt x="6084" y="156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 rot="10800000" flipH="1">
              <a:off x="8577449" y="3760388"/>
              <a:ext cx="215026" cy="401645"/>
            </a:xfrm>
            <a:custGeom>
              <a:avLst/>
              <a:gdLst/>
              <a:ahLst/>
              <a:cxnLst/>
              <a:rect l="l" t="t" r="r" b="b"/>
              <a:pathLst>
                <a:path w="2990" h="5585" extrusionOk="0">
                  <a:moveTo>
                    <a:pt x="2930" y="0"/>
                  </a:moveTo>
                  <a:lnTo>
                    <a:pt x="608" y="4406"/>
                  </a:lnTo>
                  <a:lnTo>
                    <a:pt x="1" y="5584"/>
                  </a:lnTo>
                  <a:lnTo>
                    <a:pt x="84" y="5584"/>
                  </a:lnTo>
                  <a:lnTo>
                    <a:pt x="679" y="4441"/>
                  </a:lnTo>
                  <a:lnTo>
                    <a:pt x="2953" y="108"/>
                  </a:lnTo>
                  <a:lnTo>
                    <a:pt x="2989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 rot="10800000" flipH="1">
              <a:off x="8821457" y="4222730"/>
              <a:ext cx="59186" cy="108807"/>
            </a:xfrm>
            <a:custGeom>
              <a:avLst/>
              <a:gdLst/>
              <a:ahLst/>
              <a:cxnLst/>
              <a:rect l="l" t="t" r="r" b="b"/>
              <a:pathLst>
                <a:path w="823" h="1513" extrusionOk="0">
                  <a:moveTo>
                    <a:pt x="822" y="0"/>
                  </a:moveTo>
                  <a:lnTo>
                    <a:pt x="1" y="1476"/>
                  </a:lnTo>
                  <a:lnTo>
                    <a:pt x="72" y="1512"/>
                  </a:lnTo>
                  <a:lnTo>
                    <a:pt x="108" y="1453"/>
                  </a:lnTo>
                  <a:lnTo>
                    <a:pt x="822" y="167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 rot="10800000" flipH="1">
              <a:off x="1785807" y="3760388"/>
              <a:ext cx="238974" cy="569495"/>
            </a:xfrm>
            <a:custGeom>
              <a:avLst/>
              <a:gdLst/>
              <a:ahLst/>
              <a:cxnLst/>
              <a:rect l="l" t="t" r="r" b="b"/>
              <a:pathLst>
                <a:path w="3323" h="7919" extrusionOk="0">
                  <a:moveTo>
                    <a:pt x="3275" y="1"/>
                  </a:moveTo>
                  <a:lnTo>
                    <a:pt x="2989" y="310"/>
                  </a:lnTo>
                  <a:lnTo>
                    <a:pt x="1560" y="1953"/>
                  </a:lnTo>
                  <a:lnTo>
                    <a:pt x="715" y="3120"/>
                  </a:lnTo>
                  <a:lnTo>
                    <a:pt x="203" y="4466"/>
                  </a:lnTo>
                  <a:lnTo>
                    <a:pt x="0" y="7918"/>
                  </a:lnTo>
                  <a:lnTo>
                    <a:pt x="72" y="7918"/>
                  </a:lnTo>
                  <a:lnTo>
                    <a:pt x="274" y="4489"/>
                  </a:lnTo>
                  <a:lnTo>
                    <a:pt x="786" y="3156"/>
                  </a:lnTo>
                  <a:lnTo>
                    <a:pt x="1620" y="2001"/>
                  </a:lnTo>
                  <a:lnTo>
                    <a:pt x="3036" y="358"/>
                  </a:lnTo>
                  <a:lnTo>
                    <a:pt x="3322" y="60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 rot="10800000" flipH="1">
              <a:off x="1668513" y="3798071"/>
              <a:ext cx="273205" cy="616527"/>
            </a:xfrm>
            <a:custGeom>
              <a:avLst/>
              <a:gdLst/>
              <a:ahLst/>
              <a:cxnLst/>
              <a:rect l="l" t="t" r="r" b="b"/>
              <a:pathLst>
                <a:path w="3799" h="8573" extrusionOk="0">
                  <a:moveTo>
                    <a:pt x="3751" y="0"/>
                  </a:moveTo>
                  <a:lnTo>
                    <a:pt x="3405" y="357"/>
                  </a:lnTo>
                  <a:lnTo>
                    <a:pt x="3382" y="381"/>
                  </a:lnTo>
                  <a:lnTo>
                    <a:pt x="1917" y="2072"/>
                  </a:lnTo>
                  <a:lnTo>
                    <a:pt x="1869" y="2131"/>
                  </a:lnTo>
                  <a:lnTo>
                    <a:pt x="953" y="3417"/>
                  </a:lnTo>
                  <a:cubicBezTo>
                    <a:pt x="905" y="3477"/>
                    <a:pt x="869" y="3536"/>
                    <a:pt x="845" y="3608"/>
                  </a:cubicBezTo>
                  <a:lnTo>
                    <a:pt x="250" y="5167"/>
                  </a:lnTo>
                  <a:cubicBezTo>
                    <a:pt x="214" y="5251"/>
                    <a:pt x="191" y="5334"/>
                    <a:pt x="191" y="5429"/>
                  </a:cubicBezTo>
                  <a:lnTo>
                    <a:pt x="0" y="8501"/>
                  </a:lnTo>
                  <a:lnTo>
                    <a:pt x="0" y="8573"/>
                  </a:lnTo>
                  <a:lnTo>
                    <a:pt x="72" y="8573"/>
                  </a:lnTo>
                  <a:lnTo>
                    <a:pt x="262" y="5429"/>
                  </a:lnTo>
                  <a:cubicBezTo>
                    <a:pt x="274" y="5346"/>
                    <a:pt x="286" y="5275"/>
                    <a:pt x="322" y="5191"/>
                  </a:cubicBezTo>
                  <a:lnTo>
                    <a:pt x="917" y="3632"/>
                  </a:lnTo>
                  <a:cubicBezTo>
                    <a:pt x="941" y="3572"/>
                    <a:pt x="965" y="3512"/>
                    <a:pt x="1012" y="3453"/>
                  </a:cubicBezTo>
                  <a:lnTo>
                    <a:pt x="1929" y="2179"/>
                  </a:lnTo>
                  <a:cubicBezTo>
                    <a:pt x="1941" y="2167"/>
                    <a:pt x="1953" y="2143"/>
                    <a:pt x="1977" y="2131"/>
                  </a:cubicBezTo>
                  <a:lnTo>
                    <a:pt x="3441" y="429"/>
                  </a:lnTo>
                  <a:lnTo>
                    <a:pt x="3465" y="405"/>
                  </a:lnTo>
                  <a:lnTo>
                    <a:pt x="3798" y="48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 rot="10800000" flipH="1">
              <a:off x="1139364" y="4495070"/>
              <a:ext cx="889660" cy="873408"/>
            </a:xfrm>
            <a:custGeom>
              <a:avLst/>
              <a:gdLst/>
              <a:ahLst/>
              <a:cxnLst/>
              <a:rect l="l" t="t" r="r" b="b"/>
              <a:pathLst>
                <a:path w="12371" h="12145" extrusionOk="0">
                  <a:moveTo>
                    <a:pt x="60" y="1"/>
                  </a:moveTo>
                  <a:lnTo>
                    <a:pt x="0" y="72"/>
                  </a:lnTo>
                  <a:lnTo>
                    <a:pt x="3429" y="3108"/>
                  </a:lnTo>
                  <a:lnTo>
                    <a:pt x="3477" y="3144"/>
                  </a:lnTo>
                  <a:lnTo>
                    <a:pt x="8668" y="8442"/>
                  </a:lnTo>
                  <a:lnTo>
                    <a:pt x="11930" y="11764"/>
                  </a:lnTo>
                  <a:lnTo>
                    <a:pt x="12299" y="12145"/>
                  </a:lnTo>
                  <a:lnTo>
                    <a:pt x="12371" y="12085"/>
                  </a:lnTo>
                  <a:lnTo>
                    <a:pt x="12323" y="12026"/>
                  </a:lnTo>
                  <a:lnTo>
                    <a:pt x="12002" y="11704"/>
                  </a:lnTo>
                  <a:lnTo>
                    <a:pt x="8727" y="8371"/>
                  </a:lnTo>
                  <a:lnTo>
                    <a:pt x="8192" y="7811"/>
                  </a:lnTo>
                  <a:lnTo>
                    <a:pt x="8120" y="7752"/>
                  </a:lnTo>
                  <a:lnTo>
                    <a:pt x="3536" y="3084"/>
                  </a:lnTo>
                  <a:lnTo>
                    <a:pt x="3501" y="3037"/>
                  </a:lnTo>
                  <a:lnTo>
                    <a:pt x="119" y="4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 rot="10800000" flipH="1">
              <a:off x="1063997" y="4411146"/>
              <a:ext cx="881966" cy="866576"/>
            </a:xfrm>
            <a:custGeom>
              <a:avLst/>
              <a:gdLst/>
              <a:ahLst/>
              <a:cxnLst/>
              <a:rect l="l" t="t" r="r" b="b"/>
              <a:pathLst>
                <a:path w="12264" h="12050" extrusionOk="0">
                  <a:moveTo>
                    <a:pt x="60" y="1"/>
                  </a:moveTo>
                  <a:lnTo>
                    <a:pt x="0" y="72"/>
                  </a:lnTo>
                  <a:lnTo>
                    <a:pt x="60" y="120"/>
                  </a:lnTo>
                  <a:lnTo>
                    <a:pt x="3370" y="3049"/>
                  </a:lnTo>
                  <a:lnTo>
                    <a:pt x="8549" y="8323"/>
                  </a:lnTo>
                  <a:lnTo>
                    <a:pt x="11811" y="11657"/>
                  </a:lnTo>
                  <a:lnTo>
                    <a:pt x="12145" y="12002"/>
                  </a:lnTo>
                  <a:lnTo>
                    <a:pt x="12204" y="12050"/>
                  </a:lnTo>
                  <a:lnTo>
                    <a:pt x="12264" y="11978"/>
                  </a:lnTo>
                  <a:lnTo>
                    <a:pt x="11883" y="11585"/>
                  </a:lnTo>
                  <a:lnTo>
                    <a:pt x="8609" y="8252"/>
                  </a:lnTo>
                  <a:lnTo>
                    <a:pt x="3441" y="298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 rot="10800000" flipH="1">
              <a:off x="3851046" y="4706519"/>
              <a:ext cx="40344" cy="5250"/>
            </a:xfrm>
            <a:custGeom>
              <a:avLst/>
              <a:gdLst/>
              <a:ahLst/>
              <a:cxnLst/>
              <a:rect l="l" t="t" r="r" b="b"/>
              <a:pathLst>
                <a:path w="561" h="73" extrusionOk="0">
                  <a:moveTo>
                    <a:pt x="560" y="1"/>
                  </a:moveTo>
                  <a:lnTo>
                    <a:pt x="0" y="25"/>
                  </a:lnTo>
                  <a:lnTo>
                    <a:pt x="0" y="72"/>
                  </a:lnTo>
                  <a:lnTo>
                    <a:pt x="560" y="4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 rot="10800000" flipH="1">
              <a:off x="3213161" y="4706518"/>
              <a:ext cx="608832" cy="860607"/>
            </a:xfrm>
            <a:custGeom>
              <a:avLst/>
              <a:gdLst/>
              <a:ahLst/>
              <a:cxnLst/>
              <a:rect l="l" t="t" r="r" b="b"/>
              <a:pathLst>
                <a:path w="8466" h="11967" extrusionOk="0">
                  <a:moveTo>
                    <a:pt x="1239" y="0"/>
                  </a:moveTo>
                  <a:lnTo>
                    <a:pt x="1215" y="2001"/>
                  </a:lnTo>
                  <a:lnTo>
                    <a:pt x="1048" y="2024"/>
                  </a:lnTo>
                  <a:cubicBezTo>
                    <a:pt x="941" y="2024"/>
                    <a:pt x="858" y="2120"/>
                    <a:pt x="858" y="2227"/>
                  </a:cubicBezTo>
                  <a:lnTo>
                    <a:pt x="893" y="3656"/>
                  </a:lnTo>
                  <a:cubicBezTo>
                    <a:pt x="893" y="3667"/>
                    <a:pt x="893" y="3679"/>
                    <a:pt x="893" y="3691"/>
                  </a:cubicBezTo>
                  <a:lnTo>
                    <a:pt x="1262" y="5251"/>
                  </a:lnTo>
                  <a:lnTo>
                    <a:pt x="1239" y="6049"/>
                  </a:lnTo>
                  <a:lnTo>
                    <a:pt x="929" y="7597"/>
                  </a:lnTo>
                  <a:lnTo>
                    <a:pt x="500" y="8537"/>
                  </a:lnTo>
                  <a:lnTo>
                    <a:pt x="36" y="9252"/>
                  </a:lnTo>
                  <a:cubicBezTo>
                    <a:pt x="12" y="9287"/>
                    <a:pt x="0" y="9335"/>
                    <a:pt x="0" y="9382"/>
                  </a:cubicBezTo>
                  <a:lnTo>
                    <a:pt x="36" y="9668"/>
                  </a:lnTo>
                  <a:cubicBezTo>
                    <a:pt x="36" y="9740"/>
                    <a:pt x="96" y="9811"/>
                    <a:pt x="167" y="9835"/>
                  </a:cubicBezTo>
                  <a:lnTo>
                    <a:pt x="1989" y="10561"/>
                  </a:lnTo>
                  <a:lnTo>
                    <a:pt x="2001" y="10561"/>
                  </a:lnTo>
                  <a:lnTo>
                    <a:pt x="5918" y="11919"/>
                  </a:lnTo>
                  <a:cubicBezTo>
                    <a:pt x="5942" y="11930"/>
                    <a:pt x="5965" y="11930"/>
                    <a:pt x="5989" y="11930"/>
                  </a:cubicBezTo>
                  <a:lnTo>
                    <a:pt x="7597" y="11930"/>
                  </a:lnTo>
                  <a:lnTo>
                    <a:pt x="8466" y="11966"/>
                  </a:lnTo>
                  <a:lnTo>
                    <a:pt x="8466" y="11919"/>
                  </a:lnTo>
                  <a:lnTo>
                    <a:pt x="7585" y="11883"/>
                  </a:lnTo>
                  <a:lnTo>
                    <a:pt x="5930" y="11883"/>
                  </a:lnTo>
                  <a:lnTo>
                    <a:pt x="2012" y="10525"/>
                  </a:lnTo>
                  <a:lnTo>
                    <a:pt x="179" y="9787"/>
                  </a:lnTo>
                  <a:cubicBezTo>
                    <a:pt x="119" y="9775"/>
                    <a:pt x="84" y="9716"/>
                    <a:pt x="84" y="9656"/>
                  </a:cubicBezTo>
                  <a:lnTo>
                    <a:pt x="48" y="9382"/>
                  </a:lnTo>
                  <a:cubicBezTo>
                    <a:pt x="48" y="9347"/>
                    <a:pt x="48" y="9299"/>
                    <a:pt x="72" y="9275"/>
                  </a:cubicBezTo>
                  <a:lnTo>
                    <a:pt x="536" y="8561"/>
                  </a:lnTo>
                  <a:lnTo>
                    <a:pt x="965" y="7608"/>
                  </a:lnTo>
                  <a:lnTo>
                    <a:pt x="1274" y="6061"/>
                  </a:lnTo>
                  <a:lnTo>
                    <a:pt x="1310" y="5239"/>
                  </a:lnTo>
                  <a:lnTo>
                    <a:pt x="941" y="3679"/>
                  </a:lnTo>
                  <a:cubicBezTo>
                    <a:pt x="941" y="3667"/>
                    <a:pt x="941" y="3656"/>
                    <a:pt x="941" y="3644"/>
                  </a:cubicBezTo>
                  <a:lnTo>
                    <a:pt x="905" y="2227"/>
                  </a:lnTo>
                  <a:cubicBezTo>
                    <a:pt x="905" y="2143"/>
                    <a:pt x="965" y="2072"/>
                    <a:pt x="1048" y="2072"/>
                  </a:cubicBezTo>
                  <a:lnTo>
                    <a:pt x="1262" y="2048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 rot="10800000" flipH="1">
              <a:off x="3238835" y="4723633"/>
              <a:ext cx="650831" cy="841765"/>
            </a:xfrm>
            <a:custGeom>
              <a:avLst/>
              <a:gdLst/>
              <a:ahLst/>
              <a:cxnLst/>
              <a:rect l="l" t="t" r="r" b="b"/>
              <a:pathLst>
                <a:path w="9050" h="11705" extrusionOk="0">
                  <a:moveTo>
                    <a:pt x="1251" y="0"/>
                  </a:moveTo>
                  <a:lnTo>
                    <a:pt x="1203" y="2179"/>
                  </a:lnTo>
                  <a:cubicBezTo>
                    <a:pt x="1203" y="2250"/>
                    <a:pt x="1144" y="2322"/>
                    <a:pt x="1060" y="2334"/>
                  </a:cubicBezTo>
                  <a:lnTo>
                    <a:pt x="858" y="2346"/>
                  </a:lnTo>
                  <a:lnTo>
                    <a:pt x="893" y="3608"/>
                  </a:lnTo>
                  <a:lnTo>
                    <a:pt x="1263" y="5167"/>
                  </a:lnTo>
                  <a:cubicBezTo>
                    <a:pt x="1263" y="5179"/>
                    <a:pt x="1263" y="5191"/>
                    <a:pt x="1263" y="5215"/>
                  </a:cubicBezTo>
                  <a:lnTo>
                    <a:pt x="1227" y="6060"/>
                  </a:lnTo>
                  <a:lnTo>
                    <a:pt x="1227" y="6084"/>
                  </a:lnTo>
                  <a:lnTo>
                    <a:pt x="917" y="7668"/>
                  </a:lnTo>
                  <a:cubicBezTo>
                    <a:pt x="917" y="7680"/>
                    <a:pt x="905" y="7692"/>
                    <a:pt x="905" y="7704"/>
                  </a:cubicBezTo>
                  <a:lnTo>
                    <a:pt x="453" y="8680"/>
                  </a:lnTo>
                  <a:lnTo>
                    <a:pt x="441" y="8704"/>
                  </a:lnTo>
                  <a:lnTo>
                    <a:pt x="1" y="9382"/>
                  </a:lnTo>
                  <a:lnTo>
                    <a:pt x="12" y="9513"/>
                  </a:lnTo>
                  <a:lnTo>
                    <a:pt x="1751" y="10204"/>
                  </a:lnTo>
                  <a:lnTo>
                    <a:pt x="5644" y="11549"/>
                  </a:lnTo>
                  <a:lnTo>
                    <a:pt x="7228" y="11549"/>
                  </a:lnTo>
                  <a:lnTo>
                    <a:pt x="8299" y="11585"/>
                  </a:lnTo>
                  <a:lnTo>
                    <a:pt x="9040" y="11550"/>
                  </a:lnTo>
                  <a:lnTo>
                    <a:pt x="9040" y="11550"/>
                  </a:lnTo>
                  <a:lnTo>
                    <a:pt x="9037" y="11502"/>
                  </a:lnTo>
                  <a:lnTo>
                    <a:pt x="8299" y="11537"/>
                  </a:lnTo>
                  <a:lnTo>
                    <a:pt x="7228" y="11502"/>
                  </a:lnTo>
                  <a:lnTo>
                    <a:pt x="5668" y="11502"/>
                  </a:lnTo>
                  <a:lnTo>
                    <a:pt x="1798" y="10156"/>
                  </a:lnTo>
                  <a:lnTo>
                    <a:pt x="84" y="9478"/>
                  </a:lnTo>
                  <a:lnTo>
                    <a:pt x="72" y="9394"/>
                  </a:lnTo>
                  <a:lnTo>
                    <a:pt x="501" y="8727"/>
                  </a:lnTo>
                  <a:cubicBezTo>
                    <a:pt x="512" y="8727"/>
                    <a:pt x="512" y="8716"/>
                    <a:pt x="524" y="8704"/>
                  </a:cubicBezTo>
                  <a:lnTo>
                    <a:pt x="965" y="7727"/>
                  </a:lnTo>
                  <a:cubicBezTo>
                    <a:pt x="977" y="7715"/>
                    <a:pt x="977" y="7692"/>
                    <a:pt x="977" y="7680"/>
                  </a:cubicBezTo>
                  <a:lnTo>
                    <a:pt x="1298" y="6108"/>
                  </a:lnTo>
                  <a:cubicBezTo>
                    <a:pt x="1298" y="6096"/>
                    <a:pt x="1298" y="6084"/>
                    <a:pt x="1298" y="6072"/>
                  </a:cubicBezTo>
                  <a:lnTo>
                    <a:pt x="1322" y="5215"/>
                  </a:lnTo>
                  <a:cubicBezTo>
                    <a:pt x="1334" y="5203"/>
                    <a:pt x="1334" y="5179"/>
                    <a:pt x="1322" y="5167"/>
                  </a:cubicBezTo>
                  <a:lnTo>
                    <a:pt x="953" y="3608"/>
                  </a:lnTo>
                  <a:lnTo>
                    <a:pt x="929" y="2393"/>
                  </a:lnTo>
                  <a:lnTo>
                    <a:pt x="1072" y="2381"/>
                  </a:lnTo>
                  <a:cubicBezTo>
                    <a:pt x="1179" y="2370"/>
                    <a:pt x="1263" y="2286"/>
                    <a:pt x="1263" y="2179"/>
                  </a:cubicBezTo>
                  <a:lnTo>
                    <a:pt x="1298" y="0"/>
                  </a:lnTo>
                  <a:close/>
                  <a:moveTo>
                    <a:pt x="9049" y="11549"/>
                  </a:moveTo>
                  <a:lnTo>
                    <a:pt x="9040" y="11550"/>
                  </a:lnTo>
                  <a:lnTo>
                    <a:pt x="9040" y="11550"/>
                  </a:lnTo>
                  <a:lnTo>
                    <a:pt x="9049" y="11704"/>
                  </a:lnTo>
                  <a:lnTo>
                    <a:pt x="9049" y="11549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 rot="10800000" flipH="1">
              <a:off x="3847594" y="4480490"/>
              <a:ext cx="3524" cy="229553"/>
            </a:xfrm>
            <a:custGeom>
              <a:avLst/>
              <a:gdLst/>
              <a:ahLst/>
              <a:cxnLst/>
              <a:rect l="l" t="t" r="r" b="b"/>
              <a:pathLst>
                <a:path w="49" h="3192" extrusionOk="0">
                  <a:moveTo>
                    <a:pt x="1" y="1"/>
                  </a:moveTo>
                  <a:lnTo>
                    <a:pt x="1" y="3191"/>
                  </a:lnTo>
                  <a:lnTo>
                    <a:pt x="48" y="3191"/>
                  </a:lnTo>
                  <a:lnTo>
                    <a:pt x="48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 rot="10800000" flipH="1">
              <a:off x="3821921" y="4480490"/>
              <a:ext cx="3524" cy="229553"/>
            </a:xfrm>
            <a:custGeom>
              <a:avLst/>
              <a:gdLst/>
              <a:ahLst/>
              <a:cxnLst/>
              <a:rect l="l" t="t" r="r" b="b"/>
              <a:pathLst>
                <a:path w="49" h="3192" extrusionOk="0">
                  <a:moveTo>
                    <a:pt x="1" y="1"/>
                  </a:moveTo>
                  <a:lnTo>
                    <a:pt x="1" y="48"/>
                  </a:lnTo>
                  <a:lnTo>
                    <a:pt x="1" y="3191"/>
                  </a:lnTo>
                  <a:lnTo>
                    <a:pt x="48" y="319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 rot="10800000" flipH="1">
              <a:off x="263368" y="4518156"/>
              <a:ext cx="68607" cy="67744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1" y="1"/>
                  </a:moveTo>
                  <a:lnTo>
                    <a:pt x="1" y="108"/>
                  </a:lnTo>
                  <a:lnTo>
                    <a:pt x="906" y="941"/>
                  </a:lnTo>
                  <a:lnTo>
                    <a:pt x="953" y="8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 rot="10800000" flipH="1">
              <a:off x="263368" y="4437683"/>
              <a:ext cx="72850" cy="84860"/>
            </a:xfrm>
            <a:custGeom>
              <a:avLst/>
              <a:gdLst/>
              <a:ahLst/>
              <a:cxnLst/>
              <a:rect l="l" t="t" r="r" b="b"/>
              <a:pathLst>
                <a:path w="1013" h="1180" extrusionOk="0">
                  <a:moveTo>
                    <a:pt x="953" y="1"/>
                  </a:moveTo>
                  <a:lnTo>
                    <a:pt x="906" y="60"/>
                  </a:lnTo>
                  <a:lnTo>
                    <a:pt x="1" y="1072"/>
                  </a:lnTo>
                  <a:lnTo>
                    <a:pt x="1" y="1180"/>
                  </a:lnTo>
                  <a:lnTo>
                    <a:pt x="1013" y="49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2" name="Google Shape;7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9"/>
          <p:cNvSpPr txBox="1">
            <a:spLocks noGrp="1"/>
          </p:cNvSpPr>
          <p:nvPr>
            <p:ph type="subTitle" idx="1"/>
          </p:nvPr>
        </p:nvSpPr>
        <p:spPr>
          <a:xfrm>
            <a:off x="4616250" y="2539450"/>
            <a:ext cx="371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764" name="Google Shape;764;p9"/>
          <p:cNvSpPr txBox="1">
            <a:spLocks noGrp="1"/>
          </p:cNvSpPr>
          <p:nvPr>
            <p:ph type="title"/>
          </p:nvPr>
        </p:nvSpPr>
        <p:spPr>
          <a:xfrm>
            <a:off x="4616250" y="1926950"/>
            <a:ext cx="39762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3"/>
          <p:cNvSpPr/>
          <p:nvPr/>
        </p:nvSpPr>
        <p:spPr>
          <a:xfrm rot="-5400000">
            <a:off x="5400627" y="-701419"/>
            <a:ext cx="1322814" cy="2573268"/>
          </a:xfrm>
          <a:custGeom>
            <a:avLst/>
            <a:gdLst/>
            <a:ahLst/>
            <a:cxnLst/>
            <a:rect l="l" t="t" r="r" b="b"/>
            <a:pathLst>
              <a:path w="52686" h="102490" extrusionOk="0">
                <a:moveTo>
                  <a:pt x="37124" y="2656"/>
                </a:moveTo>
                <a:lnTo>
                  <a:pt x="39648" y="10585"/>
                </a:lnTo>
                <a:cubicBezTo>
                  <a:pt x="22110" y="16253"/>
                  <a:pt x="10169" y="32529"/>
                  <a:pt x="10026" y="50959"/>
                </a:cubicBezTo>
                <a:lnTo>
                  <a:pt x="1703" y="50924"/>
                </a:lnTo>
                <a:cubicBezTo>
                  <a:pt x="1739" y="40161"/>
                  <a:pt x="5204" y="29695"/>
                  <a:pt x="11573" y="21039"/>
                </a:cubicBezTo>
                <a:cubicBezTo>
                  <a:pt x="17931" y="12360"/>
                  <a:pt x="26873" y="5918"/>
                  <a:pt x="37124" y="2656"/>
                </a:cubicBezTo>
                <a:close/>
                <a:moveTo>
                  <a:pt x="39720" y="10764"/>
                </a:moveTo>
                <a:lnTo>
                  <a:pt x="42256" y="18706"/>
                </a:lnTo>
                <a:cubicBezTo>
                  <a:pt x="28218" y="23242"/>
                  <a:pt x="18681" y="36255"/>
                  <a:pt x="18562" y="51007"/>
                </a:cubicBezTo>
                <a:lnTo>
                  <a:pt x="10228" y="50959"/>
                </a:lnTo>
                <a:cubicBezTo>
                  <a:pt x="10323" y="32588"/>
                  <a:pt x="22218" y="16372"/>
                  <a:pt x="39720" y="10764"/>
                </a:cubicBezTo>
                <a:close/>
                <a:moveTo>
                  <a:pt x="42315" y="18884"/>
                </a:moveTo>
                <a:lnTo>
                  <a:pt x="44863" y="26849"/>
                </a:lnTo>
                <a:cubicBezTo>
                  <a:pt x="34338" y="30231"/>
                  <a:pt x="27171" y="39994"/>
                  <a:pt x="27111" y="51043"/>
                </a:cubicBezTo>
                <a:lnTo>
                  <a:pt x="18741" y="51007"/>
                </a:lnTo>
                <a:cubicBezTo>
                  <a:pt x="18824" y="36327"/>
                  <a:pt x="28337" y="23361"/>
                  <a:pt x="42315" y="18884"/>
                </a:cubicBezTo>
                <a:close/>
                <a:moveTo>
                  <a:pt x="44911" y="27004"/>
                </a:moveTo>
                <a:lnTo>
                  <a:pt x="47447" y="34969"/>
                </a:lnTo>
                <a:cubicBezTo>
                  <a:pt x="40446" y="37220"/>
                  <a:pt x="35684" y="43721"/>
                  <a:pt x="35624" y="51079"/>
                </a:cubicBezTo>
                <a:lnTo>
                  <a:pt x="27266" y="51043"/>
                </a:lnTo>
                <a:cubicBezTo>
                  <a:pt x="27337" y="40053"/>
                  <a:pt x="34445" y="30362"/>
                  <a:pt x="44911" y="27004"/>
                </a:cubicBezTo>
                <a:close/>
                <a:moveTo>
                  <a:pt x="47507" y="35112"/>
                </a:moveTo>
                <a:lnTo>
                  <a:pt x="50043" y="43078"/>
                </a:lnTo>
                <a:cubicBezTo>
                  <a:pt x="46566" y="44221"/>
                  <a:pt x="44185" y="47459"/>
                  <a:pt x="44137" y="51126"/>
                </a:cubicBezTo>
                <a:lnTo>
                  <a:pt x="35791" y="51079"/>
                </a:lnTo>
                <a:cubicBezTo>
                  <a:pt x="35838" y="43792"/>
                  <a:pt x="40565" y="37363"/>
                  <a:pt x="47507" y="35112"/>
                </a:cubicBezTo>
                <a:close/>
                <a:moveTo>
                  <a:pt x="50090" y="43232"/>
                </a:moveTo>
                <a:lnTo>
                  <a:pt x="52638" y="51162"/>
                </a:lnTo>
                <a:lnTo>
                  <a:pt x="44304" y="51126"/>
                </a:lnTo>
                <a:cubicBezTo>
                  <a:pt x="44351" y="47530"/>
                  <a:pt x="46673" y="44352"/>
                  <a:pt x="50090" y="43232"/>
                </a:cubicBezTo>
                <a:close/>
                <a:moveTo>
                  <a:pt x="44304" y="51293"/>
                </a:moveTo>
                <a:lnTo>
                  <a:pt x="52638" y="51329"/>
                </a:lnTo>
                <a:lnTo>
                  <a:pt x="50043" y="59234"/>
                </a:lnTo>
                <a:cubicBezTo>
                  <a:pt x="46625" y="58079"/>
                  <a:pt x="44328" y="54889"/>
                  <a:pt x="44304" y="51293"/>
                </a:cubicBezTo>
                <a:close/>
                <a:moveTo>
                  <a:pt x="35791" y="51245"/>
                </a:moveTo>
                <a:lnTo>
                  <a:pt x="44149" y="51281"/>
                </a:lnTo>
                <a:cubicBezTo>
                  <a:pt x="44173" y="54948"/>
                  <a:pt x="46506" y="58210"/>
                  <a:pt x="49983" y="59389"/>
                </a:cubicBezTo>
                <a:lnTo>
                  <a:pt x="47364" y="67331"/>
                </a:lnTo>
                <a:cubicBezTo>
                  <a:pt x="40446" y="65009"/>
                  <a:pt x="35791" y="58532"/>
                  <a:pt x="35791" y="51245"/>
                </a:cubicBezTo>
                <a:close/>
                <a:moveTo>
                  <a:pt x="27278" y="51210"/>
                </a:moveTo>
                <a:lnTo>
                  <a:pt x="35636" y="51245"/>
                </a:lnTo>
                <a:cubicBezTo>
                  <a:pt x="35624" y="58603"/>
                  <a:pt x="40315" y="65140"/>
                  <a:pt x="47292" y="67485"/>
                </a:cubicBezTo>
                <a:lnTo>
                  <a:pt x="44685" y="75427"/>
                </a:lnTo>
                <a:cubicBezTo>
                  <a:pt x="34267" y="71950"/>
                  <a:pt x="27242" y="62187"/>
                  <a:pt x="27278" y="51210"/>
                </a:cubicBezTo>
                <a:close/>
                <a:moveTo>
                  <a:pt x="18741" y="51162"/>
                </a:moveTo>
                <a:lnTo>
                  <a:pt x="27111" y="51210"/>
                </a:lnTo>
                <a:cubicBezTo>
                  <a:pt x="27075" y="62258"/>
                  <a:pt x="34136" y="72081"/>
                  <a:pt x="44625" y="75582"/>
                </a:cubicBezTo>
                <a:lnTo>
                  <a:pt x="42006" y="83523"/>
                </a:lnTo>
                <a:cubicBezTo>
                  <a:pt x="28076" y="78891"/>
                  <a:pt x="18705" y="65842"/>
                  <a:pt x="18741" y="51162"/>
                </a:cubicBezTo>
                <a:close/>
                <a:moveTo>
                  <a:pt x="10228" y="51126"/>
                </a:moveTo>
                <a:lnTo>
                  <a:pt x="18562" y="51162"/>
                </a:lnTo>
                <a:cubicBezTo>
                  <a:pt x="18551" y="52924"/>
                  <a:pt x="18693" y="54686"/>
                  <a:pt x="18955" y="56436"/>
                </a:cubicBezTo>
                <a:cubicBezTo>
                  <a:pt x="20920" y="69105"/>
                  <a:pt x="29790" y="79618"/>
                  <a:pt x="41946" y="83690"/>
                </a:cubicBezTo>
                <a:lnTo>
                  <a:pt x="39327" y="91619"/>
                </a:lnTo>
                <a:cubicBezTo>
                  <a:pt x="35112" y="90214"/>
                  <a:pt x="31147" y="88166"/>
                  <a:pt x="27575" y="85535"/>
                </a:cubicBezTo>
                <a:cubicBezTo>
                  <a:pt x="16217" y="77201"/>
                  <a:pt x="10204" y="64247"/>
                  <a:pt x="10228" y="51126"/>
                </a:cubicBezTo>
                <a:close/>
                <a:moveTo>
                  <a:pt x="1703" y="51090"/>
                </a:moveTo>
                <a:lnTo>
                  <a:pt x="10026" y="51126"/>
                </a:lnTo>
                <a:cubicBezTo>
                  <a:pt x="10026" y="53329"/>
                  <a:pt x="10192" y="55543"/>
                  <a:pt x="10526" y="57722"/>
                </a:cubicBezTo>
                <a:cubicBezTo>
                  <a:pt x="12216" y="68938"/>
                  <a:pt x="18324" y="78999"/>
                  <a:pt x="27492" y="85678"/>
                </a:cubicBezTo>
                <a:cubicBezTo>
                  <a:pt x="31076" y="88309"/>
                  <a:pt x="35053" y="90369"/>
                  <a:pt x="39279" y="91786"/>
                </a:cubicBezTo>
                <a:lnTo>
                  <a:pt x="36660" y="99715"/>
                </a:lnTo>
                <a:cubicBezTo>
                  <a:pt x="31600" y="98037"/>
                  <a:pt x="26825" y="95572"/>
                  <a:pt x="22527" y="92417"/>
                </a:cubicBezTo>
                <a:cubicBezTo>
                  <a:pt x="8883" y="82404"/>
                  <a:pt x="1667" y="66842"/>
                  <a:pt x="1703" y="51090"/>
                </a:cubicBezTo>
                <a:close/>
                <a:moveTo>
                  <a:pt x="52686" y="1"/>
                </a:moveTo>
                <a:cubicBezTo>
                  <a:pt x="50102" y="13"/>
                  <a:pt x="47530" y="203"/>
                  <a:pt x="44970" y="596"/>
                </a:cubicBezTo>
                <a:cubicBezTo>
                  <a:pt x="31457" y="2680"/>
                  <a:pt x="19551" y="9895"/>
                  <a:pt x="11442" y="20944"/>
                </a:cubicBezTo>
                <a:cubicBezTo>
                  <a:pt x="3370" y="31874"/>
                  <a:pt x="1" y="45590"/>
                  <a:pt x="2096" y="59020"/>
                </a:cubicBezTo>
                <a:cubicBezTo>
                  <a:pt x="4180" y="72534"/>
                  <a:pt x="11395" y="84440"/>
                  <a:pt x="22444" y="92548"/>
                </a:cubicBezTo>
                <a:cubicBezTo>
                  <a:pt x="31334" y="99061"/>
                  <a:pt x="41827" y="102490"/>
                  <a:pt x="52630" y="102490"/>
                </a:cubicBezTo>
                <a:cubicBezTo>
                  <a:pt x="52648" y="102490"/>
                  <a:pt x="52667" y="102490"/>
                  <a:pt x="52686" y="102490"/>
                </a:cubicBezTo>
                <a:lnTo>
                  <a:pt x="52686" y="102287"/>
                </a:lnTo>
                <a:cubicBezTo>
                  <a:pt x="47292" y="102287"/>
                  <a:pt x="41934" y="101430"/>
                  <a:pt x="36815" y="99763"/>
                </a:cubicBezTo>
                <a:lnTo>
                  <a:pt x="39422" y="91834"/>
                </a:lnTo>
                <a:cubicBezTo>
                  <a:pt x="43708" y="93250"/>
                  <a:pt x="48185" y="93965"/>
                  <a:pt x="52686" y="93965"/>
                </a:cubicBezTo>
                <a:lnTo>
                  <a:pt x="52686" y="93762"/>
                </a:lnTo>
                <a:cubicBezTo>
                  <a:pt x="48197" y="93762"/>
                  <a:pt x="43744" y="93060"/>
                  <a:pt x="39482" y="91667"/>
                </a:cubicBezTo>
                <a:lnTo>
                  <a:pt x="42101" y="83737"/>
                </a:lnTo>
                <a:cubicBezTo>
                  <a:pt x="45518" y="84857"/>
                  <a:pt x="49090" y="85428"/>
                  <a:pt x="52686" y="85428"/>
                </a:cubicBezTo>
                <a:lnTo>
                  <a:pt x="52686" y="85238"/>
                </a:lnTo>
                <a:cubicBezTo>
                  <a:pt x="49114" y="85238"/>
                  <a:pt x="45554" y="84678"/>
                  <a:pt x="42161" y="83571"/>
                </a:cubicBezTo>
                <a:lnTo>
                  <a:pt x="44780" y="75617"/>
                </a:lnTo>
                <a:cubicBezTo>
                  <a:pt x="47328" y="76451"/>
                  <a:pt x="49995" y="76879"/>
                  <a:pt x="52686" y="76891"/>
                </a:cubicBezTo>
                <a:lnTo>
                  <a:pt x="52686" y="76725"/>
                </a:lnTo>
                <a:cubicBezTo>
                  <a:pt x="50019" y="76725"/>
                  <a:pt x="47364" y="76308"/>
                  <a:pt x="44828" y="75474"/>
                </a:cubicBezTo>
                <a:lnTo>
                  <a:pt x="47447" y="67545"/>
                </a:lnTo>
                <a:cubicBezTo>
                  <a:pt x="49138" y="68093"/>
                  <a:pt x="50912" y="68366"/>
                  <a:pt x="52686" y="68366"/>
                </a:cubicBezTo>
                <a:lnTo>
                  <a:pt x="52686" y="68212"/>
                </a:lnTo>
                <a:cubicBezTo>
                  <a:pt x="50924" y="68212"/>
                  <a:pt x="49173" y="67926"/>
                  <a:pt x="47495" y="67390"/>
                </a:cubicBezTo>
                <a:lnTo>
                  <a:pt x="50126" y="59449"/>
                </a:lnTo>
                <a:cubicBezTo>
                  <a:pt x="50947" y="59711"/>
                  <a:pt x="51817" y="59853"/>
                  <a:pt x="52686" y="59853"/>
                </a:cubicBezTo>
                <a:lnTo>
                  <a:pt x="52686" y="59687"/>
                </a:lnTo>
                <a:cubicBezTo>
                  <a:pt x="51828" y="59687"/>
                  <a:pt x="50983" y="59556"/>
                  <a:pt x="50174" y="59294"/>
                </a:cubicBezTo>
                <a:lnTo>
                  <a:pt x="52686" y="51674"/>
                </a:lnTo>
                <a:lnTo>
                  <a:pt x="52686" y="50817"/>
                </a:lnTo>
                <a:lnTo>
                  <a:pt x="50245" y="43185"/>
                </a:lnTo>
                <a:cubicBezTo>
                  <a:pt x="51043" y="42947"/>
                  <a:pt x="51864" y="42816"/>
                  <a:pt x="52686" y="42816"/>
                </a:cubicBezTo>
                <a:lnTo>
                  <a:pt x="52686" y="42649"/>
                </a:lnTo>
                <a:cubicBezTo>
                  <a:pt x="51840" y="42661"/>
                  <a:pt x="51007" y="42780"/>
                  <a:pt x="50197" y="43030"/>
                </a:cubicBezTo>
                <a:lnTo>
                  <a:pt x="47649" y="35077"/>
                </a:lnTo>
                <a:cubicBezTo>
                  <a:pt x="49281" y="34565"/>
                  <a:pt x="50983" y="34303"/>
                  <a:pt x="52686" y="34291"/>
                </a:cubicBezTo>
                <a:lnTo>
                  <a:pt x="52686" y="34124"/>
                </a:lnTo>
                <a:cubicBezTo>
                  <a:pt x="50959" y="34136"/>
                  <a:pt x="49245" y="34398"/>
                  <a:pt x="47602" y="34922"/>
                </a:cubicBezTo>
                <a:lnTo>
                  <a:pt x="45066" y="26957"/>
                </a:lnTo>
                <a:cubicBezTo>
                  <a:pt x="47530" y="26183"/>
                  <a:pt x="50102" y="25778"/>
                  <a:pt x="52686" y="25766"/>
                </a:cubicBezTo>
                <a:lnTo>
                  <a:pt x="52686" y="25611"/>
                </a:lnTo>
                <a:cubicBezTo>
                  <a:pt x="50078" y="25611"/>
                  <a:pt x="47495" y="26016"/>
                  <a:pt x="45006" y="26802"/>
                </a:cubicBezTo>
                <a:lnTo>
                  <a:pt x="42470" y="18836"/>
                </a:lnTo>
                <a:cubicBezTo>
                  <a:pt x="45768" y="17789"/>
                  <a:pt x="49221" y="17253"/>
                  <a:pt x="52686" y="17241"/>
                </a:cubicBezTo>
                <a:lnTo>
                  <a:pt x="52686" y="17051"/>
                </a:lnTo>
                <a:cubicBezTo>
                  <a:pt x="49197" y="17062"/>
                  <a:pt x="45732" y="17610"/>
                  <a:pt x="42411" y="18658"/>
                </a:cubicBezTo>
                <a:lnTo>
                  <a:pt x="39875" y="10716"/>
                </a:lnTo>
                <a:cubicBezTo>
                  <a:pt x="44018" y="9407"/>
                  <a:pt x="48340" y="8740"/>
                  <a:pt x="52686" y="8728"/>
                </a:cubicBezTo>
                <a:lnTo>
                  <a:pt x="52686" y="8538"/>
                </a:lnTo>
                <a:cubicBezTo>
                  <a:pt x="48316" y="8550"/>
                  <a:pt x="43970" y="9216"/>
                  <a:pt x="39803" y="10538"/>
                </a:cubicBezTo>
                <a:lnTo>
                  <a:pt x="37279" y="2608"/>
                </a:lnTo>
                <a:cubicBezTo>
                  <a:pt x="42268" y="1025"/>
                  <a:pt x="47459" y="215"/>
                  <a:pt x="52686" y="203"/>
                </a:cubicBezTo>
                <a:lnTo>
                  <a:pt x="52686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2" name="Google Shape;922;p13"/>
          <p:cNvGrpSpPr/>
          <p:nvPr/>
        </p:nvGrpSpPr>
        <p:grpSpPr>
          <a:xfrm>
            <a:off x="7919497" y="-75493"/>
            <a:ext cx="1850487" cy="4978048"/>
            <a:chOff x="7919497" y="-75493"/>
            <a:chExt cx="1850487" cy="4978048"/>
          </a:xfrm>
        </p:grpSpPr>
        <p:sp>
          <p:nvSpPr>
            <p:cNvPr id="923" name="Google Shape;923;p13"/>
            <p:cNvSpPr/>
            <p:nvPr/>
          </p:nvSpPr>
          <p:spPr>
            <a:xfrm>
              <a:off x="8249112" y="-75493"/>
              <a:ext cx="1509307" cy="26379"/>
            </a:xfrm>
            <a:custGeom>
              <a:avLst/>
              <a:gdLst/>
              <a:ahLst/>
              <a:cxnLst/>
              <a:rect l="l" t="t" r="r" b="b"/>
              <a:pathLst>
                <a:path w="23230" h="406" extrusionOk="0">
                  <a:moveTo>
                    <a:pt x="0" y="1"/>
                  </a:moveTo>
                  <a:lnTo>
                    <a:pt x="488" y="406"/>
                  </a:lnTo>
                  <a:lnTo>
                    <a:pt x="23229" y="358"/>
                  </a:lnTo>
                  <a:lnTo>
                    <a:pt x="23229" y="334"/>
                  </a:lnTo>
                  <a:lnTo>
                    <a:pt x="23229" y="287"/>
                  </a:lnTo>
                  <a:lnTo>
                    <a:pt x="512" y="334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7919507" y="1453110"/>
              <a:ext cx="1410354" cy="56526"/>
            </a:xfrm>
            <a:custGeom>
              <a:avLst/>
              <a:gdLst/>
              <a:ahLst/>
              <a:cxnLst/>
              <a:rect l="l" t="t" r="r" b="b"/>
              <a:pathLst>
                <a:path w="21707" h="870" extrusionOk="0">
                  <a:moveTo>
                    <a:pt x="21706" y="1"/>
                  </a:moveTo>
                  <a:lnTo>
                    <a:pt x="20968" y="13"/>
                  </a:lnTo>
                  <a:lnTo>
                    <a:pt x="2227" y="298"/>
                  </a:lnTo>
                  <a:lnTo>
                    <a:pt x="2251" y="822"/>
                  </a:lnTo>
                  <a:lnTo>
                    <a:pt x="1" y="858"/>
                  </a:lnTo>
                  <a:lnTo>
                    <a:pt x="1" y="870"/>
                  </a:lnTo>
                  <a:lnTo>
                    <a:pt x="2263" y="834"/>
                  </a:lnTo>
                  <a:lnTo>
                    <a:pt x="2239" y="310"/>
                  </a:lnTo>
                  <a:lnTo>
                    <a:pt x="20968" y="24"/>
                  </a:lnTo>
                  <a:lnTo>
                    <a:pt x="21706" y="13"/>
                  </a:lnTo>
                  <a:lnTo>
                    <a:pt x="2170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7919507" y="1453890"/>
              <a:ext cx="1410354" cy="58865"/>
            </a:xfrm>
            <a:custGeom>
              <a:avLst/>
              <a:gdLst/>
              <a:ahLst/>
              <a:cxnLst/>
              <a:rect l="l" t="t" r="r" b="b"/>
              <a:pathLst>
                <a:path w="21707" h="906" extrusionOk="0">
                  <a:moveTo>
                    <a:pt x="21706" y="1"/>
                  </a:moveTo>
                  <a:lnTo>
                    <a:pt x="20968" y="12"/>
                  </a:lnTo>
                  <a:lnTo>
                    <a:pt x="2239" y="298"/>
                  </a:lnTo>
                  <a:lnTo>
                    <a:pt x="2263" y="822"/>
                  </a:lnTo>
                  <a:lnTo>
                    <a:pt x="1" y="858"/>
                  </a:lnTo>
                  <a:lnTo>
                    <a:pt x="1" y="905"/>
                  </a:lnTo>
                  <a:lnTo>
                    <a:pt x="2323" y="870"/>
                  </a:lnTo>
                  <a:lnTo>
                    <a:pt x="2287" y="346"/>
                  </a:lnTo>
                  <a:lnTo>
                    <a:pt x="20968" y="60"/>
                  </a:lnTo>
                  <a:lnTo>
                    <a:pt x="21706" y="48"/>
                  </a:lnTo>
                  <a:lnTo>
                    <a:pt x="2170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9271776" y="1446938"/>
              <a:ext cx="492035" cy="1653155"/>
            </a:xfrm>
            <a:custGeom>
              <a:avLst/>
              <a:gdLst/>
              <a:ahLst/>
              <a:cxnLst/>
              <a:rect l="l" t="t" r="r" b="b"/>
              <a:pathLst>
                <a:path w="7573" h="25444" extrusionOk="0">
                  <a:moveTo>
                    <a:pt x="7572" y="0"/>
                  </a:moveTo>
                  <a:lnTo>
                    <a:pt x="893" y="96"/>
                  </a:lnTo>
                  <a:lnTo>
                    <a:pt x="893" y="108"/>
                  </a:lnTo>
                  <a:lnTo>
                    <a:pt x="893" y="155"/>
                  </a:lnTo>
                  <a:lnTo>
                    <a:pt x="512" y="8787"/>
                  </a:lnTo>
                  <a:lnTo>
                    <a:pt x="572" y="8787"/>
                  </a:lnTo>
                  <a:lnTo>
                    <a:pt x="0" y="25444"/>
                  </a:lnTo>
                  <a:lnTo>
                    <a:pt x="572" y="8823"/>
                  </a:lnTo>
                  <a:lnTo>
                    <a:pt x="965" y="167"/>
                  </a:lnTo>
                  <a:lnTo>
                    <a:pt x="7572" y="72"/>
                  </a:lnTo>
                  <a:lnTo>
                    <a:pt x="7572" y="24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8447147" y="2004660"/>
              <a:ext cx="861793" cy="1952613"/>
            </a:xfrm>
            <a:custGeom>
              <a:avLst/>
              <a:gdLst/>
              <a:ahLst/>
              <a:cxnLst/>
              <a:rect l="l" t="t" r="r" b="b"/>
              <a:pathLst>
                <a:path w="13264" h="30053" extrusionOk="0">
                  <a:moveTo>
                    <a:pt x="2357" y="1"/>
                  </a:moveTo>
                  <a:lnTo>
                    <a:pt x="2357" y="13"/>
                  </a:lnTo>
                  <a:lnTo>
                    <a:pt x="2417" y="13"/>
                  </a:lnTo>
                  <a:lnTo>
                    <a:pt x="0" y="18932"/>
                  </a:lnTo>
                  <a:lnTo>
                    <a:pt x="0" y="18944"/>
                  </a:lnTo>
                  <a:lnTo>
                    <a:pt x="2417" y="72"/>
                  </a:lnTo>
                  <a:lnTo>
                    <a:pt x="13204" y="263"/>
                  </a:lnTo>
                  <a:lnTo>
                    <a:pt x="12180" y="29993"/>
                  </a:lnTo>
                  <a:lnTo>
                    <a:pt x="12252" y="30052"/>
                  </a:lnTo>
                  <a:lnTo>
                    <a:pt x="12692" y="16860"/>
                  </a:lnTo>
                  <a:lnTo>
                    <a:pt x="13264" y="203"/>
                  </a:lnTo>
                  <a:lnTo>
                    <a:pt x="13204" y="203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7919507" y="2005439"/>
              <a:ext cx="684678" cy="1229276"/>
            </a:xfrm>
            <a:custGeom>
              <a:avLst/>
              <a:gdLst/>
              <a:ahLst/>
              <a:cxnLst/>
              <a:rect l="l" t="t" r="r" b="b"/>
              <a:pathLst>
                <a:path w="10538" h="18920" extrusionOk="0">
                  <a:moveTo>
                    <a:pt x="10478" y="1"/>
                  </a:moveTo>
                  <a:lnTo>
                    <a:pt x="2132" y="227"/>
                  </a:lnTo>
                  <a:lnTo>
                    <a:pt x="1" y="5001"/>
                  </a:lnTo>
                  <a:lnTo>
                    <a:pt x="1" y="5108"/>
                  </a:lnTo>
                  <a:lnTo>
                    <a:pt x="2168" y="275"/>
                  </a:lnTo>
                  <a:lnTo>
                    <a:pt x="10490" y="48"/>
                  </a:lnTo>
                  <a:lnTo>
                    <a:pt x="8073" y="18896"/>
                  </a:lnTo>
                  <a:lnTo>
                    <a:pt x="8121" y="18920"/>
                  </a:lnTo>
                  <a:lnTo>
                    <a:pt x="1053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8628160" y="4827446"/>
              <a:ext cx="118380" cy="75108"/>
            </a:xfrm>
            <a:custGeom>
              <a:avLst/>
              <a:gdLst/>
              <a:ahLst/>
              <a:cxnLst/>
              <a:rect l="l" t="t" r="r" b="b"/>
              <a:pathLst>
                <a:path w="1822" h="1156" extrusionOk="0">
                  <a:moveTo>
                    <a:pt x="1000" y="1"/>
                  </a:moveTo>
                  <a:lnTo>
                    <a:pt x="691" y="48"/>
                  </a:lnTo>
                  <a:lnTo>
                    <a:pt x="417" y="191"/>
                  </a:lnTo>
                  <a:lnTo>
                    <a:pt x="191" y="405"/>
                  </a:lnTo>
                  <a:lnTo>
                    <a:pt x="48" y="691"/>
                  </a:lnTo>
                  <a:lnTo>
                    <a:pt x="0" y="1001"/>
                  </a:lnTo>
                  <a:lnTo>
                    <a:pt x="24" y="1155"/>
                  </a:lnTo>
                  <a:lnTo>
                    <a:pt x="95" y="1155"/>
                  </a:lnTo>
                  <a:lnTo>
                    <a:pt x="72" y="1001"/>
                  </a:lnTo>
                  <a:lnTo>
                    <a:pt x="119" y="715"/>
                  </a:lnTo>
                  <a:lnTo>
                    <a:pt x="250" y="453"/>
                  </a:lnTo>
                  <a:lnTo>
                    <a:pt x="453" y="251"/>
                  </a:lnTo>
                  <a:lnTo>
                    <a:pt x="714" y="120"/>
                  </a:lnTo>
                  <a:lnTo>
                    <a:pt x="1000" y="72"/>
                  </a:lnTo>
                  <a:lnTo>
                    <a:pt x="1286" y="120"/>
                  </a:lnTo>
                  <a:lnTo>
                    <a:pt x="1548" y="251"/>
                  </a:lnTo>
                  <a:lnTo>
                    <a:pt x="1727" y="429"/>
                  </a:lnTo>
                  <a:lnTo>
                    <a:pt x="1822" y="441"/>
                  </a:lnTo>
                  <a:lnTo>
                    <a:pt x="1810" y="405"/>
                  </a:lnTo>
                  <a:lnTo>
                    <a:pt x="1584" y="191"/>
                  </a:lnTo>
                  <a:lnTo>
                    <a:pt x="1310" y="48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9002531" y="2352781"/>
              <a:ext cx="130010" cy="128450"/>
            </a:xfrm>
            <a:custGeom>
              <a:avLst/>
              <a:gdLst/>
              <a:ahLst/>
              <a:cxnLst/>
              <a:rect l="l" t="t" r="r" b="b"/>
              <a:pathLst>
                <a:path w="2001" h="1977" extrusionOk="0">
                  <a:moveTo>
                    <a:pt x="1001" y="1"/>
                  </a:moveTo>
                  <a:lnTo>
                    <a:pt x="691" y="48"/>
                  </a:lnTo>
                  <a:lnTo>
                    <a:pt x="417" y="191"/>
                  </a:lnTo>
                  <a:lnTo>
                    <a:pt x="191" y="417"/>
                  </a:lnTo>
                  <a:lnTo>
                    <a:pt x="48" y="691"/>
                  </a:lnTo>
                  <a:lnTo>
                    <a:pt x="1" y="1001"/>
                  </a:lnTo>
                  <a:lnTo>
                    <a:pt x="48" y="1310"/>
                  </a:lnTo>
                  <a:lnTo>
                    <a:pt x="132" y="1477"/>
                  </a:lnTo>
                  <a:lnTo>
                    <a:pt x="179" y="1382"/>
                  </a:lnTo>
                  <a:lnTo>
                    <a:pt x="120" y="1286"/>
                  </a:lnTo>
                  <a:lnTo>
                    <a:pt x="84" y="1001"/>
                  </a:lnTo>
                  <a:lnTo>
                    <a:pt x="120" y="715"/>
                  </a:lnTo>
                  <a:lnTo>
                    <a:pt x="251" y="453"/>
                  </a:lnTo>
                  <a:lnTo>
                    <a:pt x="465" y="251"/>
                  </a:lnTo>
                  <a:lnTo>
                    <a:pt x="715" y="120"/>
                  </a:lnTo>
                  <a:lnTo>
                    <a:pt x="1001" y="72"/>
                  </a:lnTo>
                  <a:lnTo>
                    <a:pt x="1287" y="120"/>
                  </a:lnTo>
                  <a:lnTo>
                    <a:pt x="1549" y="251"/>
                  </a:lnTo>
                  <a:lnTo>
                    <a:pt x="1751" y="453"/>
                  </a:lnTo>
                  <a:lnTo>
                    <a:pt x="1882" y="715"/>
                  </a:lnTo>
                  <a:lnTo>
                    <a:pt x="1930" y="1001"/>
                  </a:lnTo>
                  <a:lnTo>
                    <a:pt x="1882" y="1286"/>
                  </a:lnTo>
                  <a:lnTo>
                    <a:pt x="1751" y="1548"/>
                  </a:lnTo>
                  <a:lnTo>
                    <a:pt x="1549" y="1751"/>
                  </a:lnTo>
                  <a:lnTo>
                    <a:pt x="1287" y="1882"/>
                  </a:lnTo>
                  <a:lnTo>
                    <a:pt x="1215" y="1894"/>
                  </a:lnTo>
                  <a:lnTo>
                    <a:pt x="1179" y="1977"/>
                  </a:lnTo>
                  <a:lnTo>
                    <a:pt x="1179" y="1977"/>
                  </a:lnTo>
                  <a:lnTo>
                    <a:pt x="1310" y="1953"/>
                  </a:lnTo>
                  <a:lnTo>
                    <a:pt x="1596" y="1810"/>
                  </a:lnTo>
                  <a:lnTo>
                    <a:pt x="1810" y="1584"/>
                  </a:lnTo>
                  <a:lnTo>
                    <a:pt x="1953" y="1310"/>
                  </a:lnTo>
                  <a:lnTo>
                    <a:pt x="2001" y="1001"/>
                  </a:lnTo>
                  <a:lnTo>
                    <a:pt x="1953" y="691"/>
                  </a:lnTo>
                  <a:lnTo>
                    <a:pt x="1810" y="417"/>
                  </a:lnTo>
                  <a:lnTo>
                    <a:pt x="1596" y="191"/>
                  </a:lnTo>
                  <a:lnTo>
                    <a:pt x="1310" y="4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8928267" y="1772579"/>
              <a:ext cx="72769" cy="79786"/>
            </a:xfrm>
            <a:custGeom>
              <a:avLst/>
              <a:gdLst/>
              <a:ahLst/>
              <a:cxnLst/>
              <a:rect l="l" t="t" r="r" b="b"/>
              <a:pathLst>
                <a:path w="1120" h="1228" extrusionOk="0">
                  <a:moveTo>
                    <a:pt x="513" y="1"/>
                  </a:moveTo>
                  <a:lnTo>
                    <a:pt x="275" y="49"/>
                  </a:lnTo>
                  <a:lnTo>
                    <a:pt x="72" y="179"/>
                  </a:lnTo>
                  <a:lnTo>
                    <a:pt x="1" y="299"/>
                  </a:lnTo>
                  <a:lnTo>
                    <a:pt x="72" y="299"/>
                  </a:lnTo>
                  <a:lnTo>
                    <a:pt x="227" y="144"/>
                  </a:lnTo>
                  <a:lnTo>
                    <a:pt x="441" y="84"/>
                  </a:lnTo>
                  <a:lnTo>
                    <a:pt x="667" y="108"/>
                  </a:lnTo>
                  <a:lnTo>
                    <a:pt x="858" y="215"/>
                  </a:lnTo>
                  <a:lnTo>
                    <a:pt x="1001" y="394"/>
                  </a:lnTo>
                  <a:lnTo>
                    <a:pt x="1037" y="620"/>
                  </a:lnTo>
                  <a:lnTo>
                    <a:pt x="1001" y="834"/>
                  </a:lnTo>
                  <a:lnTo>
                    <a:pt x="858" y="1013"/>
                  </a:lnTo>
                  <a:lnTo>
                    <a:pt x="667" y="1132"/>
                  </a:lnTo>
                  <a:lnTo>
                    <a:pt x="441" y="1156"/>
                  </a:lnTo>
                  <a:lnTo>
                    <a:pt x="227" y="1084"/>
                  </a:lnTo>
                  <a:lnTo>
                    <a:pt x="108" y="965"/>
                  </a:lnTo>
                  <a:lnTo>
                    <a:pt x="25" y="965"/>
                  </a:lnTo>
                  <a:lnTo>
                    <a:pt x="72" y="1049"/>
                  </a:lnTo>
                  <a:lnTo>
                    <a:pt x="275" y="1180"/>
                  </a:lnTo>
                  <a:lnTo>
                    <a:pt x="513" y="1227"/>
                  </a:lnTo>
                  <a:lnTo>
                    <a:pt x="739" y="1180"/>
                  </a:lnTo>
                  <a:lnTo>
                    <a:pt x="941" y="1049"/>
                  </a:lnTo>
                  <a:lnTo>
                    <a:pt x="1072" y="846"/>
                  </a:lnTo>
                  <a:lnTo>
                    <a:pt x="1120" y="620"/>
                  </a:lnTo>
                  <a:lnTo>
                    <a:pt x="1072" y="382"/>
                  </a:lnTo>
                  <a:lnTo>
                    <a:pt x="941" y="179"/>
                  </a:lnTo>
                  <a:lnTo>
                    <a:pt x="739" y="49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8773568" y="330648"/>
              <a:ext cx="130010" cy="118445"/>
            </a:xfrm>
            <a:custGeom>
              <a:avLst/>
              <a:gdLst/>
              <a:ahLst/>
              <a:cxnLst/>
              <a:rect l="l" t="t" r="r" b="b"/>
              <a:pathLst>
                <a:path w="2001" h="1823" extrusionOk="0">
                  <a:moveTo>
                    <a:pt x="1001" y="1"/>
                  </a:moveTo>
                  <a:lnTo>
                    <a:pt x="691" y="48"/>
                  </a:lnTo>
                  <a:lnTo>
                    <a:pt x="417" y="191"/>
                  </a:lnTo>
                  <a:lnTo>
                    <a:pt x="191" y="417"/>
                  </a:lnTo>
                  <a:lnTo>
                    <a:pt x="48" y="691"/>
                  </a:lnTo>
                  <a:lnTo>
                    <a:pt x="0" y="1001"/>
                  </a:lnTo>
                  <a:lnTo>
                    <a:pt x="48" y="1310"/>
                  </a:lnTo>
                  <a:lnTo>
                    <a:pt x="191" y="1596"/>
                  </a:lnTo>
                  <a:lnTo>
                    <a:pt x="417" y="1810"/>
                  </a:lnTo>
                  <a:lnTo>
                    <a:pt x="441" y="1822"/>
                  </a:lnTo>
                  <a:lnTo>
                    <a:pt x="441" y="1727"/>
                  </a:lnTo>
                  <a:lnTo>
                    <a:pt x="262" y="1548"/>
                  </a:lnTo>
                  <a:lnTo>
                    <a:pt x="131" y="1287"/>
                  </a:lnTo>
                  <a:lnTo>
                    <a:pt x="84" y="1001"/>
                  </a:lnTo>
                  <a:lnTo>
                    <a:pt x="131" y="715"/>
                  </a:lnTo>
                  <a:lnTo>
                    <a:pt x="262" y="465"/>
                  </a:lnTo>
                  <a:lnTo>
                    <a:pt x="465" y="251"/>
                  </a:lnTo>
                  <a:lnTo>
                    <a:pt x="715" y="120"/>
                  </a:lnTo>
                  <a:lnTo>
                    <a:pt x="1001" y="84"/>
                  </a:lnTo>
                  <a:lnTo>
                    <a:pt x="1286" y="120"/>
                  </a:lnTo>
                  <a:lnTo>
                    <a:pt x="1548" y="251"/>
                  </a:lnTo>
                  <a:lnTo>
                    <a:pt x="1751" y="465"/>
                  </a:lnTo>
                  <a:lnTo>
                    <a:pt x="1882" y="715"/>
                  </a:lnTo>
                  <a:lnTo>
                    <a:pt x="1929" y="1001"/>
                  </a:lnTo>
                  <a:lnTo>
                    <a:pt x="1882" y="1287"/>
                  </a:lnTo>
                  <a:lnTo>
                    <a:pt x="1751" y="1548"/>
                  </a:lnTo>
                  <a:lnTo>
                    <a:pt x="1596" y="1703"/>
                  </a:lnTo>
                  <a:lnTo>
                    <a:pt x="1596" y="1810"/>
                  </a:lnTo>
                  <a:lnTo>
                    <a:pt x="1810" y="1596"/>
                  </a:lnTo>
                  <a:lnTo>
                    <a:pt x="1953" y="1310"/>
                  </a:lnTo>
                  <a:lnTo>
                    <a:pt x="2001" y="1001"/>
                  </a:lnTo>
                  <a:lnTo>
                    <a:pt x="1953" y="691"/>
                  </a:lnTo>
                  <a:lnTo>
                    <a:pt x="1810" y="417"/>
                  </a:lnTo>
                  <a:lnTo>
                    <a:pt x="1596" y="191"/>
                  </a:lnTo>
                  <a:lnTo>
                    <a:pt x="1310" y="4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7920287" y="1830599"/>
              <a:ext cx="1014997" cy="143199"/>
            </a:xfrm>
            <a:custGeom>
              <a:avLst/>
              <a:gdLst/>
              <a:ahLst/>
              <a:cxnLst/>
              <a:rect l="l" t="t" r="r" b="b"/>
              <a:pathLst>
                <a:path w="15622" h="2204" extrusionOk="0">
                  <a:moveTo>
                    <a:pt x="15562" y="1"/>
                  </a:moveTo>
                  <a:lnTo>
                    <a:pt x="5573" y="358"/>
                  </a:lnTo>
                  <a:lnTo>
                    <a:pt x="4287" y="453"/>
                  </a:lnTo>
                  <a:lnTo>
                    <a:pt x="2787" y="1263"/>
                  </a:lnTo>
                  <a:lnTo>
                    <a:pt x="1442" y="2084"/>
                  </a:lnTo>
                  <a:cubicBezTo>
                    <a:pt x="1406" y="2108"/>
                    <a:pt x="1358" y="2120"/>
                    <a:pt x="1311" y="2132"/>
                  </a:cubicBezTo>
                  <a:lnTo>
                    <a:pt x="1" y="2132"/>
                  </a:lnTo>
                  <a:lnTo>
                    <a:pt x="1" y="2204"/>
                  </a:lnTo>
                  <a:lnTo>
                    <a:pt x="1311" y="2204"/>
                  </a:lnTo>
                  <a:cubicBezTo>
                    <a:pt x="1370" y="2204"/>
                    <a:pt x="1430" y="2180"/>
                    <a:pt x="1477" y="2156"/>
                  </a:cubicBezTo>
                  <a:lnTo>
                    <a:pt x="2823" y="1322"/>
                  </a:lnTo>
                  <a:lnTo>
                    <a:pt x="4311" y="537"/>
                  </a:lnTo>
                  <a:lnTo>
                    <a:pt x="5585" y="429"/>
                  </a:lnTo>
                  <a:lnTo>
                    <a:pt x="15539" y="84"/>
                  </a:lnTo>
                  <a:lnTo>
                    <a:pt x="15622" y="84"/>
                  </a:lnTo>
                  <a:lnTo>
                    <a:pt x="15586" y="48"/>
                  </a:lnTo>
                  <a:lnTo>
                    <a:pt x="1556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7920287" y="1791940"/>
              <a:ext cx="1012723" cy="143199"/>
            </a:xfrm>
            <a:custGeom>
              <a:avLst/>
              <a:gdLst/>
              <a:ahLst/>
              <a:cxnLst/>
              <a:rect l="l" t="t" r="r" b="b"/>
              <a:pathLst>
                <a:path w="15587" h="2204" extrusionOk="0">
                  <a:moveTo>
                    <a:pt x="15503" y="1"/>
                  </a:moveTo>
                  <a:lnTo>
                    <a:pt x="5537" y="358"/>
                  </a:lnTo>
                  <a:lnTo>
                    <a:pt x="4192" y="465"/>
                  </a:lnTo>
                  <a:cubicBezTo>
                    <a:pt x="4144" y="465"/>
                    <a:pt x="4097" y="477"/>
                    <a:pt x="4049" y="501"/>
                  </a:cubicBezTo>
                  <a:lnTo>
                    <a:pt x="2501" y="1334"/>
                  </a:lnTo>
                  <a:lnTo>
                    <a:pt x="2477" y="1346"/>
                  </a:lnTo>
                  <a:lnTo>
                    <a:pt x="1215" y="2120"/>
                  </a:lnTo>
                  <a:lnTo>
                    <a:pt x="1" y="2120"/>
                  </a:lnTo>
                  <a:lnTo>
                    <a:pt x="1" y="2203"/>
                  </a:lnTo>
                  <a:lnTo>
                    <a:pt x="1227" y="2203"/>
                  </a:lnTo>
                  <a:lnTo>
                    <a:pt x="2513" y="1405"/>
                  </a:lnTo>
                  <a:lnTo>
                    <a:pt x="2525" y="1394"/>
                  </a:lnTo>
                  <a:lnTo>
                    <a:pt x="4085" y="572"/>
                  </a:lnTo>
                  <a:cubicBezTo>
                    <a:pt x="4120" y="548"/>
                    <a:pt x="4156" y="536"/>
                    <a:pt x="4192" y="536"/>
                  </a:cubicBezTo>
                  <a:lnTo>
                    <a:pt x="5537" y="429"/>
                  </a:lnTo>
                  <a:lnTo>
                    <a:pt x="5549" y="429"/>
                  </a:lnTo>
                  <a:lnTo>
                    <a:pt x="15550" y="84"/>
                  </a:lnTo>
                  <a:lnTo>
                    <a:pt x="1558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8662141" y="2442508"/>
              <a:ext cx="354424" cy="963929"/>
            </a:xfrm>
            <a:custGeom>
              <a:avLst/>
              <a:gdLst/>
              <a:ahLst/>
              <a:cxnLst/>
              <a:rect l="l" t="t" r="r" b="b"/>
              <a:pathLst>
                <a:path w="5455" h="14836" extrusionOk="0">
                  <a:moveTo>
                    <a:pt x="5406" y="1"/>
                  </a:moveTo>
                  <a:lnTo>
                    <a:pt x="5371" y="96"/>
                  </a:lnTo>
                  <a:lnTo>
                    <a:pt x="4835" y="1215"/>
                  </a:lnTo>
                  <a:lnTo>
                    <a:pt x="4835" y="1227"/>
                  </a:lnTo>
                  <a:lnTo>
                    <a:pt x="4371" y="2263"/>
                  </a:lnTo>
                  <a:cubicBezTo>
                    <a:pt x="4359" y="2310"/>
                    <a:pt x="4335" y="2358"/>
                    <a:pt x="4335" y="2418"/>
                  </a:cubicBezTo>
                  <a:lnTo>
                    <a:pt x="4097" y="4263"/>
                  </a:lnTo>
                  <a:lnTo>
                    <a:pt x="3120" y="9359"/>
                  </a:lnTo>
                  <a:lnTo>
                    <a:pt x="2835" y="10716"/>
                  </a:lnTo>
                  <a:lnTo>
                    <a:pt x="2192" y="12205"/>
                  </a:lnTo>
                  <a:lnTo>
                    <a:pt x="1501" y="13014"/>
                  </a:lnTo>
                  <a:lnTo>
                    <a:pt x="287" y="14455"/>
                  </a:lnTo>
                  <a:lnTo>
                    <a:pt x="1" y="14788"/>
                  </a:lnTo>
                  <a:lnTo>
                    <a:pt x="61" y="14836"/>
                  </a:lnTo>
                  <a:lnTo>
                    <a:pt x="346" y="14502"/>
                  </a:lnTo>
                  <a:lnTo>
                    <a:pt x="2263" y="12240"/>
                  </a:lnTo>
                  <a:lnTo>
                    <a:pt x="2906" y="10740"/>
                  </a:lnTo>
                  <a:lnTo>
                    <a:pt x="3180" y="9371"/>
                  </a:lnTo>
                  <a:lnTo>
                    <a:pt x="4156" y="4275"/>
                  </a:lnTo>
                  <a:lnTo>
                    <a:pt x="4394" y="2430"/>
                  </a:lnTo>
                  <a:cubicBezTo>
                    <a:pt x="4394" y="2382"/>
                    <a:pt x="4418" y="2334"/>
                    <a:pt x="4430" y="2299"/>
                  </a:cubicBezTo>
                  <a:lnTo>
                    <a:pt x="4894" y="1263"/>
                  </a:lnTo>
                  <a:lnTo>
                    <a:pt x="4894" y="1251"/>
                  </a:lnTo>
                  <a:lnTo>
                    <a:pt x="5454" y="96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8715548" y="2475774"/>
              <a:ext cx="365209" cy="977118"/>
            </a:xfrm>
            <a:custGeom>
              <a:avLst/>
              <a:gdLst/>
              <a:ahLst/>
              <a:cxnLst/>
              <a:rect l="l" t="t" r="r" b="b"/>
              <a:pathLst>
                <a:path w="5621" h="15039" extrusionOk="0">
                  <a:moveTo>
                    <a:pt x="5620" y="1"/>
                  </a:moveTo>
                  <a:lnTo>
                    <a:pt x="5537" y="13"/>
                  </a:lnTo>
                  <a:lnTo>
                    <a:pt x="4977" y="1167"/>
                  </a:lnTo>
                  <a:lnTo>
                    <a:pt x="4549" y="2120"/>
                  </a:lnTo>
                  <a:lnTo>
                    <a:pt x="4311" y="3906"/>
                  </a:lnTo>
                  <a:cubicBezTo>
                    <a:pt x="4311" y="3918"/>
                    <a:pt x="4311" y="3930"/>
                    <a:pt x="4311" y="3942"/>
                  </a:cubicBezTo>
                  <a:lnTo>
                    <a:pt x="3334" y="9061"/>
                  </a:lnTo>
                  <a:lnTo>
                    <a:pt x="3037" y="10478"/>
                  </a:lnTo>
                  <a:cubicBezTo>
                    <a:pt x="3037" y="10514"/>
                    <a:pt x="3025" y="10550"/>
                    <a:pt x="3013" y="10573"/>
                  </a:cubicBezTo>
                  <a:lnTo>
                    <a:pt x="2298" y="12205"/>
                  </a:lnTo>
                  <a:cubicBezTo>
                    <a:pt x="2287" y="12252"/>
                    <a:pt x="2263" y="12300"/>
                    <a:pt x="2227" y="12335"/>
                  </a:cubicBezTo>
                  <a:lnTo>
                    <a:pt x="262" y="14645"/>
                  </a:lnTo>
                  <a:lnTo>
                    <a:pt x="1" y="14991"/>
                  </a:lnTo>
                  <a:lnTo>
                    <a:pt x="48" y="15038"/>
                  </a:lnTo>
                  <a:lnTo>
                    <a:pt x="334" y="14693"/>
                  </a:lnTo>
                  <a:lnTo>
                    <a:pt x="1548" y="13264"/>
                  </a:lnTo>
                  <a:lnTo>
                    <a:pt x="2298" y="12383"/>
                  </a:lnTo>
                  <a:cubicBezTo>
                    <a:pt x="2334" y="12335"/>
                    <a:pt x="2358" y="12288"/>
                    <a:pt x="2382" y="12228"/>
                  </a:cubicBezTo>
                  <a:lnTo>
                    <a:pt x="3084" y="10597"/>
                  </a:lnTo>
                  <a:cubicBezTo>
                    <a:pt x="3108" y="10561"/>
                    <a:pt x="3120" y="10526"/>
                    <a:pt x="3120" y="10490"/>
                  </a:cubicBezTo>
                  <a:lnTo>
                    <a:pt x="3418" y="9073"/>
                  </a:lnTo>
                  <a:lnTo>
                    <a:pt x="4394" y="3954"/>
                  </a:lnTo>
                  <a:lnTo>
                    <a:pt x="4394" y="3918"/>
                  </a:lnTo>
                  <a:lnTo>
                    <a:pt x="4620" y="2144"/>
                  </a:lnTo>
                  <a:lnTo>
                    <a:pt x="5049" y="1203"/>
                  </a:lnTo>
                  <a:lnTo>
                    <a:pt x="5585" y="84"/>
                  </a:lnTo>
                  <a:lnTo>
                    <a:pt x="56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7919497" y="4062401"/>
              <a:ext cx="159369" cy="149373"/>
            </a:xfrm>
            <a:custGeom>
              <a:avLst/>
              <a:gdLst/>
              <a:ahLst/>
              <a:cxnLst/>
              <a:rect l="l" t="t" r="r" b="b"/>
              <a:pathLst>
                <a:path w="1668" h="1572" extrusionOk="0">
                  <a:moveTo>
                    <a:pt x="1" y="0"/>
                  </a:moveTo>
                  <a:lnTo>
                    <a:pt x="1" y="107"/>
                  </a:lnTo>
                  <a:lnTo>
                    <a:pt x="1620" y="1572"/>
                  </a:lnTo>
                  <a:lnTo>
                    <a:pt x="1668" y="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7919507" y="940219"/>
              <a:ext cx="1765427" cy="133128"/>
            </a:xfrm>
            <a:custGeom>
              <a:avLst/>
              <a:gdLst/>
              <a:ahLst/>
              <a:cxnLst/>
              <a:rect l="l" t="t" r="r" b="b"/>
              <a:pathLst>
                <a:path w="27172" h="2049" extrusionOk="0">
                  <a:moveTo>
                    <a:pt x="1" y="2037"/>
                  </a:moveTo>
                  <a:lnTo>
                    <a:pt x="1" y="2049"/>
                  </a:lnTo>
                  <a:lnTo>
                    <a:pt x="108" y="2049"/>
                  </a:lnTo>
                  <a:cubicBezTo>
                    <a:pt x="72" y="2049"/>
                    <a:pt x="37" y="2049"/>
                    <a:pt x="1" y="2037"/>
                  </a:cubicBezTo>
                  <a:close/>
                  <a:moveTo>
                    <a:pt x="26909" y="1"/>
                  </a:moveTo>
                  <a:lnTo>
                    <a:pt x="21266" y="1060"/>
                  </a:lnTo>
                  <a:lnTo>
                    <a:pt x="21242" y="1060"/>
                  </a:lnTo>
                  <a:lnTo>
                    <a:pt x="17432" y="1608"/>
                  </a:lnTo>
                  <a:lnTo>
                    <a:pt x="17372" y="1608"/>
                  </a:lnTo>
                  <a:lnTo>
                    <a:pt x="14634" y="1632"/>
                  </a:lnTo>
                  <a:cubicBezTo>
                    <a:pt x="14542" y="1687"/>
                    <a:pt x="14440" y="1714"/>
                    <a:pt x="14339" y="1714"/>
                  </a:cubicBezTo>
                  <a:cubicBezTo>
                    <a:pt x="14244" y="1714"/>
                    <a:pt x="14149" y="1690"/>
                    <a:pt x="14062" y="1644"/>
                  </a:cubicBezTo>
                  <a:lnTo>
                    <a:pt x="394" y="1965"/>
                  </a:lnTo>
                  <a:cubicBezTo>
                    <a:pt x="311" y="2013"/>
                    <a:pt x="203" y="2037"/>
                    <a:pt x="108" y="2049"/>
                  </a:cubicBezTo>
                  <a:lnTo>
                    <a:pt x="14348" y="1715"/>
                  </a:lnTo>
                  <a:lnTo>
                    <a:pt x="17372" y="1680"/>
                  </a:lnTo>
                  <a:lnTo>
                    <a:pt x="17444" y="1680"/>
                  </a:lnTo>
                  <a:lnTo>
                    <a:pt x="21254" y="1132"/>
                  </a:lnTo>
                  <a:lnTo>
                    <a:pt x="21277" y="1132"/>
                  </a:lnTo>
                  <a:lnTo>
                    <a:pt x="27171" y="25"/>
                  </a:lnTo>
                  <a:lnTo>
                    <a:pt x="27135" y="25"/>
                  </a:lnTo>
                  <a:cubicBezTo>
                    <a:pt x="27116" y="28"/>
                    <a:pt x="27096" y="29"/>
                    <a:pt x="27076" y="29"/>
                  </a:cubicBezTo>
                  <a:cubicBezTo>
                    <a:pt x="27020" y="29"/>
                    <a:pt x="26961" y="18"/>
                    <a:pt x="2690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7962064" y="977383"/>
              <a:ext cx="851007" cy="24819"/>
            </a:xfrm>
            <a:custGeom>
              <a:avLst/>
              <a:gdLst/>
              <a:ahLst/>
              <a:cxnLst/>
              <a:rect l="l" t="t" r="r" b="b"/>
              <a:pathLst>
                <a:path w="13098" h="382" extrusionOk="0">
                  <a:moveTo>
                    <a:pt x="13098" y="0"/>
                  </a:moveTo>
                  <a:lnTo>
                    <a:pt x="1" y="310"/>
                  </a:lnTo>
                  <a:lnTo>
                    <a:pt x="1" y="381"/>
                  </a:lnTo>
                  <a:lnTo>
                    <a:pt x="13098" y="72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9675579" y="866735"/>
              <a:ext cx="2339" cy="6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8888050" y="867515"/>
              <a:ext cx="786035" cy="113766"/>
            </a:xfrm>
            <a:custGeom>
              <a:avLst/>
              <a:gdLst/>
              <a:ahLst/>
              <a:cxnLst/>
              <a:rect l="l" t="t" r="r" b="b"/>
              <a:pathLst>
                <a:path w="12098" h="1751" extrusionOk="0">
                  <a:moveTo>
                    <a:pt x="12085" y="1"/>
                  </a:moveTo>
                  <a:lnTo>
                    <a:pt x="6168" y="1108"/>
                  </a:lnTo>
                  <a:lnTo>
                    <a:pt x="2406" y="1644"/>
                  </a:lnTo>
                  <a:lnTo>
                    <a:pt x="1" y="1667"/>
                  </a:lnTo>
                  <a:lnTo>
                    <a:pt x="1" y="1751"/>
                  </a:lnTo>
                  <a:lnTo>
                    <a:pt x="2418" y="1727"/>
                  </a:lnTo>
                  <a:lnTo>
                    <a:pt x="6180" y="1179"/>
                  </a:lnTo>
                  <a:lnTo>
                    <a:pt x="11824" y="120"/>
                  </a:lnTo>
                  <a:cubicBezTo>
                    <a:pt x="11895" y="60"/>
                    <a:pt x="11990" y="13"/>
                    <a:pt x="120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7919507" y="3536382"/>
              <a:ext cx="727235" cy="859454"/>
            </a:xfrm>
            <a:custGeom>
              <a:avLst/>
              <a:gdLst/>
              <a:ahLst/>
              <a:cxnLst/>
              <a:rect l="l" t="t" r="r" b="b"/>
              <a:pathLst>
                <a:path w="11193" h="13228" extrusionOk="0">
                  <a:moveTo>
                    <a:pt x="11133" y="0"/>
                  </a:moveTo>
                  <a:lnTo>
                    <a:pt x="2096" y="10763"/>
                  </a:lnTo>
                  <a:lnTo>
                    <a:pt x="2096" y="10775"/>
                  </a:lnTo>
                  <a:lnTo>
                    <a:pt x="1" y="13121"/>
                  </a:lnTo>
                  <a:lnTo>
                    <a:pt x="1" y="13228"/>
                  </a:lnTo>
                  <a:lnTo>
                    <a:pt x="2144" y="10835"/>
                  </a:lnTo>
                  <a:lnTo>
                    <a:pt x="2156" y="10811"/>
                  </a:lnTo>
                  <a:lnTo>
                    <a:pt x="10871" y="429"/>
                  </a:lnTo>
                  <a:lnTo>
                    <a:pt x="11193" y="48"/>
                  </a:lnTo>
                  <a:lnTo>
                    <a:pt x="1113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7919507" y="394061"/>
              <a:ext cx="42622" cy="608141"/>
            </a:xfrm>
            <a:custGeom>
              <a:avLst/>
              <a:gdLst/>
              <a:ahLst/>
              <a:cxnLst/>
              <a:rect l="l" t="t" r="r" b="b"/>
              <a:pathLst>
                <a:path w="656" h="9360" extrusionOk="0">
                  <a:moveTo>
                    <a:pt x="1" y="1"/>
                  </a:moveTo>
                  <a:lnTo>
                    <a:pt x="1" y="191"/>
                  </a:lnTo>
                  <a:lnTo>
                    <a:pt x="120" y="477"/>
                  </a:lnTo>
                  <a:cubicBezTo>
                    <a:pt x="144" y="525"/>
                    <a:pt x="156" y="572"/>
                    <a:pt x="168" y="632"/>
                  </a:cubicBezTo>
                  <a:lnTo>
                    <a:pt x="406" y="3585"/>
                  </a:lnTo>
                  <a:cubicBezTo>
                    <a:pt x="406" y="3585"/>
                    <a:pt x="406" y="3597"/>
                    <a:pt x="406" y="3609"/>
                  </a:cubicBezTo>
                  <a:lnTo>
                    <a:pt x="572" y="9359"/>
                  </a:lnTo>
                  <a:lnTo>
                    <a:pt x="656" y="9359"/>
                  </a:lnTo>
                  <a:lnTo>
                    <a:pt x="656" y="9288"/>
                  </a:lnTo>
                  <a:lnTo>
                    <a:pt x="489" y="3609"/>
                  </a:lnTo>
                  <a:lnTo>
                    <a:pt x="489" y="3573"/>
                  </a:lnTo>
                  <a:lnTo>
                    <a:pt x="251" y="620"/>
                  </a:lnTo>
                  <a:cubicBezTo>
                    <a:pt x="239" y="561"/>
                    <a:pt x="215" y="501"/>
                    <a:pt x="191" y="4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7919507" y="1067889"/>
              <a:ext cx="25599" cy="4678"/>
            </a:xfrm>
            <a:custGeom>
              <a:avLst/>
              <a:gdLst/>
              <a:ahLst/>
              <a:cxnLst/>
              <a:rect l="l" t="t" r="r" b="b"/>
              <a:pathLst>
                <a:path w="394" h="72" extrusionOk="0">
                  <a:moveTo>
                    <a:pt x="1" y="0"/>
                  </a:moveTo>
                  <a:lnTo>
                    <a:pt x="1" y="60"/>
                  </a:lnTo>
                  <a:cubicBezTo>
                    <a:pt x="37" y="72"/>
                    <a:pt x="72" y="72"/>
                    <a:pt x="108" y="72"/>
                  </a:cubicBezTo>
                  <a:cubicBezTo>
                    <a:pt x="203" y="72"/>
                    <a:pt x="311" y="48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8872586" y="441296"/>
              <a:ext cx="15528" cy="539985"/>
            </a:xfrm>
            <a:custGeom>
              <a:avLst/>
              <a:gdLst/>
              <a:ahLst/>
              <a:cxnLst/>
              <a:rect l="l" t="t" r="r" b="b"/>
              <a:pathLst>
                <a:path w="239" h="8311" extrusionOk="0">
                  <a:moveTo>
                    <a:pt x="72" y="0"/>
                  </a:moveTo>
                  <a:lnTo>
                    <a:pt x="24" y="48"/>
                  </a:lnTo>
                  <a:lnTo>
                    <a:pt x="0" y="60"/>
                  </a:lnTo>
                  <a:lnTo>
                    <a:pt x="155" y="8311"/>
                  </a:lnTo>
                  <a:lnTo>
                    <a:pt x="239" y="8311"/>
                  </a:lnTo>
                  <a:lnTo>
                    <a:pt x="239" y="8227"/>
                  </a:lnTo>
                  <a:lnTo>
                    <a:pt x="72" y="10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8802221" y="442856"/>
              <a:ext cx="15528" cy="539205"/>
            </a:xfrm>
            <a:custGeom>
              <a:avLst/>
              <a:gdLst/>
              <a:ahLst/>
              <a:cxnLst/>
              <a:rect l="l" t="t" r="r" b="b"/>
              <a:pathLst>
                <a:path w="239" h="8299" extrusionOk="0">
                  <a:moveTo>
                    <a:pt x="0" y="0"/>
                  </a:moveTo>
                  <a:lnTo>
                    <a:pt x="0" y="95"/>
                  </a:lnTo>
                  <a:lnTo>
                    <a:pt x="167" y="8227"/>
                  </a:lnTo>
                  <a:lnTo>
                    <a:pt x="167" y="8299"/>
                  </a:lnTo>
                  <a:lnTo>
                    <a:pt x="238" y="8299"/>
                  </a:lnTo>
                  <a:lnTo>
                    <a:pt x="83" y="60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8833148" y="1046188"/>
              <a:ext cx="37164" cy="5003"/>
            </a:xfrm>
            <a:custGeom>
              <a:avLst/>
              <a:gdLst/>
              <a:ahLst/>
              <a:cxnLst/>
              <a:rect l="l" t="t" r="r" b="b"/>
              <a:pathLst>
                <a:path w="572" h="77" extrusionOk="0">
                  <a:moveTo>
                    <a:pt x="0" y="1"/>
                  </a:moveTo>
                  <a:cubicBezTo>
                    <a:pt x="87" y="53"/>
                    <a:pt x="182" y="77"/>
                    <a:pt x="277" y="77"/>
                  </a:cubicBezTo>
                  <a:cubicBezTo>
                    <a:pt x="378" y="77"/>
                    <a:pt x="480" y="50"/>
                    <a:pt x="57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9667847" y="931707"/>
              <a:ext cx="92845" cy="10136"/>
            </a:xfrm>
            <a:custGeom>
              <a:avLst/>
              <a:gdLst/>
              <a:ahLst/>
              <a:cxnLst/>
              <a:rect l="l" t="t" r="r" b="b"/>
              <a:pathLst>
                <a:path w="1429" h="156" extrusionOk="0">
                  <a:moveTo>
                    <a:pt x="1429" y="1"/>
                  </a:moveTo>
                  <a:lnTo>
                    <a:pt x="262" y="72"/>
                  </a:lnTo>
                  <a:lnTo>
                    <a:pt x="0" y="120"/>
                  </a:lnTo>
                  <a:cubicBezTo>
                    <a:pt x="72" y="144"/>
                    <a:pt x="155" y="156"/>
                    <a:pt x="226" y="156"/>
                  </a:cubicBezTo>
                  <a:lnTo>
                    <a:pt x="262" y="156"/>
                  </a:lnTo>
                  <a:lnTo>
                    <a:pt x="1429" y="84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9656217" y="861342"/>
              <a:ext cx="104475" cy="13969"/>
            </a:xfrm>
            <a:custGeom>
              <a:avLst/>
              <a:gdLst/>
              <a:ahLst/>
              <a:cxnLst/>
              <a:rect l="l" t="t" r="r" b="b"/>
              <a:pathLst>
                <a:path w="1608" h="215" extrusionOk="0">
                  <a:moveTo>
                    <a:pt x="1608" y="0"/>
                  </a:moveTo>
                  <a:lnTo>
                    <a:pt x="334" y="84"/>
                  </a:lnTo>
                  <a:lnTo>
                    <a:pt x="274" y="84"/>
                  </a:lnTo>
                  <a:cubicBezTo>
                    <a:pt x="179" y="96"/>
                    <a:pt x="84" y="143"/>
                    <a:pt x="1" y="215"/>
                  </a:cubicBezTo>
                  <a:lnTo>
                    <a:pt x="286" y="155"/>
                  </a:lnTo>
                  <a:lnTo>
                    <a:pt x="346" y="155"/>
                  </a:lnTo>
                  <a:lnTo>
                    <a:pt x="1608" y="84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8740303" y="4855319"/>
              <a:ext cx="448764" cy="13189"/>
            </a:xfrm>
            <a:custGeom>
              <a:avLst/>
              <a:gdLst/>
              <a:ahLst/>
              <a:cxnLst/>
              <a:rect l="l" t="t" r="r" b="b"/>
              <a:pathLst>
                <a:path w="6907" h="203" extrusionOk="0">
                  <a:moveTo>
                    <a:pt x="1" y="0"/>
                  </a:moveTo>
                  <a:lnTo>
                    <a:pt x="24" y="24"/>
                  </a:lnTo>
                  <a:lnTo>
                    <a:pt x="48" y="84"/>
                  </a:lnTo>
                  <a:lnTo>
                    <a:pt x="6906" y="203"/>
                  </a:lnTo>
                  <a:lnTo>
                    <a:pt x="6906" y="131"/>
                  </a:lnTo>
                  <a:lnTo>
                    <a:pt x="6382" y="119"/>
                  </a:lnTo>
                  <a:lnTo>
                    <a:pt x="96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9757574" y="-75493"/>
              <a:ext cx="7797" cy="942293"/>
            </a:xfrm>
            <a:custGeom>
              <a:avLst/>
              <a:gdLst/>
              <a:ahLst/>
              <a:cxnLst/>
              <a:rect l="l" t="t" r="r" b="b"/>
              <a:pathLst>
                <a:path w="120" h="14503" extrusionOk="0">
                  <a:moveTo>
                    <a:pt x="0" y="1"/>
                  </a:moveTo>
                  <a:lnTo>
                    <a:pt x="12" y="287"/>
                  </a:lnTo>
                  <a:lnTo>
                    <a:pt x="12" y="334"/>
                  </a:lnTo>
                  <a:lnTo>
                    <a:pt x="12" y="358"/>
                  </a:lnTo>
                  <a:lnTo>
                    <a:pt x="12" y="942"/>
                  </a:lnTo>
                  <a:lnTo>
                    <a:pt x="12" y="953"/>
                  </a:lnTo>
                  <a:lnTo>
                    <a:pt x="48" y="14419"/>
                  </a:lnTo>
                  <a:lnTo>
                    <a:pt x="48" y="14503"/>
                  </a:lnTo>
                  <a:lnTo>
                    <a:pt x="119" y="14503"/>
                  </a:lnTo>
                  <a:lnTo>
                    <a:pt x="84" y="953"/>
                  </a:lnTo>
                  <a:lnTo>
                    <a:pt x="84" y="3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9511589" y="931707"/>
              <a:ext cx="258395" cy="3303257"/>
            </a:xfrm>
            <a:custGeom>
              <a:avLst/>
              <a:gdLst/>
              <a:ahLst/>
              <a:cxnLst/>
              <a:rect l="l" t="t" r="r" b="b"/>
              <a:pathLst>
                <a:path w="3977" h="50841" extrusionOk="0">
                  <a:moveTo>
                    <a:pt x="3834" y="1"/>
                  </a:moveTo>
                  <a:lnTo>
                    <a:pt x="3834" y="84"/>
                  </a:lnTo>
                  <a:lnTo>
                    <a:pt x="3881" y="7930"/>
                  </a:lnTo>
                  <a:lnTo>
                    <a:pt x="3881" y="7954"/>
                  </a:lnTo>
                  <a:lnTo>
                    <a:pt x="3881" y="8002"/>
                  </a:lnTo>
                  <a:lnTo>
                    <a:pt x="3893" y="11205"/>
                  </a:lnTo>
                  <a:lnTo>
                    <a:pt x="3703" y="35636"/>
                  </a:lnTo>
                  <a:lnTo>
                    <a:pt x="3572" y="43768"/>
                  </a:lnTo>
                  <a:lnTo>
                    <a:pt x="3239" y="46090"/>
                  </a:lnTo>
                  <a:lnTo>
                    <a:pt x="2977" y="46983"/>
                  </a:lnTo>
                  <a:lnTo>
                    <a:pt x="2357" y="48114"/>
                  </a:lnTo>
                  <a:lnTo>
                    <a:pt x="1393" y="49364"/>
                  </a:lnTo>
                  <a:lnTo>
                    <a:pt x="333" y="50447"/>
                  </a:lnTo>
                  <a:lnTo>
                    <a:pt x="0" y="50781"/>
                  </a:lnTo>
                  <a:lnTo>
                    <a:pt x="48" y="50840"/>
                  </a:lnTo>
                  <a:lnTo>
                    <a:pt x="393" y="50495"/>
                  </a:lnTo>
                  <a:lnTo>
                    <a:pt x="1453" y="49424"/>
                  </a:lnTo>
                  <a:lnTo>
                    <a:pt x="2417" y="48162"/>
                  </a:lnTo>
                  <a:lnTo>
                    <a:pt x="3048" y="47019"/>
                  </a:lnTo>
                  <a:lnTo>
                    <a:pt x="3322" y="46102"/>
                  </a:lnTo>
                  <a:lnTo>
                    <a:pt x="3655" y="43780"/>
                  </a:lnTo>
                  <a:lnTo>
                    <a:pt x="3786" y="35636"/>
                  </a:lnTo>
                  <a:lnTo>
                    <a:pt x="3977" y="11205"/>
                  </a:lnTo>
                  <a:lnTo>
                    <a:pt x="391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9294971" y="4388039"/>
              <a:ext cx="215903" cy="514516"/>
            </a:xfrm>
            <a:custGeom>
              <a:avLst/>
              <a:gdLst/>
              <a:ahLst/>
              <a:cxnLst/>
              <a:rect l="l" t="t" r="r" b="b"/>
              <a:pathLst>
                <a:path w="3323" h="7919" extrusionOk="0">
                  <a:moveTo>
                    <a:pt x="3275" y="1"/>
                  </a:moveTo>
                  <a:lnTo>
                    <a:pt x="2989" y="310"/>
                  </a:lnTo>
                  <a:lnTo>
                    <a:pt x="1560" y="1953"/>
                  </a:lnTo>
                  <a:lnTo>
                    <a:pt x="715" y="3120"/>
                  </a:lnTo>
                  <a:lnTo>
                    <a:pt x="203" y="4466"/>
                  </a:lnTo>
                  <a:lnTo>
                    <a:pt x="0" y="7918"/>
                  </a:lnTo>
                  <a:lnTo>
                    <a:pt x="72" y="7918"/>
                  </a:lnTo>
                  <a:lnTo>
                    <a:pt x="274" y="4489"/>
                  </a:lnTo>
                  <a:lnTo>
                    <a:pt x="786" y="3156"/>
                  </a:lnTo>
                  <a:lnTo>
                    <a:pt x="1620" y="2001"/>
                  </a:lnTo>
                  <a:lnTo>
                    <a:pt x="3036" y="358"/>
                  </a:lnTo>
                  <a:lnTo>
                    <a:pt x="3322" y="60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9189001" y="4311501"/>
              <a:ext cx="246830" cy="557008"/>
            </a:xfrm>
            <a:custGeom>
              <a:avLst/>
              <a:gdLst/>
              <a:ahLst/>
              <a:cxnLst/>
              <a:rect l="l" t="t" r="r" b="b"/>
              <a:pathLst>
                <a:path w="3799" h="8573" extrusionOk="0">
                  <a:moveTo>
                    <a:pt x="3751" y="0"/>
                  </a:moveTo>
                  <a:lnTo>
                    <a:pt x="3405" y="357"/>
                  </a:lnTo>
                  <a:lnTo>
                    <a:pt x="3382" y="381"/>
                  </a:lnTo>
                  <a:lnTo>
                    <a:pt x="1917" y="2072"/>
                  </a:lnTo>
                  <a:lnTo>
                    <a:pt x="1869" y="2131"/>
                  </a:lnTo>
                  <a:lnTo>
                    <a:pt x="953" y="3417"/>
                  </a:lnTo>
                  <a:cubicBezTo>
                    <a:pt x="905" y="3477"/>
                    <a:pt x="869" y="3536"/>
                    <a:pt x="845" y="3608"/>
                  </a:cubicBezTo>
                  <a:lnTo>
                    <a:pt x="250" y="5167"/>
                  </a:lnTo>
                  <a:cubicBezTo>
                    <a:pt x="214" y="5251"/>
                    <a:pt x="191" y="5334"/>
                    <a:pt x="191" y="5429"/>
                  </a:cubicBezTo>
                  <a:lnTo>
                    <a:pt x="0" y="8501"/>
                  </a:lnTo>
                  <a:lnTo>
                    <a:pt x="0" y="8573"/>
                  </a:lnTo>
                  <a:lnTo>
                    <a:pt x="72" y="8573"/>
                  </a:lnTo>
                  <a:lnTo>
                    <a:pt x="262" y="5429"/>
                  </a:lnTo>
                  <a:cubicBezTo>
                    <a:pt x="274" y="5346"/>
                    <a:pt x="286" y="5275"/>
                    <a:pt x="322" y="5191"/>
                  </a:cubicBezTo>
                  <a:lnTo>
                    <a:pt x="917" y="3632"/>
                  </a:lnTo>
                  <a:cubicBezTo>
                    <a:pt x="941" y="3572"/>
                    <a:pt x="965" y="3512"/>
                    <a:pt x="1012" y="3453"/>
                  </a:cubicBezTo>
                  <a:lnTo>
                    <a:pt x="1929" y="2179"/>
                  </a:lnTo>
                  <a:cubicBezTo>
                    <a:pt x="1941" y="2167"/>
                    <a:pt x="1953" y="2143"/>
                    <a:pt x="1977" y="2131"/>
                  </a:cubicBezTo>
                  <a:lnTo>
                    <a:pt x="3441" y="429"/>
                  </a:lnTo>
                  <a:lnTo>
                    <a:pt x="3465" y="405"/>
                  </a:lnTo>
                  <a:lnTo>
                    <a:pt x="3798" y="48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8710935" y="3449709"/>
              <a:ext cx="803772" cy="789089"/>
            </a:xfrm>
            <a:custGeom>
              <a:avLst/>
              <a:gdLst/>
              <a:ahLst/>
              <a:cxnLst/>
              <a:rect l="l" t="t" r="r" b="b"/>
              <a:pathLst>
                <a:path w="12371" h="12145" extrusionOk="0">
                  <a:moveTo>
                    <a:pt x="60" y="1"/>
                  </a:moveTo>
                  <a:lnTo>
                    <a:pt x="0" y="72"/>
                  </a:lnTo>
                  <a:lnTo>
                    <a:pt x="3429" y="3108"/>
                  </a:lnTo>
                  <a:lnTo>
                    <a:pt x="3477" y="3144"/>
                  </a:lnTo>
                  <a:lnTo>
                    <a:pt x="8668" y="8442"/>
                  </a:lnTo>
                  <a:lnTo>
                    <a:pt x="11930" y="11764"/>
                  </a:lnTo>
                  <a:lnTo>
                    <a:pt x="12299" y="12145"/>
                  </a:lnTo>
                  <a:lnTo>
                    <a:pt x="12371" y="12085"/>
                  </a:lnTo>
                  <a:lnTo>
                    <a:pt x="12323" y="12026"/>
                  </a:lnTo>
                  <a:lnTo>
                    <a:pt x="12002" y="11704"/>
                  </a:lnTo>
                  <a:lnTo>
                    <a:pt x="8727" y="8371"/>
                  </a:lnTo>
                  <a:lnTo>
                    <a:pt x="8192" y="7811"/>
                  </a:lnTo>
                  <a:lnTo>
                    <a:pt x="8120" y="7752"/>
                  </a:lnTo>
                  <a:lnTo>
                    <a:pt x="3536" y="3084"/>
                  </a:lnTo>
                  <a:lnTo>
                    <a:pt x="3501" y="3037"/>
                  </a:lnTo>
                  <a:lnTo>
                    <a:pt x="119" y="4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8642844" y="3531704"/>
              <a:ext cx="796820" cy="782916"/>
            </a:xfrm>
            <a:custGeom>
              <a:avLst/>
              <a:gdLst/>
              <a:ahLst/>
              <a:cxnLst/>
              <a:rect l="l" t="t" r="r" b="b"/>
              <a:pathLst>
                <a:path w="12264" h="12050" extrusionOk="0">
                  <a:moveTo>
                    <a:pt x="60" y="1"/>
                  </a:moveTo>
                  <a:lnTo>
                    <a:pt x="0" y="72"/>
                  </a:lnTo>
                  <a:lnTo>
                    <a:pt x="60" y="120"/>
                  </a:lnTo>
                  <a:lnTo>
                    <a:pt x="3370" y="3049"/>
                  </a:lnTo>
                  <a:lnTo>
                    <a:pt x="8549" y="8323"/>
                  </a:lnTo>
                  <a:lnTo>
                    <a:pt x="11811" y="11657"/>
                  </a:lnTo>
                  <a:lnTo>
                    <a:pt x="12145" y="12002"/>
                  </a:lnTo>
                  <a:lnTo>
                    <a:pt x="12204" y="12050"/>
                  </a:lnTo>
                  <a:lnTo>
                    <a:pt x="12264" y="11978"/>
                  </a:lnTo>
                  <a:lnTo>
                    <a:pt x="11883" y="11585"/>
                  </a:lnTo>
                  <a:lnTo>
                    <a:pt x="8609" y="8252"/>
                  </a:lnTo>
                  <a:lnTo>
                    <a:pt x="3441" y="298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7919507" y="4156737"/>
              <a:ext cx="61984" cy="61204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1" y="1"/>
                  </a:moveTo>
                  <a:lnTo>
                    <a:pt x="1" y="108"/>
                  </a:lnTo>
                  <a:lnTo>
                    <a:pt x="906" y="941"/>
                  </a:lnTo>
                  <a:lnTo>
                    <a:pt x="953" y="8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7919507" y="4213978"/>
              <a:ext cx="65817" cy="76667"/>
            </a:xfrm>
            <a:custGeom>
              <a:avLst/>
              <a:gdLst/>
              <a:ahLst/>
              <a:cxnLst/>
              <a:rect l="l" t="t" r="r" b="b"/>
              <a:pathLst>
                <a:path w="1013" h="1180" extrusionOk="0">
                  <a:moveTo>
                    <a:pt x="953" y="1"/>
                  </a:moveTo>
                  <a:lnTo>
                    <a:pt x="906" y="60"/>
                  </a:lnTo>
                  <a:lnTo>
                    <a:pt x="1" y="1072"/>
                  </a:lnTo>
                  <a:lnTo>
                    <a:pt x="1" y="1180"/>
                  </a:lnTo>
                  <a:lnTo>
                    <a:pt x="1013" y="49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" name="Google Shape;959;p13"/>
          <p:cNvSpPr txBox="1">
            <a:spLocks noGrp="1"/>
          </p:cNvSpPr>
          <p:nvPr>
            <p:ph type="title" hasCustomPrompt="1"/>
          </p:nvPr>
        </p:nvSpPr>
        <p:spPr>
          <a:xfrm>
            <a:off x="959954" y="1665950"/>
            <a:ext cx="879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title" idx="2" hasCustomPrompt="1"/>
          </p:nvPr>
        </p:nvSpPr>
        <p:spPr>
          <a:xfrm>
            <a:off x="959954" y="3140601"/>
            <a:ext cx="879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1" name="Google Shape;961;p13"/>
          <p:cNvSpPr txBox="1">
            <a:spLocks noGrp="1"/>
          </p:cNvSpPr>
          <p:nvPr>
            <p:ph type="title" idx="3" hasCustomPrompt="1"/>
          </p:nvPr>
        </p:nvSpPr>
        <p:spPr>
          <a:xfrm>
            <a:off x="4525654" y="1665950"/>
            <a:ext cx="8790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4" hasCustomPrompt="1"/>
          </p:nvPr>
        </p:nvSpPr>
        <p:spPr>
          <a:xfrm>
            <a:off x="4525654" y="3126051"/>
            <a:ext cx="879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"/>
          </p:nvPr>
        </p:nvSpPr>
        <p:spPr>
          <a:xfrm>
            <a:off x="1996900" y="2054400"/>
            <a:ext cx="23307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5"/>
          </p:nvPr>
        </p:nvSpPr>
        <p:spPr>
          <a:xfrm>
            <a:off x="1996900" y="1658150"/>
            <a:ext cx="1739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Light"/>
              <a:buNone/>
              <a:defRPr sz="2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subTitle" idx="6"/>
          </p:nvPr>
        </p:nvSpPr>
        <p:spPr>
          <a:xfrm>
            <a:off x="1996900" y="3553325"/>
            <a:ext cx="23307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7"/>
          </p:nvPr>
        </p:nvSpPr>
        <p:spPr>
          <a:xfrm>
            <a:off x="1996900" y="3158475"/>
            <a:ext cx="1739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Light"/>
              <a:buNone/>
              <a:defRPr sz="2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8"/>
          </p:nvPr>
        </p:nvSpPr>
        <p:spPr>
          <a:xfrm>
            <a:off x="5573176" y="2054400"/>
            <a:ext cx="23307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subTitle" idx="9"/>
          </p:nvPr>
        </p:nvSpPr>
        <p:spPr>
          <a:xfrm>
            <a:off x="5573150" y="1658150"/>
            <a:ext cx="1739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Light"/>
              <a:buNone/>
              <a:defRPr sz="2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3"/>
          </p:nvPr>
        </p:nvSpPr>
        <p:spPr>
          <a:xfrm>
            <a:off x="5573176" y="3553326"/>
            <a:ext cx="23307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1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14"/>
          </p:nvPr>
        </p:nvSpPr>
        <p:spPr>
          <a:xfrm>
            <a:off x="5573149" y="3158475"/>
            <a:ext cx="1739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Light"/>
              <a:buNone/>
              <a:defRPr sz="2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Light"/>
              <a:buNone/>
              <a:defRPr sz="1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3"/>
          <p:cNvSpPr txBox="1">
            <a:spLocks noGrp="1"/>
          </p:cNvSpPr>
          <p:nvPr>
            <p:ph type="title" idx="15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73" name="Google Shape;973;p13"/>
          <p:cNvGrpSpPr/>
          <p:nvPr/>
        </p:nvGrpSpPr>
        <p:grpSpPr>
          <a:xfrm>
            <a:off x="-1040247" y="-68326"/>
            <a:ext cx="1831900" cy="5211521"/>
            <a:chOff x="-1029891" y="83082"/>
            <a:chExt cx="1831900" cy="4978050"/>
          </a:xfrm>
        </p:grpSpPr>
        <p:sp>
          <p:nvSpPr>
            <p:cNvPr id="974" name="Google Shape;974;p13"/>
            <p:cNvSpPr/>
            <p:nvPr/>
          </p:nvSpPr>
          <p:spPr>
            <a:xfrm>
              <a:off x="1285" y="3482172"/>
              <a:ext cx="739582" cy="1165867"/>
            </a:xfrm>
            <a:custGeom>
              <a:avLst/>
              <a:gdLst/>
              <a:ahLst/>
              <a:cxnLst/>
              <a:rect l="l" t="t" r="r" b="b"/>
              <a:pathLst>
                <a:path w="11383" h="17944" extrusionOk="0">
                  <a:moveTo>
                    <a:pt x="1548" y="287"/>
                  </a:moveTo>
                  <a:lnTo>
                    <a:pt x="11180" y="1918"/>
                  </a:lnTo>
                  <a:lnTo>
                    <a:pt x="5311" y="17765"/>
                  </a:lnTo>
                  <a:lnTo>
                    <a:pt x="203" y="16396"/>
                  </a:lnTo>
                  <a:lnTo>
                    <a:pt x="2382" y="10121"/>
                  </a:lnTo>
                  <a:lnTo>
                    <a:pt x="3977" y="3811"/>
                  </a:lnTo>
                  <a:cubicBezTo>
                    <a:pt x="3989" y="3775"/>
                    <a:pt x="3989" y="3728"/>
                    <a:pt x="3989" y="3692"/>
                  </a:cubicBezTo>
                  <a:lnTo>
                    <a:pt x="4072" y="2263"/>
                  </a:lnTo>
                  <a:cubicBezTo>
                    <a:pt x="4084" y="2132"/>
                    <a:pt x="4049" y="1989"/>
                    <a:pt x="3977" y="1870"/>
                  </a:cubicBezTo>
                  <a:lnTo>
                    <a:pt x="3501" y="1144"/>
                  </a:lnTo>
                  <a:cubicBezTo>
                    <a:pt x="3430" y="1025"/>
                    <a:pt x="3310" y="930"/>
                    <a:pt x="3179" y="882"/>
                  </a:cubicBezTo>
                  <a:lnTo>
                    <a:pt x="1548" y="287"/>
                  </a:lnTo>
                  <a:close/>
                  <a:moveTo>
                    <a:pt x="774" y="1"/>
                  </a:moveTo>
                  <a:lnTo>
                    <a:pt x="739" y="156"/>
                  </a:lnTo>
                  <a:lnTo>
                    <a:pt x="3120" y="1025"/>
                  </a:lnTo>
                  <a:cubicBezTo>
                    <a:pt x="3227" y="1072"/>
                    <a:pt x="3310" y="1132"/>
                    <a:pt x="3370" y="1227"/>
                  </a:cubicBezTo>
                  <a:lnTo>
                    <a:pt x="3846" y="1953"/>
                  </a:lnTo>
                  <a:cubicBezTo>
                    <a:pt x="3894" y="2049"/>
                    <a:pt x="3930" y="2156"/>
                    <a:pt x="3918" y="2251"/>
                  </a:cubicBezTo>
                  <a:lnTo>
                    <a:pt x="3834" y="3680"/>
                  </a:lnTo>
                  <a:cubicBezTo>
                    <a:pt x="3834" y="3716"/>
                    <a:pt x="3834" y="3751"/>
                    <a:pt x="3822" y="3775"/>
                  </a:cubicBezTo>
                  <a:lnTo>
                    <a:pt x="2239" y="10026"/>
                  </a:lnTo>
                  <a:lnTo>
                    <a:pt x="1" y="16491"/>
                  </a:lnTo>
                  <a:lnTo>
                    <a:pt x="5406" y="17944"/>
                  </a:lnTo>
                  <a:lnTo>
                    <a:pt x="11347" y="1870"/>
                  </a:lnTo>
                  <a:lnTo>
                    <a:pt x="11383" y="1787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-714255" y="3482172"/>
              <a:ext cx="536933" cy="610417"/>
            </a:xfrm>
            <a:custGeom>
              <a:avLst/>
              <a:gdLst/>
              <a:ahLst/>
              <a:cxnLst/>
              <a:rect l="l" t="t" r="r" b="b"/>
              <a:pathLst>
                <a:path w="8264" h="9395" extrusionOk="0">
                  <a:moveTo>
                    <a:pt x="8192" y="1"/>
                  </a:moveTo>
                  <a:lnTo>
                    <a:pt x="5251" y="8383"/>
                  </a:lnTo>
                  <a:lnTo>
                    <a:pt x="4775" y="9014"/>
                  </a:lnTo>
                  <a:lnTo>
                    <a:pt x="4036" y="9276"/>
                  </a:lnTo>
                  <a:lnTo>
                    <a:pt x="3620" y="9312"/>
                  </a:lnTo>
                  <a:lnTo>
                    <a:pt x="1929" y="8645"/>
                  </a:lnTo>
                  <a:lnTo>
                    <a:pt x="1905" y="8633"/>
                  </a:lnTo>
                  <a:lnTo>
                    <a:pt x="24" y="8073"/>
                  </a:lnTo>
                  <a:lnTo>
                    <a:pt x="0" y="8145"/>
                  </a:lnTo>
                  <a:lnTo>
                    <a:pt x="1881" y="8704"/>
                  </a:lnTo>
                  <a:lnTo>
                    <a:pt x="1905" y="8716"/>
                  </a:lnTo>
                  <a:lnTo>
                    <a:pt x="3608" y="9395"/>
                  </a:lnTo>
                  <a:lnTo>
                    <a:pt x="4048" y="9359"/>
                  </a:lnTo>
                  <a:lnTo>
                    <a:pt x="4822" y="9085"/>
                  </a:lnTo>
                  <a:lnTo>
                    <a:pt x="5322" y="8430"/>
                  </a:lnTo>
                  <a:lnTo>
                    <a:pt x="8263" y="25"/>
                  </a:lnTo>
                  <a:lnTo>
                    <a:pt x="819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-807880" y="585188"/>
              <a:ext cx="1106287" cy="1220768"/>
            </a:xfrm>
            <a:custGeom>
              <a:avLst/>
              <a:gdLst/>
              <a:ahLst/>
              <a:cxnLst/>
              <a:rect l="l" t="t" r="r" b="b"/>
              <a:pathLst>
                <a:path w="17027" h="18789" extrusionOk="0">
                  <a:moveTo>
                    <a:pt x="11788" y="0"/>
                  </a:moveTo>
                  <a:lnTo>
                    <a:pt x="11728" y="60"/>
                  </a:lnTo>
                  <a:lnTo>
                    <a:pt x="13574" y="3167"/>
                  </a:lnTo>
                  <a:lnTo>
                    <a:pt x="16062" y="8013"/>
                  </a:lnTo>
                  <a:lnTo>
                    <a:pt x="16634" y="9585"/>
                  </a:lnTo>
                  <a:lnTo>
                    <a:pt x="16848" y="10585"/>
                  </a:lnTo>
                  <a:lnTo>
                    <a:pt x="16955" y="11882"/>
                  </a:lnTo>
                  <a:lnTo>
                    <a:pt x="16515" y="13537"/>
                  </a:lnTo>
                  <a:lnTo>
                    <a:pt x="15872" y="15133"/>
                  </a:lnTo>
                  <a:lnTo>
                    <a:pt x="15574" y="15871"/>
                  </a:lnTo>
                  <a:lnTo>
                    <a:pt x="15550" y="15942"/>
                  </a:lnTo>
                  <a:lnTo>
                    <a:pt x="14383" y="17109"/>
                  </a:lnTo>
                  <a:lnTo>
                    <a:pt x="14360" y="17121"/>
                  </a:lnTo>
                  <a:lnTo>
                    <a:pt x="13562" y="17562"/>
                  </a:lnTo>
                  <a:lnTo>
                    <a:pt x="13538" y="17586"/>
                  </a:lnTo>
                  <a:lnTo>
                    <a:pt x="13086" y="17883"/>
                  </a:lnTo>
                  <a:lnTo>
                    <a:pt x="12335" y="18205"/>
                  </a:lnTo>
                  <a:lnTo>
                    <a:pt x="11562" y="18443"/>
                  </a:lnTo>
                  <a:lnTo>
                    <a:pt x="10169" y="18717"/>
                  </a:lnTo>
                  <a:lnTo>
                    <a:pt x="9073" y="18705"/>
                  </a:lnTo>
                  <a:lnTo>
                    <a:pt x="8204" y="18526"/>
                  </a:lnTo>
                  <a:lnTo>
                    <a:pt x="6787" y="18145"/>
                  </a:lnTo>
                  <a:lnTo>
                    <a:pt x="6442" y="17955"/>
                  </a:lnTo>
                  <a:lnTo>
                    <a:pt x="3751" y="16038"/>
                  </a:lnTo>
                  <a:lnTo>
                    <a:pt x="774" y="13156"/>
                  </a:lnTo>
                  <a:lnTo>
                    <a:pt x="60" y="12335"/>
                  </a:lnTo>
                  <a:lnTo>
                    <a:pt x="1" y="12383"/>
                  </a:lnTo>
                  <a:lnTo>
                    <a:pt x="715" y="13204"/>
                  </a:lnTo>
                  <a:lnTo>
                    <a:pt x="3703" y="16097"/>
                  </a:lnTo>
                  <a:lnTo>
                    <a:pt x="6406" y="18026"/>
                  </a:lnTo>
                  <a:lnTo>
                    <a:pt x="6751" y="18217"/>
                  </a:lnTo>
                  <a:lnTo>
                    <a:pt x="8192" y="18598"/>
                  </a:lnTo>
                  <a:lnTo>
                    <a:pt x="9061" y="18776"/>
                  </a:lnTo>
                  <a:lnTo>
                    <a:pt x="10180" y="18788"/>
                  </a:lnTo>
                  <a:lnTo>
                    <a:pt x="11573" y="18514"/>
                  </a:lnTo>
                  <a:lnTo>
                    <a:pt x="12359" y="18276"/>
                  </a:lnTo>
                  <a:lnTo>
                    <a:pt x="13121" y="17943"/>
                  </a:lnTo>
                  <a:lnTo>
                    <a:pt x="13574" y="17645"/>
                  </a:lnTo>
                  <a:lnTo>
                    <a:pt x="13598" y="17633"/>
                  </a:lnTo>
                  <a:lnTo>
                    <a:pt x="14431" y="17169"/>
                  </a:lnTo>
                  <a:lnTo>
                    <a:pt x="15610" y="15978"/>
                  </a:lnTo>
                  <a:lnTo>
                    <a:pt x="15943" y="15169"/>
                  </a:lnTo>
                  <a:lnTo>
                    <a:pt x="16586" y="13573"/>
                  </a:lnTo>
                  <a:lnTo>
                    <a:pt x="17027" y="11882"/>
                  </a:lnTo>
                  <a:lnTo>
                    <a:pt x="16919" y="10573"/>
                  </a:lnTo>
                  <a:lnTo>
                    <a:pt x="16705" y="9561"/>
                  </a:lnTo>
                  <a:lnTo>
                    <a:pt x="16134" y="7989"/>
                  </a:lnTo>
                  <a:lnTo>
                    <a:pt x="13633" y="3131"/>
                  </a:lnTo>
                  <a:lnTo>
                    <a:pt x="1178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720723" y="221603"/>
              <a:ext cx="81281" cy="85114"/>
            </a:xfrm>
            <a:custGeom>
              <a:avLst/>
              <a:gdLst/>
              <a:ahLst/>
              <a:cxnLst/>
              <a:rect l="l" t="t" r="r" b="b"/>
              <a:pathLst>
                <a:path w="1251" h="1310" extrusionOk="0">
                  <a:moveTo>
                    <a:pt x="1250" y="0"/>
                  </a:moveTo>
                  <a:lnTo>
                    <a:pt x="322" y="965"/>
                  </a:lnTo>
                  <a:lnTo>
                    <a:pt x="0" y="1250"/>
                  </a:lnTo>
                  <a:lnTo>
                    <a:pt x="60" y="1310"/>
                  </a:lnTo>
                  <a:lnTo>
                    <a:pt x="369" y="1024"/>
                  </a:lnTo>
                  <a:lnTo>
                    <a:pt x="1250" y="10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749311" y="277284"/>
              <a:ext cx="52693" cy="56526"/>
            </a:xfrm>
            <a:custGeom>
              <a:avLst/>
              <a:gdLst/>
              <a:ahLst/>
              <a:cxnLst/>
              <a:rect l="l" t="t" r="r" b="b"/>
              <a:pathLst>
                <a:path w="811" h="870" extrusionOk="0">
                  <a:moveTo>
                    <a:pt x="810" y="0"/>
                  </a:moveTo>
                  <a:lnTo>
                    <a:pt x="299" y="524"/>
                  </a:lnTo>
                  <a:lnTo>
                    <a:pt x="287" y="536"/>
                  </a:lnTo>
                  <a:lnTo>
                    <a:pt x="1" y="810"/>
                  </a:lnTo>
                  <a:lnTo>
                    <a:pt x="48" y="870"/>
                  </a:lnTo>
                  <a:lnTo>
                    <a:pt x="346" y="596"/>
                  </a:lnTo>
                  <a:lnTo>
                    <a:pt x="358" y="584"/>
                  </a:lnTo>
                  <a:lnTo>
                    <a:pt x="810" y="108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-20351" y="117127"/>
              <a:ext cx="441748" cy="443372"/>
            </a:xfrm>
            <a:custGeom>
              <a:avLst/>
              <a:gdLst/>
              <a:ahLst/>
              <a:cxnLst/>
              <a:rect l="l" t="t" r="r" b="b"/>
              <a:pathLst>
                <a:path w="6799" h="6824" extrusionOk="0">
                  <a:moveTo>
                    <a:pt x="6751" y="1"/>
                  </a:moveTo>
                  <a:lnTo>
                    <a:pt x="0" y="6752"/>
                  </a:lnTo>
                  <a:lnTo>
                    <a:pt x="36" y="6823"/>
                  </a:lnTo>
                  <a:lnTo>
                    <a:pt x="95" y="6764"/>
                  </a:lnTo>
                  <a:lnTo>
                    <a:pt x="6799" y="60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1025992" y="1410531"/>
              <a:ext cx="194982" cy="182638"/>
            </a:xfrm>
            <a:custGeom>
              <a:avLst/>
              <a:gdLst/>
              <a:ahLst/>
              <a:cxnLst/>
              <a:rect l="l" t="t" r="r" b="b"/>
              <a:pathLst>
                <a:path w="3001" h="2811" extrusionOk="0">
                  <a:moveTo>
                    <a:pt x="2953" y="1"/>
                  </a:moveTo>
                  <a:lnTo>
                    <a:pt x="929" y="2132"/>
                  </a:lnTo>
                  <a:cubicBezTo>
                    <a:pt x="893" y="2168"/>
                    <a:pt x="857" y="2192"/>
                    <a:pt x="833" y="2216"/>
                  </a:cubicBezTo>
                  <a:lnTo>
                    <a:pt x="0" y="2739"/>
                  </a:lnTo>
                  <a:lnTo>
                    <a:pt x="36" y="2811"/>
                  </a:lnTo>
                  <a:lnTo>
                    <a:pt x="869" y="2275"/>
                  </a:lnTo>
                  <a:cubicBezTo>
                    <a:pt x="905" y="2251"/>
                    <a:pt x="941" y="2216"/>
                    <a:pt x="976" y="2192"/>
                  </a:cubicBezTo>
                  <a:lnTo>
                    <a:pt x="2953" y="120"/>
                  </a:lnTo>
                  <a:lnTo>
                    <a:pt x="3000" y="61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-810999" y="1146028"/>
              <a:ext cx="229093" cy="243712"/>
            </a:xfrm>
            <a:custGeom>
              <a:avLst/>
              <a:gdLst/>
              <a:ahLst/>
              <a:cxnLst/>
              <a:rect l="l" t="t" r="r" b="b"/>
              <a:pathLst>
                <a:path w="3526" h="3751" extrusionOk="0">
                  <a:moveTo>
                    <a:pt x="3478" y="0"/>
                  </a:moveTo>
                  <a:lnTo>
                    <a:pt x="1" y="3691"/>
                  </a:lnTo>
                  <a:lnTo>
                    <a:pt x="49" y="3751"/>
                  </a:lnTo>
                  <a:lnTo>
                    <a:pt x="108" y="3703"/>
                  </a:lnTo>
                  <a:lnTo>
                    <a:pt x="1882" y="1810"/>
                  </a:lnTo>
                  <a:lnTo>
                    <a:pt x="3525" y="48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-268675" y="580510"/>
              <a:ext cx="226689" cy="236760"/>
            </a:xfrm>
            <a:custGeom>
              <a:avLst/>
              <a:gdLst/>
              <a:ahLst/>
              <a:cxnLst/>
              <a:rect l="l" t="t" r="r" b="b"/>
              <a:pathLst>
                <a:path w="3489" h="3644" extrusionOk="0">
                  <a:moveTo>
                    <a:pt x="3441" y="1"/>
                  </a:moveTo>
                  <a:lnTo>
                    <a:pt x="131" y="3430"/>
                  </a:lnTo>
                  <a:lnTo>
                    <a:pt x="0" y="3572"/>
                  </a:lnTo>
                  <a:lnTo>
                    <a:pt x="36" y="3644"/>
                  </a:lnTo>
                  <a:lnTo>
                    <a:pt x="191" y="3477"/>
                  </a:lnTo>
                  <a:lnTo>
                    <a:pt x="3429" y="132"/>
                  </a:lnTo>
                  <a:lnTo>
                    <a:pt x="3489" y="72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-732058" y="767695"/>
              <a:ext cx="413160" cy="436420"/>
            </a:xfrm>
            <a:custGeom>
              <a:avLst/>
              <a:gdLst/>
              <a:ahLst/>
              <a:cxnLst/>
              <a:rect l="l" t="t" r="r" b="b"/>
              <a:pathLst>
                <a:path w="6359" h="6717" extrusionOk="0">
                  <a:moveTo>
                    <a:pt x="6311" y="1"/>
                  </a:moveTo>
                  <a:lnTo>
                    <a:pt x="6251" y="60"/>
                  </a:lnTo>
                  <a:lnTo>
                    <a:pt x="6065" y="267"/>
                  </a:lnTo>
                  <a:lnTo>
                    <a:pt x="6065" y="267"/>
                  </a:lnTo>
                  <a:cubicBezTo>
                    <a:pt x="6093" y="243"/>
                    <a:pt x="6123" y="221"/>
                    <a:pt x="6156" y="203"/>
                  </a:cubicBezTo>
                  <a:cubicBezTo>
                    <a:pt x="6192" y="180"/>
                    <a:pt x="6239" y="168"/>
                    <a:pt x="6275" y="156"/>
                  </a:cubicBezTo>
                  <a:lnTo>
                    <a:pt x="6358" y="60"/>
                  </a:lnTo>
                  <a:lnTo>
                    <a:pt x="6311" y="1"/>
                  </a:lnTo>
                  <a:close/>
                  <a:moveTo>
                    <a:pt x="6065" y="267"/>
                  </a:moveTo>
                  <a:lnTo>
                    <a:pt x="6065" y="267"/>
                  </a:lnTo>
                  <a:cubicBezTo>
                    <a:pt x="6041" y="289"/>
                    <a:pt x="6018" y="313"/>
                    <a:pt x="5998" y="339"/>
                  </a:cubicBezTo>
                  <a:lnTo>
                    <a:pt x="5998" y="339"/>
                  </a:lnTo>
                  <a:lnTo>
                    <a:pt x="6037" y="299"/>
                  </a:lnTo>
                  <a:lnTo>
                    <a:pt x="6065" y="267"/>
                  </a:lnTo>
                  <a:close/>
                  <a:moveTo>
                    <a:pt x="5998" y="339"/>
                  </a:moveTo>
                  <a:lnTo>
                    <a:pt x="4263" y="2144"/>
                  </a:lnTo>
                  <a:lnTo>
                    <a:pt x="4263" y="2156"/>
                  </a:lnTo>
                  <a:lnTo>
                    <a:pt x="3298" y="3168"/>
                  </a:lnTo>
                  <a:lnTo>
                    <a:pt x="3287" y="3180"/>
                  </a:lnTo>
                  <a:lnTo>
                    <a:pt x="1882" y="4656"/>
                  </a:lnTo>
                  <a:cubicBezTo>
                    <a:pt x="1950" y="4585"/>
                    <a:pt x="2036" y="4531"/>
                    <a:pt x="2132" y="4501"/>
                  </a:cubicBezTo>
                  <a:lnTo>
                    <a:pt x="5894" y="561"/>
                  </a:lnTo>
                  <a:cubicBezTo>
                    <a:pt x="5913" y="478"/>
                    <a:pt x="5949" y="402"/>
                    <a:pt x="5998" y="339"/>
                  </a:cubicBezTo>
                  <a:close/>
                  <a:moveTo>
                    <a:pt x="1882" y="4656"/>
                  </a:moveTo>
                  <a:cubicBezTo>
                    <a:pt x="1879" y="4659"/>
                    <a:pt x="1876" y="4662"/>
                    <a:pt x="1873" y="4665"/>
                  </a:cubicBezTo>
                  <a:lnTo>
                    <a:pt x="1873" y="4665"/>
                  </a:lnTo>
                  <a:lnTo>
                    <a:pt x="1882" y="4656"/>
                  </a:lnTo>
                  <a:close/>
                  <a:moveTo>
                    <a:pt x="1873" y="4665"/>
                  </a:moveTo>
                  <a:lnTo>
                    <a:pt x="48" y="6609"/>
                  </a:lnTo>
                  <a:lnTo>
                    <a:pt x="0" y="6657"/>
                  </a:lnTo>
                  <a:lnTo>
                    <a:pt x="60" y="6716"/>
                  </a:lnTo>
                  <a:lnTo>
                    <a:pt x="1739" y="4918"/>
                  </a:lnTo>
                  <a:cubicBezTo>
                    <a:pt x="1762" y="4821"/>
                    <a:pt x="1809" y="4735"/>
                    <a:pt x="1873" y="4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-299667" y="83082"/>
              <a:ext cx="659926" cy="663044"/>
            </a:xfrm>
            <a:custGeom>
              <a:avLst/>
              <a:gdLst/>
              <a:ahLst/>
              <a:cxnLst/>
              <a:rect l="l" t="t" r="r" b="b"/>
              <a:pathLst>
                <a:path w="10157" h="10205" extrusionOk="0">
                  <a:moveTo>
                    <a:pt x="10050" y="1"/>
                  </a:moveTo>
                  <a:lnTo>
                    <a:pt x="3430" y="6609"/>
                  </a:lnTo>
                  <a:lnTo>
                    <a:pt x="3430" y="6621"/>
                  </a:lnTo>
                  <a:lnTo>
                    <a:pt x="61" y="10097"/>
                  </a:lnTo>
                  <a:lnTo>
                    <a:pt x="1" y="10157"/>
                  </a:lnTo>
                  <a:lnTo>
                    <a:pt x="61" y="10205"/>
                  </a:lnTo>
                  <a:lnTo>
                    <a:pt x="3478" y="6668"/>
                  </a:lnTo>
                  <a:lnTo>
                    <a:pt x="1015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-534022" y="869831"/>
              <a:ext cx="214344" cy="225195"/>
            </a:xfrm>
            <a:custGeom>
              <a:avLst/>
              <a:gdLst/>
              <a:ahLst/>
              <a:cxnLst/>
              <a:rect l="l" t="t" r="r" b="b"/>
              <a:pathLst>
                <a:path w="3299" h="3466" extrusionOk="0">
                  <a:moveTo>
                    <a:pt x="3263" y="1"/>
                  </a:moveTo>
                  <a:lnTo>
                    <a:pt x="0" y="3406"/>
                  </a:lnTo>
                  <a:lnTo>
                    <a:pt x="60" y="3465"/>
                  </a:lnTo>
                  <a:lnTo>
                    <a:pt x="1084" y="2394"/>
                  </a:lnTo>
                  <a:lnTo>
                    <a:pt x="2048" y="1382"/>
                  </a:lnTo>
                  <a:lnTo>
                    <a:pt x="3298" y="72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-200649" y="3588207"/>
              <a:ext cx="461890" cy="1472147"/>
            </a:xfrm>
            <a:custGeom>
              <a:avLst/>
              <a:gdLst/>
              <a:ahLst/>
              <a:cxnLst/>
              <a:rect l="l" t="t" r="r" b="b"/>
              <a:pathLst>
                <a:path w="7109" h="22658" extrusionOk="0">
                  <a:moveTo>
                    <a:pt x="6823" y="0"/>
                  </a:moveTo>
                  <a:lnTo>
                    <a:pt x="6844" y="31"/>
                  </a:lnTo>
                  <a:lnTo>
                    <a:pt x="6844" y="31"/>
                  </a:lnTo>
                  <a:cubicBezTo>
                    <a:pt x="6838" y="21"/>
                    <a:pt x="6831" y="10"/>
                    <a:pt x="6823" y="0"/>
                  </a:cubicBezTo>
                  <a:close/>
                  <a:moveTo>
                    <a:pt x="6844" y="31"/>
                  </a:moveTo>
                  <a:cubicBezTo>
                    <a:pt x="6891" y="107"/>
                    <a:pt x="6919" y="192"/>
                    <a:pt x="6919" y="286"/>
                  </a:cubicBezTo>
                  <a:lnTo>
                    <a:pt x="6942" y="321"/>
                  </a:lnTo>
                  <a:cubicBezTo>
                    <a:pt x="7002" y="417"/>
                    <a:pt x="7026" y="512"/>
                    <a:pt x="7026" y="619"/>
                  </a:cubicBezTo>
                  <a:lnTo>
                    <a:pt x="6942" y="2048"/>
                  </a:lnTo>
                  <a:cubicBezTo>
                    <a:pt x="6942" y="2084"/>
                    <a:pt x="6930" y="2107"/>
                    <a:pt x="6930" y="2143"/>
                  </a:cubicBezTo>
                  <a:lnTo>
                    <a:pt x="5335" y="8394"/>
                  </a:lnTo>
                  <a:cubicBezTo>
                    <a:pt x="5335" y="8406"/>
                    <a:pt x="5335" y="8418"/>
                    <a:pt x="5323" y="8430"/>
                  </a:cubicBezTo>
                  <a:lnTo>
                    <a:pt x="3120" y="14811"/>
                  </a:lnTo>
                  <a:lnTo>
                    <a:pt x="1977" y="18443"/>
                  </a:lnTo>
                  <a:cubicBezTo>
                    <a:pt x="1977" y="18455"/>
                    <a:pt x="1977" y="18467"/>
                    <a:pt x="1966" y="18490"/>
                  </a:cubicBezTo>
                  <a:lnTo>
                    <a:pt x="1656" y="19252"/>
                  </a:lnTo>
                  <a:cubicBezTo>
                    <a:pt x="1644" y="19264"/>
                    <a:pt x="1644" y="19264"/>
                    <a:pt x="1644" y="19276"/>
                  </a:cubicBezTo>
                  <a:lnTo>
                    <a:pt x="1" y="22658"/>
                  </a:lnTo>
                  <a:lnTo>
                    <a:pt x="84" y="22658"/>
                  </a:lnTo>
                  <a:lnTo>
                    <a:pt x="1704" y="19312"/>
                  </a:lnTo>
                  <a:lnTo>
                    <a:pt x="1727" y="19288"/>
                  </a:lnTo>
                  <a:lnTo>
                    <a:pt x="2037" y="18538"/>
                  </a:lnTo>
                  <a:lnTo>
                    <a:pt x="2037" y="18526"/>
                  </a:lnTo>
                  <a:lnTo>
                    <a:pt x="2061" y="18478"/>
                  </a:lnTo>
                  <a:lnTo>
                    <a:pt x="2192" y="18050"/>
                  </a:lnTo>
                  <a:lnTo>
                    <a:pt x="2204" y="18014"/>
                  </a:lnTo>
                  <a:lnTo>
                    <a:pt x="2811" y="16062"/>
                  </a:lnTo>
                  <a:lnTo>
                    <a:pt x="2906" y="15764"/>
                  </a:lnTo>
                  <a:lnTo>
                    <a:pt x="2918" y="15740"/>
                  </a:lnTo>
                  <a:lnTo>
                    <a:pt x="2978" y="15514"/>
                  </a:lnTo>
                  <a:lnTo>
                    <a:pt x="3192" y="14835"/>
                  </a:lnTo>
                  <a:lnTo>
                    <a:pt x="3204" y="14811"/>
                  </a:lnTo>
                  <a:lnTo>
                    <a:pt x="5406" y="8453"/>
                  </a:lnTo>
                  <a:lnTo>
                    <a:pt x="5418" y="8418"/>
                  </a:lnTo>
                  <a:lnTo>
                    <a:pt x="7002" y="2167"/>
                  </a:lnTo>
                  <a:cubicBezTo>
                    <a:pt x="7014" y="2131"/>
                    <a:pt x="7014" y="2096"/>
                    <a:pt x="7014" y="2060"/>
                  </a:cubicBezTo>
                  <a:lnTo>
                    <a:pt x="7097" y="631"/>
                  </a:lnTo>
                  <a:cubicBezTo>
                    <a:pt x="7109" y="500"/>
                    <a:pt x="7073" y="381"/>
                    <a:pt x="7014" y="286"/>
                  </a:cubicBezTo>
                  <a:lnTo>
                    <a:pt x="6844" y="3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-277187" y="3629205"/>
              <a:ext cx="467282" cy="1431149"/>
            </a:xfrm>
            <a:custGeom>
              <a:avLst/>
              <a:gdLst/>
              <a:ahLst/>
              <a:cxnLst/>
              <a:rect l="l" t="t" r="r" b="b"/>
              <a:pathLst>
                <a:path w="7192" h="22027" extrusionOk="0">
                  <a:moveTo>
                    <a:pt x="7049" y="0"/>
                  </a:moveTo>
                  <a:lnTo>
                    <a:pt x="7120" y="119"/>
                  </a:lnTo>
                  <a:lnTo>
                    <a:pt x="7061" y="1310"/>
                  </a:lnTo>
                  <a:lnTo>
                    <a:pt x="5489" y="7477"/>
                  </a:lnTo>
                  <a:lnTo>
                    <a:pt x="3286" y="13847"/>
                  </a:lnTo>
                  <a:lnTo>
                    <a:pt x="3072" y="14538"/>
                  </a:lnTo>
                  <a:lnTo>
                    <a:pt x="2905" y="15073"/>
                  </a:lnTo>
                  <a:lnTo>
                    <a:pt x="2286" y="17026"/>
                  </a:lnTo>
                  <a:lnTo>
                    <a:pt x="2155" y="17466"/>
                  </a:lnTo>
                  <a:lnTo>
                    <a:pt x="2143" y="17490"/>
                  </a:lnTo>
                  <a:lnTo>
                    <a:pt x="1858" y="18193"/>
                  </a:lnTo>
                  <a:lnTo>
                    <a:pt x="0" y="22027"/>
                  </a:lnTo>
                  <a:lnTo>
                    <a:pt x="84" y="22027"/>
                  </a:lnTo>
                  <a:lnTo>
                    <a:pt x="1917" y="18228"/>
                  </a:lnTo>
                  <a:lnTo>
                    <a:pt x="2215" y="17502"/>
                  </a:lnTo>
                  <a:lnTo>
                    <a:pt x="3346" y="13883"/>
                  </a:lnTo>
                  <a:lnTo>
                    <a:pt x="3346" y="13871"/>
                  </a:lnTo>
                  <a:lnTo>
                    <a:pt x="5549" y="7501"/>
                  </a:lnTo>
                  <a:lnTo>
                    <a:pt x="7120" y="1322"/>
                  </a:lnTo>
                  <a:lnTo>
                    <a:pt x="7192" y="155"/>
                  </a:lnTo>
                  <a:cubicBezTo>
                    <a:pt x="7132" y="119"/>
                    <a:pt x="7085" y="60"/>
                    <a:pt x="70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753209" y="4639459"/>
              <a:ext cx="48794" cy="30992"/>
            </a:xfrm>
            <a:custGeom>
              <a:avLst/>
              <a:gdLst/>
              <a:ahLst/>
              <a:cxnLst/>
              <a:rect l="l" t="t" r="r" b="b"/>
              <a:pathLst>
                <a:path w="751" h="477" extrusionOk="0">
                  <a:moveTo>
                    <a:pt x="36" y="1"/>
                  </a:moveTo>
                  <a:lnTo>
                    <a:pt x="0" y="60"/>
                  </a:lnTo>
                  <a:lnTo>
                    <a:pt x="750" y="477"/>
                  </a:lnTo>
                  <a:lnTo>
                    <a:pt x="750" y="39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719943" y="4701378"/>
              <a:ext cx="82060" cy="48794"/>
            </a:xfrm>
            <a:custGeom>
              <a:avLst/>
              <a:gdLst/>
              <a:ahLst/>
              <a:cxnLst/>
              <a:rect l="l" t="t" r="r" b="b"/>
              <a:pathLst>
                <a:path w="1263" h="751" extrusionOk="0">
                  <a:moveTo>
                    <a:pt x="36" y="0"/>
                  </a:moveTo>
                  <a:lnTo>
                    <a:pt x="0" y="60"/>
                  </a:lnTo>
                  <a:lnTo>
                    <a:pt x="1262" y="750"/>
                  </a:lnTo>
                  <a:lnTo>
                    <a:pt x="1262" y="66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-585090" y="811811"/>
              <a:ext cx="561687" cy="642838"/>
            </a:xfrm>
            <a:custGeom>
              <a:avLst/>
              <a:gdLst/>
              <a:ahLst/>
              <a:cxnLst/>
              <a:rect l="l" t="t" r="r" b="b"/>
              <a:pathLst>
                <a:path w="8645" h="9894" extrusionOk="0">
                  <a:moveTo>
                    <a:pt x="4870" y="1"/>
                  </a:moveTo>
                  <a:lnTo>
                    <a:pt x="4811" y="60"/>
                  </a:lnTo>
                  <a:lnTo>
                    <a:pt x="8168" y="5739"/>
                  </a:lnTo>
                  <a:cubicBezTo>
                    <a:pt x="8192" y="5787"/>
                    <a:pt x="8216" y="5858"/>
                    <a:pt x="8228" y="5918"/>
                  </a:cubicBezTo>
                  <a:lnTo>
                    <a:pt x="8537" y="8002"/>
                  </a:lnTo>
                  <a:cubicBezTo>
                    <a:pt x="8561" y="8144"/>
                    <a:pt x="8514" y="8287"/>
                    <a:pt x="8430" y="8394"/>
                  </a:cubicBezTo>
                  <a:lnTo>
                    <a:pt x="7382" y="9645"/>
                  </a:lnTo>
                  <a:cubicBezTo>
                    <a:pt x="7287" y="9752"/>
                    <a:pt x="7144" y="9823"/>
                    <a:pt x="7001" y="9823"/>
                  </a:cubicBezTo>
                  <a:lnTo>
                    <a:pt x="6918" y="9823"/>
                  </a:lnTo>
                  <a:lnTo>
                    <a:pt x="5013" y="9514"/>
                  </a:lnTo>
                  <a:cubicBezTo>
                    <a:pt x="4918" y="9502"/>
                    <a:pt x="4835" y="9454"/>
                    <a:pt x="4763" y="9395"/>
                  </a:cubicBezTo>
                  <a:lnTo>
                    <a:pt x="2191" y="7144"/>
                  </a:lnTo>
                  <a:lnTo>
                    <a:pt x="2168" y="7132"/>
                  </a:lnTo>
                  <a:lnTo>
                    <a:pt x="48" y="5096"/>
                  </a:lnTo>
                  <a:lnTo>
                    <a:pt x="1" y="5144"/>
                  </a:lnTo>
                  <a:lnTo>
                    <a:pt x="48" y="5204"/>
                  </a:lnTo>
                  <a:lnTo>
                    <a:pt x="2120" y="7180"/>
                  </a:lnTo>
                  <a:lnTo>
                    <a:pt x="2144" y="7192"/>
                  </a:lnTo>
                  <a:lnTo>
                    <a:pt x="4715" y="9442"/>
                  </a:lnTo>
                  <a:cubicBezTo>
                    <a:pt x="4799" y="9514"/>
                    <a:pt x="4906" y="9561"/>
                    <a:pt x="5013" y="9585"/>
                  </a:cubicBezTo>
                  <a:lnTo>
                    <a:pt x="6918" y="9883"/>
                  </a:lnTo>
                  <a:cubicBezTo>
                    <a:pt x="6951" y="9890"/>
                    <a:pt x="6983" y="9893"/>
                    <a:pt x="7016" y="9893"/>
                  </a:cubicBezTo>
                  <a:cubicBezTo>
                    <a:pt x="7153" y="9893"/>
                    <a:pt x="7289" y="9836"/>
                    <a:pt x="7394" y="9740"/>
                  </a:cubicBezTo>
                  <a:cubicBezTo>
                    <a:pt x="7418" y="9728"/>
                    <a:pt x="7430" y="9704"/>
                    <a:pt x="7454" y="9680"/>
                  </a:cubicBezTo>
                  <a:lnTo>
                    <a:pt x="8442" y="8490"/>
                  </a:lnTo>
                  <a:lnTo>
                    <a:pt x="8490" y="8442"/>
                  </a:lnTo>
                  <a:cubicBezTo>
                    <a:pt x="8597" y="8311"/>
                    <a:pt x="8645" y="8144"/>
                    <a:pt x="8621" y="7978"/>
                  </a:cubicBezTo>
                  <a:lnTo>
                    <a:pt x="8299" y="5906"/>
                  </a:lnTo>
                  <a:cubicBezTo>
                    <a:pt x="8287" y="5835"/>
                    <a:pt x="8264" y="5763"/>
                    <a:pt x="8228" y="5704"/>
                  </a:cubicBezTo>
                  <a:lnTo>
                    <a:pt x="7121" y="3822"/>
                  </a:lnTo>
                  <a:lnTo>
                    <a:pt x="4906" y="72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-537141" y="865998"/>
              <a:ext cx="440254" cy="516791"/>
            </a:xfrm>
            <a:custGeom>
              <a:avLst/>
              <a:gdLst/>
              <a:ahLst/>
              <a:cxnLst/>
              <a:rect l="l" t="t" r="r" b="b"/>
              <a:pathLst>
                <a:path w="6776" h="7954" extrusionOk="0">
                  <a:moveTo>
                    <a:pt x="3358" y="0"/>
                  </a:moveTo>
                  <a:lnTo>
                    <a:pt x="3311" y="60"/>
                  </a:lnTo>
                  <a:lnTo>
                    <a:pt x="3346" y="131"/>
                  </a:lnTo>
                  <a:lnTo>
                    <a:pt x="5394" y="3584"/>
                  </a:lnTo>
                  <a:lnTo>
                    <a:pt x="6442" y="5370"/>
                  </a:lnTo>
                  <a:lnTo>
                    <a:pt x="6692" y="7072"/>
                  </a:lnTo>
                  <a:lnTo>
                    <a:pt x="6037" y="7870"/>
                  </a:lnTo>
                  <a:lnTo>
                    <a:pt x="4620" y="7644"/>
                  </a:lnTo>
                  <a:lnTo>
                    <a:pt x="2180" y="5501"/>
                  </a:lnTo>
                  <a:lnTo>
                    <a:pt x="108" y="3524"/>
                  </a:lnTo>
                  <a:lnTo>
                    <a:pt x="48" y="3465"/>
                  </a:lnTo>
                  <a:lnTo>
                    <a:pt x="1" y="3524"/>
                  </a:lnTo>
                  <a:lnTo>
                    <a:pt x="2120" y="5560"/>
                  </a:lnTo>
                  <a:lnTo>
                    <a:pt x="4585" y="7715"/>
                  </a:lnTo>
                  <a:lnTo>
                    <a:pt x="6061" y="7953"/>
                  </a:lnTo>
                  <a:lnTo>
                    <a:pt x="6775" y="7096"/>
                  </a:lnTo>
                  <a:lnTo>
                    <a:pt x="6513" y="533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-349176" y="776986"/>
              <a:ext cx="24819" cy="27159"/>
            </a:xfrm>
            <a:custGeom>
              <a:avLst/>
              <a:gdLst/>
              <a:ahLst/>
              <a:cxnLst/>
              <a:rect l="l" t="t" r="r" b="b"/>
              <a:pathLst>
                <a:path w="382" h="418" extrusionOk="0">
                  <a:moveTo>
                    <a:pt x="382" y="1"/>
                  </a:moveTo>
                  <a:cubicBezTo>
                    <a:pt x="346" y="25"/>
                    <a:pt x="299" y="37"/>
                    <a:pt x="263" y="60"/>
                  </a:cubicBezTo>
                  <a:cubicBezTo>
                    <a:pt x="132" y="132"/>
                    <a:pt x="37" y="263"/>
                    <a:pt x="1" y="418"/>
                  </a:cubicBezTo>
                  <a:lnTo>
                    <a:pt x="191" y="21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-619915" y="1060915"/>
              <a:ext cx="25599" cy="2637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394" y="0"/>
                  </a:moveTo>
                  <a:cubicBezTo>
                    <a:pt x="203" y="48"/>
                    <a:pt x="48" y="215"/>
                    <a:pt x="1" y="405"/>
                  </a:cubicBezTo>
                  <a:lnTo>
                    <a:pt x="13" y="405"/>
                  </a:lnTo>
                  <a:lnTo>
                    <a:pt x="203" y="203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-1029891" y="765421"/>
              <a:ext cx="1831900" cy="1444339"/>
            </a:xfrm>
            <a:custGeom>
              <a:avLst/>
              <a:gdLst/>
              <a:ahLst/>
              <a:cxnLst/>
              <a:rect l="l" t="t" r="r" b="b"/>
              <a:pathLst>
                <a:path w="28195" h="22230" extrusionOk="0">
                  <a:moveTo>
                    <a:pt x="28194" y="0"/>
                  </a:moveTo>
                  <a:lnTo>
                    <a:pt x="27552" y="679"/>
                  </a:lnTo>
                  <a:cubicBezTo>
                    <a:pt x="27492" y="738"/>
                    <a:pt x="27456" y="798"/>
                    <a:pt x="27432" y="869"/>
                  </a:cubicBezTo>
                  <a:lnTo>
                    <a:pt x="26254" y="3846"/>
                  </a:lnTo>
                  <a:cubicBezTo>
                    <a:pt x="26230" y="3929"/>
                    <a:pt x="26218" y="4001"/>
                    <a:pt x="26218" y="4084"/>
                  </a:cubicBezTo>
                  <a:lnTo>
                    <a:pt x="26349" y="7977"/>
                  </a:lnTo>
                  <a:lnTo>
                    <a:pt x="26254" y="10513"/>
                  </a:lnTo>
                  <a:lnTo>
                    <a:pt x="25730" y="12823"/>
                  </a:lnTo>
                  <a:lnTo>
                    <a:pt x="24658" y="15133"/>
                  </a:lnTo>
                  <a:lnTo>
                    <a:pt x="23277" y="17276"/>
                  </a:lnTo>
                  <a:lnTo>
                    <a:pt x="23230" y="17348"/>
                  </a:lnTo>
                  <a:lnTo>
                    <a:pt x="21908" y="18943"/>
                  </a:lnTo>
                  <a:lnTo>
                    <a:pt x="21896" y="18955"/>
                  </a:lnTo>
                  <a:lnTo>
                    <a:pt x="21265" y="19300"/>
                  </a:lnTo>
                  <a:lnTo>
                    <a:pt x="17217" y="21408"/>
                  </a:lnTo>
                  <a:lnTo>
                    <a:pt x="12907" y="22158"/>
                  </a:lnTo>
                  <a:lnTo>
                    <a:pt x="8966" y="21396"/>
                  </a:lnTo>
                  <a:lnTo>
                    <a:pt x="8740" y="21348"/>
                  </a:lnTo>
                  <a:lnTo>
                    <a:pt x="6013" y="20146"/>
                  </a:lnTo>
                  <a:lnTo>
                    <a:pt x="3156" y="17812"/>
                  </a:lnTo>
                  <a:lnTo>
                    <a:pt x="1227" y="15228"/>
                  </a:lnTo>
                  <a:lnTo>
                    <a:pt x="358" y="13514"/>
                  </a:lnTo>
                  <a:lnTo>
                    <a:pt x="96" y="12740"/>
                  </a:lnTo>
                  <a:lnTo>
                    <a:pt x="72" y="12668"/>
                  </a:lnTo>
                  <a:lnTo>
                    <a:pt x="0" y="12704"/>
                  </a:lnTo>
                  <a:lnTo>
                    <a:pt x="286" y="13549"/>
                  </a:lnTo>
                  <a:lnTo>
                    <a:pt x="1155" y="15264"/>
                  </a:lnTo>
                  <a:lnTo>
                    <a:pt x="3096" y="17871"/>
                  </a:lnTo>
                  <a:lnTo>
                    <a:pt x="5966" y="20205"/>
                  </a:lnTo>
                  <a:lnTo>
                    <a:pt x="8704" y="21420"/>
                  </a:lnTo>
                  <a:lnTo>
                    <a:pt x="8942" y="21479"/>
                  </a:lnTo>
                  <a:lnTo>
                    <a:pt x="12895" y="22229"/>
                  </a:lnTo>
                  <a:lnTo>
                    <a:pt x="17241" y="21491"/>
                  </a:lnTo>
                  <a:lnTo>
                    <a:pt x="21313" y="19360"/>
                  </a:lnTo>
                  <a:lnTo>
                    <a:pt x="21968" y="19003"/>
                  </a:lnTo>
                  <a:lnTo>
                    <a:pt x="23301" y="17395"/>
                  </a:lnTo>
                  <a:lnTo>
                    <a:pt x="24730" y="15181"/>
                  </a:lnTo>
                  <a:lnTo>
                    <a:pt x="25801" y="12859"/>
                  </a:lnTo>
                  <a:lnTo>
                    <a:pt x="26337" y="10537"/>
                  </a:lnTo>
                  <a:lnTo>
                    <a:pt x="26432" y="7977"/>
                  </a:lnTo>
                  <a:lnTo>
                    <a:pt x="26301" y="4084"/>
                  </a:lnTo>
                  <a:cubicBezTo>
                    <a:pt x="26301" y="4013"/>
                    <a:pt x="26313" y="3941"/>
                    <a:pt x="26337" y="3882"/>
                  </a:cubicBezTo>
                  <a:lnTo>
                    <a:pt x="27504" y="893"/>
                  </a:lnTo>
                  <a:cubicBezTo>
                    <a:pt x="27528" y="834"/>
                    <a:pt x="27563" y="774"/>
                    <a:pt x="27599" y="726"/>
                  </a:cubicBezTo>
                  <a:lnTo>
                    <a:pt x="28194" y="107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-455146" y="888413"/>
              <a:ext cx="1256373" cy="1392296"/>
            </a:xfrm>
            <a:custGeom>
              <a:avLst/>
              <a:gdLst/>
              <a:ahLst/>
              <a:cxnLst/>
              <a:rect l="l" t="t" r="r" b="b"/>
              <a:pathLst>
                <a:path w="19337" h="21429" extrusionOk="0">
                  <a:moveTo>
                    <a:pt x="19337" y="0"/>
                  </a:moveTo>
                  <a:lnTo>
                    <a:pt x="18444" y="2262"/>
                  </a:lnTo>
                  <a:lnTo>
                    <a:pt x="18586" y="6061"/>
                  </a:lnTo>
                  <a:lnTo>
                    <a:pt x="18586" y="6096"/>
                  </a:lnTo>
                  <a:lnTo>
                    <a:pt x="18491" y="8716"/>
                  </a:lnTo>
                  <a:cubicBezTo>
                    <a:pt x="18479" y="8751"/>
                    <a:pt x="18479" y="8787"/>
                    <a:pt x="18479" y="8811"/>
                  </a:cubicBezTo>
                  <a:lnTo>
                    <a:pt x="17920" y="11228"/>
                  </a:lnTo>
                  <a:cubicBezTo>
                    <a:pt x="17908" y="11264"/>
                    <a:pt x="17896" y="11299"/>
                    <a:pt x="17884" y="11335"/>
                  </a:cubicBezTo>
                  <a:lnTo>
                    <a:pt x="16765" y="13740"/>
                  </a:lnTo>
                  <a:cubicBezTo>
                    <a:pt x="16765" y="13752"/>
                    <a:pt x="16753" y="13776"/>
                    <a:pt x="16741" y="13800"/>
                  </a:cubicBezTo>
                  <a:lnTo>
                    <a:pt x="15277" y="16062"/>
                  </a:lnTo>
                  <a:cubicBezTo>
                    <a:pt x="15265" y="16086"/>
                    <a:pt x="15253" y="16098"/>
                    <a:pt x="15241" y="16109"/>
                  </a:cubicBezTo>
                  <a:lnTo>
                    <a:pt x="13824" y="17824"/>
                  </a:lnTo>
                  <a:cubicBezTo>
                    <a:pt x="13788" y="17872"/>
                    <a:pt x="13741" y="17907"/>
                    <a:pt x="13681" y="17943"/>
                  </a:cubicBezTo>
                  <a:lnTo>
                    <a:pt x="12931" y="18348"/>
                  </a:lnTo>
                  <a:lnTo>
                    <a:pt x="8788" y="20515"/>
                  </a:lnTo>
                  <a:cubicBezTo>
                    <a:pt x="8740" y="20539"/>
                    <a:pt x="8692" y="20562"/>
                    <a:pt x="8645" y="20562"/>
                  </a:cubicBezTo>
                  <a:lnTo>
                    <a:pt x="4132" y="21348"/>
                  </a:lnTo>
                  <a:lnTo>
                    <a:pt x="3954" y="21348"/>
                  </a:lnTo>
                  <a:lnTo>
                    <a:pt x="37" y="20586"/>
                  </a:lnTo>
                  <a:lnTo>
                    <a:pt x="1" y="20658"/>
                  </a:lnTo>
                  <a:lnTo>
                    <a:pt x="84" y="20681"/>
                  </a:lnTo>
                  <a:lnTo>
                    <a:pt x="3930" y="21420"/>
                  </a:lnTo>
                  <a:cubicBezTo>
                    <a:pt x="3966" y="21426"/>
                    <a:pt x="4001" y="21429"/>
                    <a:pt x="4037" y="21429"/>
                  </a:cubicBezTo>
                  <a:cubicBezTo>
                    <a:pt x="4073" y="21429"/>
                    <a:pt x="4108" y="21426"/>
                    <a:pt x="4144" y="21420"/>
                  </a:cubicBezTo>
                  <a:lnTo>
                    <a:pt x="8657" y="20646"/>
                  </a:lnTo>
                  <a:cubicBezTo>
                    <a:pt x="8716" y="20634"/>
                    <a:pt x="8776" y="20610"/>
                    <a:pt x="8823" y="20586"/>
                  </a:cubicBezTo>
                  <a:lnTo>
                    <a:pt x="12955" y="18419"/>
                  </a:lnTo>
                  <a:lnTo>
                    <a:pt x="12967" y="18419"/>
                  </a:lnTo>
                  <a:lnTo>
                    <a:pt x="13717" y="18014"/>
                  </a:lnTo>
                  <a:cubicBezTo>
                    <a:pt x="13776" y="17979"/>
                    <a:pt x="13836" y="17931"/>
                    <a:pt x="13884" y="17872"/>
                  </a:cubicBezTo>
                  <a:lnTo>
                    <a:pt x="15288" y="16169"/>
                  </a:lnTo>
                  <a:cubicBezTo>
                    <a:pt x="15300" y="16157"/>
                    <a:pt x="15312" y="16133"/>
                    <a:pt x="15336" y="16121"/>
                  </a:cubicBezTo>
                  <a:lnTo>
                    <a:pt x="16801" y="13847"/>
                  </a:lnTo>
                  <a:cubicBezTo>
                    <a:pt x="16812" y="13823"/>
                    <a:pt x="16824" y="13800"/>
                    <a:pt x="16836" y="13776"/>
                  </a:cubicBezTo>
                  <a:lnTo>
                    <a:pt x="17944" y="11371"/>
                  </a:lnTo>
                  <a:cubicBezTo>
                    <a:pt x="17967" y="11335"/>
                    <a:pt x="17979" y="11299"/>
                    <a:pt x="17991" y="11264"/>
                  </a:cubicBezTo>
                  <a:lnTo>
                    <a:pt x="18539" y="8835"/>
                  </a:lnTo>
                  <a:cubicBezTo>
                    <a:pt x="18551" y="8799"/>
                    <a:pt x="18551" y="8763"/>
                    <a:pt x="18563" y="8728"/>
                  </a:cubicBezTo>
                  <a:lnTo>
                    <a:pt x="18658" y="6108"/>
                  </a:lnTo>
                  <a:lnTo>
                    <a:pt x="18658" y="6072"/>
                  </a:lnTo>
                  <a:lnTo>
                    <a:pt x="18527" y="2274"/>
                  </a:lnTo>
                  <a:lnTo>
                    <a:pt x="19337" y="215"/>
                  </a:lnTo>
                  <a:lnTo>
                    <a:pt x="193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-146462" y="3489904"/>
              <a:ext cx="336558" cy="149372"/>
            </a:xfrm>
            <a:custGeom>
              <a:avLst/>
              <a:gdLst/>
              <a:ahLst/>
              <a:cxnLst/>
              <a:rect l="l" t="t" r="r" b="b"/>
              <a:pathLst>
                <a:path w="5180" h="2299" extrusionOk="0">
                  <a:moveTo>
                    <a:pt x="24" y="1"/>
                  </a:moveTo>
                  <a:lnTo>
                    <a:pt x="0" y="84"/>
                  </a:lnTo>
                  <a:lnTo>
                    <a:pt x="72" y="108"/>
                  </a:lnTo>
                  <a:lnTo>
                    <a:pt x="4846" y="1858"/>
                  </a:lnTo>
                  <a:lnTo>
                    <a:pt x="5025" y="2144"/>
                  </a:lnTo>
                  <a:cubicBezTo>
                    <a:pt x="5072" y="2204"/>
                    <a:pt x="5120" y="2263"/>
                    <a:pt x="5180" y="2299"/>
                  </a:cubicBezTo>
                  <a:lnTo>
                    <a:pt x="5180" y="2251"/>
                  </a:lnTo>
                  <a:lnTo>
                    <a:pt x="5084" y="2096"/>
                  </a:lnTo>
                  <a:lnTo>
                    <a:pt x="4882" y="178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-490686" y="3350669"/>
              <a:ext cx="314857" cy="133129"/>
            </a:xfrm>
            <a:custGeom>
              <a:avLst/>
              <a:gdLst/>
              <a:ahLst/>
              <a:cxnLst/>
              <a:rect l="l" t="t" r="r" b="b"/>
              <a:pathLst>
                <a:path w="4846" h="2049" extrusionOk="0">
                  <a:moveTo>
                    <a:pt x="24" y="1"/>
                  </a:moveTo>
                  <a:lnTo>
                    <a:pt x="0" y="84"/>
                  </a:lnTo>
                  <a:lnTo>
                    <a:pt x="822" y="596"/>
                  </a:lnTo>
                  <a:cubicBezTo>
                    <a:pt x="857" y="620"/>
                    <a:pt x="893" y="644"/>
                    <a:pt x="941" y="656"/>
                  </a:cubicBezTo>
                  <a:lnTo>
                    <a:pt x="4751" y="2025"/>
                  </a:lnTo>
                  <a:lnTo>
                    <a:pt x="4822" y="2049"/>
                  </a:lnTo>
                  <a:lnTo>
                    <a:pt x="4846" y="1977"/>
                  </a:lnTo>
                  <a:lnTo>
                    <a:pt x="965" y="584"/>
                  </a:lnTo>
                  <a:cubicBezTo>
                    <a:pt x="929" y="572"/>
                    <a:pt x="893" y="560"/>
                    <a:pt x="857" y="53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-468270" y="3282643"/>
              <a:ext cx="717166" cy="324148"/>
            </a:xfrm>
            <a:custGeom>
              <a:avLst/>
              <a:gdLst/>
              <a:ahLst/>
              <a:cxnLst/>
              <a:rect l="l" t="t" r="r" b="b"/>
              <a:pathLst>
                <a:path w="11038" h="4989" extrusionOk="0">
                  <a:moveTo>
                    <a:pt x="24" y="0"/>
                  </a:moveTo>
                  <a:lnTo>
                    <a:pt x="0" y="83"/>
                  </a:lnTo>
                  <a:lnTo>
                    <a:pt x="1001" y="714"/>
                  </a:lnTo>
                  <a:lnTo>
                    <a:pt x="5084" y="2179"/>
                  </a:lnTo>
                  <a:lnTo>
                    <a:pt x="10347" y="4108"/>
                  </a:lnTo>
                  <a:cubicBezTo>
                    <a:pt x="10454" y="4143"/>
                    <a:pt x="10537" y="4215"/>
                    <a:pt x="10597" y="4310"/>
                  </a:cubicBezTo>
                  <a:lnTo>
                    <a:pt x="10883" y="4751"/>
                  </a:lnTo>
                  <a:lnTo>
                    <a:pt x="11038" y="4989"/>
                  </a:lnTo>
                  <a:cubicBezTo>
                    <a:pt x="11026" y="4894"/>
                    <a:pt x="11002" y="4798"/>
                    <a:pt x="10942" y="4703"/>
                  </a:cubicBezTo>
                  <a:lnTo>
                    <a:pt x="10942" y="4703"/>
                  </a:lnTo>
                  <a:lnTo>
                    <a:pt x="10954" y="4715"/>
                  </a:lnTo>
                  <a:lnTo>
                    <a:pt x="10657" y="4274"/>
                  </a:lnTo>
                  <a:cubicBezTo>
                    <a:pt x="10585" y="4167"/>
                    <a:pt x="10490" y="4084"/>
                    <a:pt x="10371" y="4036"/>
                  </a:cubicBezTo>
                  <a:lnTo>
                    <a:pt x="7990" y="3167"/>
                  </a:lnTo>
                  <a:lnTo>
                    <a:pt x="5108" y="2107"/>
                  </a:lnTo>
                  <a:lnTo>
                    <a:pt x="1036" y="64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418212" y="114073"/>
              <a:ext cx="383793" cy="372877"/>
            </a:xfrm>
            <a:custGeom>
              <a:avLst/>
              <a:gdLst/>
              <a:ahLst/>
              <a:cxnLst/>
              <a:rect l="l" t="t" r="r" b="b"/>
              <a:pathLst>
                <a:path w="5907" h="5739" extrusionOk="0">
                  <a:moveTo>
                    <a:pt x="49" y="0"/>
                  </a:moveTo>
                  <a:lnTo>
                    <a:pt x="1" y="48"/>
                  </a:lnTo>
                  <a:lnTo>
                    <a:pt x="49" y="107"/>
                  </a:lnTo>
                  <a:lnTo>
                    <a:pt x="430" y="465"/>
                  </a:lnTo>
                  <a:lnTo>
                    <a:pt x="4085" y="3953"/>
                  </a:lnTo>
                  <a:lnTo>
                    <a:pt x="5906" y="5739"/>
                  </a:lnTo>
                  <a:lnTo>
                    <a:pt x="5906" y="5632"/>
                  </a:lnTo>
                  <a:lnTo>
                    <a:pt x="4132" y="3894"/>
                  </a:lnTo>
                  <a:lnTo>
                    <a:pt x="477" y="40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-534022" y="2643640"/>
              <a:ext cx="1335250" cy="605804"/>
            </a:xfrm>
            <a:custGeom>
              <a:avLst/>
              <a:gdLst/>
              <a:ahLst/>
              <a:cxnLst/>
              <a:rect l="l" t="t" r="r" b="b"/>
              <a:pathLst>
                <a:path w="20551" h="9324" extrusionOk="0">
                  <a:moveTo>
                    <a:pt x="20551" y="1"/>
                  </a:moveTo>
                  <a:lnTo>
                    <a:pt x="17443" y="1334"/>
                  </a:lnTo>
                  <a:lnTo>
                    <a:pt x="15145" y="1786"/>
                  </a:lnTo>
                  <a:lnTo>
                    <a:pt x="13264" y="1882"/>
                  </a:lnTo>
                  <a:lnTo>
                    <a:pt x="10371" y="1429"/>
                  </a:lnTo>
                  <a:lnTo>
                    <a:pt x="8430" y="405"/>
                  </a:lnTo>
                  <a:cubicBezTo>
                    <a:pt x="8359" y="370"/>
                    <a:pt x="8299" y="346"/>
                    <a:pt x="8228" y="346"/>
                  </a:cubicBezTo>
                  <a:lnTo>
                    <a:pt x="6596" y="120"/>
                  </a:lnTo>
                  <a:lnTo>
                    <a:pt x="5322" y="120"/>
                  </a:lnTo>
                  <a:cubicBezTo>
                    <a:pt x="5263" y="120"/>
                    <a:pt x="5203" y="131"/>
                    <a:pt x="5156" y="143"/>
                  </a:cubicBezTo>
                  <a:lnTo>
                    <a:pt x="3334" y="739"/>
                  </a:lnTo>
                  <a:cubicBezTo>
                    <a:pt x="3227" y="774"/>
                    <a:pt x="3132" y="846"/>
                    <a:pt x="3060" y="929"/>
                  </a:cubicBezTo>
                  <a:lnTo>
                    <a:pt x="2203" y="2001"/>
                  </a:lnTo>
                  <a:cubicBezTo>
                    <a:pt x="2155" y="2060"/>
                    <a:pt x="2120" y="2132"/>
                    <a:pt x="2096" y="2203"/>
                  </a:cubicBezTo>
                  <a:lnTo>
                    <a:pt x="12" y="9204"/>
                  </a:lnTo>
                  <a:lnTo>
                    <a:pt x="0" y="9275"/>
                  </a:lnTo>
                  <a:lnTo>
                    <a:pt x="60" y="9323"/>
                  </a:lnTo>
                  <a:lnTo>
                    <a:pt x="2167" y="2215"/>
                  </a:lnTo>
                  <a:cubicBezTo>
                    <a:pt x="2191" y="2156"/>
                    <a:pt x="2215" y="2096"/>
                    <a:pt x="2263" y="2048"/>
                  </a:cubicBezTo>
                  <a:lnTo>
                    <a:pt x="3120" y="977"/>
                  </a:lnTo>
                  <a:cubicBezTo>
                    <a:pt x="3179" y="905"/>
                    <a:pt x="3263" y="846"/>
                    <a:pt x="3346" y="822"/>
                  </a:cubicBezTo>
                  <a:lnTo>
                    <a:pt x="5168" y="227"/>
                  </a:lnTo>
                  <a:cubicBezTo>
                    <a:pt x="5215" y="215"/>
                    <a:pt x="5263" y="203"/>
                    <a:pt x="5322" y="203"/>
                  </a:cubicBezTo>
                  <a:lnTo>
                    <a:pt x="6573" y="203"/>
                  </a:lnTo>
                  <a:lnTo>
                    <a:pt x="8216" y="429"/>
                  </a:lnTo>
                  <a:cubicBezTo>
                    <a:pt x="8275" y="429"/>
                    <a:pt x="8323" y="453"/>
                    <a:pt x="8382" y="477"/>
                  </a:cubicBezTo>
                  <a:lnTo>
                    <a:pt x="10335" y="1513"/>
                  </a:lnTo>
                  <a:lnTo>
                    <a:pt x="13252" y="1965"/>
                  </a:lnTo>
                  <a:lnTo>
                    <a:pt x="15145" y="1870"/>
                  </a:lnTo>
                  <a:lnTo>
                    <a:pt x="17467" y="1405"/>
                  </a:lnTo>
                  <a:lnTo>
                    <a:pt x="20551" y="84"/>
                  </a:lnTo>
                  <a:lnTo>
                    <a:pt x="2055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484029" y="83082"/>
              <a:ext cx="240593" cy="226754"/>
            </a:xfrm>
            <a:custGeom>
              <a:avLst/>
              <a:gdLst/>
              <a:ahLst/>
              <a:cxnLst/>
              <a:rect l="l" t="t" r="r" b="b"/>
              <a:pathLst>
                <a:path w="3703" h="3490" extrusionOk="0">
                  <a:moveTo>
                    <a:pt x="0" y="1"/>
                  </a:moveTo>
                  <a:lnTo>
                    <a:pt x="155" y="168"/>
                  </a:lnTo>
                  <a:lnTo>
                    <a:pt x="3643" y="3489"/>
                  </a:lnTo>
                  <a:lnTo>
                    <a:pt x="3703" y="3442"/>
                  </a:lnTo>
                  <a:lnTo>
                    <a:pt x="3643" y="3382"/>
                  </a:lnTo>
                  <a:lnTo>
                    <a:pt x="214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-472948" y="2719463"/>
              <a:ext cx="1274176" cy="567860"/>
            </a:xfrm>
            <a:custGeom>
              <a:avLst/>
              <a:gdLst/>
              <a:ahLst/>
              <a:cxnLst/>
              <a:rect l="l" t="t" r="r" b="b"/>
              <a:pathLst>
                <a:path w="19611" h="8740" extrusionOk="0">
                  <a:moveTo>
                    <a:pt x="19611" y="0"/>
                  </a:moveTo>
                  <a:lnTo>
                    <a:pt x="16872" y="1167"/>
                  </a:lnTo>
                  <a:cubicBezTo>
                    <a:pt x="16836" y="1179"/>
                    <a:pt x="16813" y="1191"/>
                    <a:pt x="16777" y="1203"/>
                  </a:cubicBezTo>
                  <a:lnTo>
                    <a:pt x="14372" y="1679"/>
                  </a:lnTo>
                  <a:cubicBezTo>
                    <a:pt x="14348" y="1679"/>
                    <a:pt x="14324" y="1691"/>
                    <a:pt x="14300" y="1691"/>
                  </a:cubicBezTo>
                  <a:lnTo>
                    <a:pt x="12324" y="1798"/>
                  </a:lnTo>
                  <a:lnTo>
                    <a:pt x="12217" y="1798"/>
                  </a:lnTo>
                  <a:lnTo>
                    <a:pt x="9169" y="1310"/>
                  </a:lnTo>
                  <a:cubicBezTo>
                    <a:pt x="9121" y="1310"/>
                    <a:pt x="9062" y="1286"/>
                    <a:pt x="9026" y="1262"/>
                  </a:cubicBezTo>
                  <a:lnTo>
                    <a:pt x="7061" y="238"/>
                  </a:lnTo>
                  <a:lnTo>
                    <a:pt x="5549" y="36"/>
                  </a:lnTo>
                  <a:lnTo>
                    <a:pt x="4466" y="36"/>
                  </a:lnTo>
                  <a:lnTo>
                    <a:pt x="2870" y="548"/>
                  </a:lnTo>
                  <a:lnTo>
                    <a:pt x="2168" y="1429"/>
                  </a:lnTo>
                  <a:lnTo>
                    <a:pt x="1" y="8692"/>
                  </a:lnTo>
                  <a:lnTo>
                    <a:pt x="72" y="8740"/>
                  </a:lnTo>
                  <a:lnTo>
                    <a:pt x="96" y="8656"/>
                  </a:lnTo>
                  <a:lnTo>
                    <a:pt x="2239" y="1465"/>
                  </a:lnTo>
                  <a:lnTo>
                    <a:pt x="2906" y="619"/>
                  </a:lnTo>
                  <a:lnTo>
                    <a:pt x="4478" y="107"/>
                  </a:lnTo>
                  <a:lnTo>
                    <a:pt x="5537" y="107"/>
                  </a:lnTo>
                  <a:lnTo>
                    <a:pt x="7038" y="310"/>
                  </a:lnTo>
                  <a:lnTo>
                    <a:pt x="8978" y="1334"/>
                  </a:lnTo>
                  <a:cubicBezTo>
                    <a:pt x="9026" y="1358"/>
                    <a:pt x="9097" y="1381"/>
                    <a:pt x="9157" y="1393"/>
                  </a:cubicBezTo>
                  <a:lnTo>
                    <a:pt x="12205" y="1870"/>
                  </a:lnTo>
                  <a:cubicBezTo>
                    <a:pt x="12223" y="1876"/>
                    <a:pt x="12244" y="1879"/>
                    <a:pt x="12264" y="1879"/>
                  </a:cubicBezTo>
                  <a:cubicBezTo>
                    <a:pt x="12285" y="1879"/>
                    <a:pt x="12306" y="1876"/>
                    <a:pt x="12324" y="1870"/>
                  </a:cubicBezTo>
                  <a:lnTo>
                    <a:pt x="14300" y="1762"/>
                  </a:lnTo>
                  <a:lnTo>
                    <a:pt x="14384" y="1762"/>
                  </a:lnTo>
                  <a:lnTo>
                    <a:pt x="16789" y="1274"/>
                  </a:lnTo>
                  <a:cubicBezTo>
                    <a:pt x="16825" y="1262"/>
                    <a:pt x="16860" y="1250"/>
                    <a:pt x="16908" y="1239"/>
                  </a:cubicBezTo>
                  <a:lnTo>
                    <a:pt x="19611" y="84"/>
                  </a:lnTo>
                  <a:lnTo>
                    <a:pt x="196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406647" y="4323044"/>
              <a:ext cx="395358" cy="738088"/>
            </a:xfrm>
            <a:custGeom>
              <a:avLst/>
              <a:gdLst/>
              <a:ahLst/>
              <a:cxnLst/>
              <a:rect l="l" t="t" r="r" b="b"/>
              <a:pathLst>
                <a:path w="6085" h="11360" extrusionOk="0">
                  <a:moveTo>
                    <a:pt x="6084" y="1"/>
                  </a:moveTo>
                  <a:lnTo>
                    <a:pt x="3572" y="4537"/>
                  </a:lnTo>
                  <a:lnTo>
                    <a:pt x="3572" y="4549"/>
                  </a:lnTo>
                  <a:lnTo>
                    <a:pt x="1012" y="9407"/>
                  </a:lnTo>
                  <a:lnTo>
                    <a:pt x="0" y="11359"/>
                  </a:lnTo>
                  <a:lnTo>
                    <a:pt x="84" y="11359"/>
                  </a:lnTo>
                  <a:lnTo>
                    <a:pt x="1084" y="9443"/>
                  </a:lnTo>
                  <a:lnTo>
                    <a:pt x="3632" y="4585"/>
                  </a:lnTo>
                  <a:lnTo>
                    <a:pt x="3644" y="4573"/>
                  </a:lnTo>
                  <a:lnTo>
                    <a:pt x="6084" y="156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528080" y="4698259"/>
              <a:ext cx="194268" cy="362871"/>
            </a:xfrm>
            <a:custGeom>
              <a:avLst/>
              <a:gdLst/>
              <a:ahLst/>
              <a:cxnLst/>
              <a:rect l="l" t="t" r="r" b="b"/>
              <a:pathLst>
                <a:path w="2990" h="5585" extrusionOk="0">
                  <a:moveTo>
                    <a:pt x="2930" y="0"/>
                  </a:moveTo>
                  <a:lnTo>
                    <a:pt x="608" y="4406"/>
                  </a:lnTo>
                  <a:lnTo>
                    <a:pt x="1" y="5584"/>
                  </a:lnTo>
                  <a:lnTo>
                    <a:pt x="84" y="5584"/>
                  </a:lnTo>
                  <a:lnTo>
                    <a:pt x="679" y="4441"/>
                  </a:lnTo>
                  <a:lnTo>
                    <a:pt x="2953" y="108"/>
                  </a:lnTo>
                  <a:lnTo>
                    <a:pt x="2989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748531" y="4545119"/>
              <a:ext cx="53472" cy="98303"/>
            </a:xfrm>
            <a:custGeom>
              <a:avLst/>
              <a:gdLst/>
              <a:ahLst/>
              <a:cxnLst/>
              <a:rect l="l" t="t" r="r" b="b"/>
              <a:pathLst>
                <a:path w="823" h="1513" extrusionOk="0">
                  <a:moveTo>
                    <a:pt x="822" y="0"/>
                  </a:moveTo>
                  <a:lnTo>
                    <a:pt x="1" y="1476"/>
                  </a:lnTo>
                  <a:lnTo>
                    <a:pt x="72" y="1512"/>
                  </a:lnTo>
                  <a:lnTo>
                    <a:pt x="108" y="1453"/>
                  </a:lnTo>
                  <a:lnTo>
                    <a:pt x="822" y="167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06" name="Google Shape;10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0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30"/>
          <p:cNvSpPr/>
          <p:nvPr/>
        </p:nvSpPr>
        <p:spPr>
          <a:xfrm>
            <a:off x="7449859" y="-389834"/>
            <a:ext cx="1756551" cy="3417017"/>
          </a:xfrm>
          <a:custGeom>
            <a:avLst/>
            <a:gdLst/>
            <a:ahLst/>
            <a:cxnLst/>
            <a:rect l="l" t="t" r="r" b="b"/>
            <a:pathLst>
              <a:path w="52686" h="102490" extrusionOk="0">
                <a:moveTo>
                  <a:pt x="37124" y="2656"/>
                </a:moveTo>
                <a:lnTo>
                  <a:pt x="39648" y="10585"/>
                </a:lnTo>
                <a:cubicBezTo>
                  <a:pt x="22110" y="16253"/>
                  <a:pt x="10169" y="32529"/>
                  <a:pt x="10026" y="50959"/>
                </a:cubicBezTo>
                <a:lnTo>
                  <a:pt x="1703" y="50924"/>
                </a:lnTo>
                <a:cubicBezTo>
                  <a:pt x="1739" y="40161"/>
                  <a:pt x="5204" y="29695"/>
                  <a:pt x="11573" y="21039"/>
                </a:cubicBezTo>
                <a:cubicBezTo>
                  <a:pt x="17931" y="12360"/>
                  <a:pt x="26873" y="5918"/>
                  <a:pt x="37124" y="2656"/>
                </a:cubicBezTo>
                <a:close/>
                <a:moveTo>
                  <a:pt x="39720" y="10764"/>
                </a:moveTo>
                <a:lnTo>
                  <a:pt x="42256" y="18706"/>
                </a:lnTo>
                <a:cubicBezTo>
                  <a:pt x="28218" y="23242"/>
                  <a:pt x="18681" y="36255"/>
                  <a:pt x="18562" y="51007"/>
                </a:cubicBezTo>
                <a:lnTo>
                  <a:pt x="10228" y="50959"/>
                </a:lnTo>
                <a:cubicBezTo>
                  <a:pt x="10323" y="32588"/>
                  <a:pt x="22218" y="16372"/>
                  <a:pt x="39720" y="10764"/>
                </a:cubicBezTo>
                <a:close/>
                <a:moveTo>
                  <a:pt x="42315" y="18884"/>
                </a:moveTo>
                <a:lnTo>
                  <a:pt x="44863" y="26849"/>
                </a:lnTo>
                <a:cubicBezTo>
                  <a:pt x="34338" y="30231"/>
                  <a:pt x="27171" y="39994"/>
                  <a:pt x="27111" y="51043"/>
                </a:cubicBezTo>
                <a:lnTo>
                  <a:pt x="18741" y="51007"/>
                </a:lnTo>
                <a:cubicBezTo>
                  <a:pt x="18824" y="36327"/>
                  <a:pt x="28337" y="23361"/>
                  <a:pt x="42315" y="18884"/>
                </a:cubicBezTo>
                <a:close/>
                <a:moveTo>
                  <a:pt x="44911" y="27004"/>
                </a:moveTo>
                <a:lnTo>
                  <a:pt x="47447" y="34969"/>
                </a:lnTo>
                <a:cubicBezTo>
                  <a:pt x="40446" y="37220"/>
                  <a:pt x="35684" y="43721"/>
                  <a:pt x="35624" y="51079"/>
                </a:cubicBezTo>
                <a:lnTo>
                  <a:pt x="27266" y="51043"/>
                </a:lnTo>
                <a:cubicBezTo>
                  <a:pt x="27337" y="40053"/>
                  <a:pt x="34445" y="30362"/>
                  <a:pt x="44911" y="27004"/>
                </a:cubicBezTo>
                <a:close/>
                <a:moveTo>
                  <a:pt x="47507" y="35112"/>
                </a:moveTo>
                <a:lnTo>
                  <a:pt x="50043" y="43078"/>
                </a:lnTo>
                <a:cubicBezTo>
                  <a:pt x="46566" y="44221"/>
                  <a:pt x="44185" y="47459"/>
                  <a:pt x="44137" y="51126"/>
                </a:cubicBezTo>
                <a:lnTo>
                  <a:pt x="35791" y="51079"/>
                </a:lnTo>
                <a:cubicBezTo>
                  <a:pt x="35838" y="43792"/>
                  <a:pt x="40565" y="37363"/>
                  <a:pt x="47507" y="35112"/>
                </a:cubicBezTo>
                <a:close/>
                <a:moveTo>
                  <a:pt x="50090" y="43232"/>
                </a:moveTo>
                <a:lnTo>
                  <a:pt x="52638" y="51162"/>
                </a:lnTo>
                <a:lnTo>
                  <a:pt x="44304" y="51126"/>
                </a:lnTo>
                <a:cubicBezTo>
                  <a:pt x="44351" y="47530"/>
                  <a:pt x="46673" y="44352"/>
                  <a:pt x="50090" y="43232"/>
                </a:cubicBezTo>
                <a:close/>
                <a:moveTo>
                  <a:pt x="44304" y="51293"/>
                </a:moveTo>
                <a:lnTo>
                  <a:pt x="52638" y="51329"/>
                </a:lnTo>
                <a:lnTo>
                  <a:pt x="50043" y="59234"/>
                </a:lnTo>
                <a:cubicBezTo>
                  <a:pt x="46625" y="58079"/>
                  <a:pt x="44328" y="54889"/>
                  <a:pt x="44304" y="51293"/>
                </a:cubicBezTo>
                <a:close/>
                <a:moveTo>
                  <a:pt x="35791" y="51245"/>
                </a:moveTo>
                <a:lnTo>
                  <a:pt x="44149" y="51281"/>
                </a:lnTo>
                <a:cubicBezTo>
                  <a:pt x="44173" y="54948"/>
                  <a:pt x="46506" y="58210"/>
                  <a:pt x="49983" y="59389"/>
                </a:cubicBezTo>
                <a:lnTo>
                  <a:pt x="47364" y="67331"/>
                </a:lnTo>
                <a:cubicBezTo>
                  <a:pt x="40446" y="65009"/>
                  <a:pt x="35791" y="58532"/>
                  <a:pt x="35791" y="51245"/>
                </a:cubicBezTo>
                <a:close/>
                <a:moveTo>
                  <a:pt x="27278" y="51210"/>
                </a:moveTo>
                <a:lnTo>
                  <a:pt x="35636" y="51245"/>
                </a:lnTo>
                <a:cubicBezTo>
                  <a:pt x="35624" y="58603"/>
                  <a:pt x="40315" y="65140"/>
                  <a:pt x="47292" y="67485"/>
                </a:cubicBezTo>
                <a:lnTo>
                  <a:pt x="44685" y="75427"/>
                </a:lnTo>
                <a:cubicBezTo>
                  <a:pt x="34267" y="71950"/>
                  <a:pt x="27242" y="62187"/>
                  <a:pt x="27278" y="51210"/>
                </a:cubicBezTo>
                <a:close/>
                <a:moveTo>
                  <a:pt x="18741" y="51162"/>
                </a:moveTo>
                <a:lnTo>
                  <a:pt x="27111" y="51210"/>
                </a:lnTo>
                <a:cubicBezTo>
                  <a:pt x="27075" y="62258"/>
                  <a:pt x="34136" y="72081"/>
                  <a:pt x="44625" y="75582"/>
                </a:cubicBezTo>
                <a:lnTo>
                  <a:pt x="42006" y="83523"/>
                </a:lnTo>
                <a:cubicBezTo>
                  <a:pt x="28076" y="78891"/>
                  <a:pt x="18705" y="65842"/>
                  <a:pt x="18741" y="51162"/>
                </a:cubicBezTo>
                <a:close/>
                <a:moveTo>
                  <a:pt x="10228" y="51126"/>
                </a:moveTo>
                <a:lnTo>
                  <a:pt x="18562" y="51162"/>
                </a:lnTo>
                <a:cubicBezTo>
                  <a:pt x="18551" y="52924"/>
                  <a:pt x="18693" y="54686"/>
                  <a:pt x="18955" y="56436"/>
                </a:cubicBezTo>
                <a:cubicBezTo>
                  <a:pt x="20920" y="69105"/>
                  <a:pt x="29790" y="79618"/>
                  <a:pt x="41946" y="83690"/>
                </a:cubicBezTo>
                <a:lnTo>
                  <a:pt x="39327" y="91619"/>
                </a:lnTo>
                <a:cubicBezTo>
                  <a:pt x="35112" y="90214"/>
                  <a:pt x="31147" y="88166"/>
                  <a:pt x="27575" y="85535"/>
                </a:cubicBezTo>
                <a:cubicBezTo>
                  <a:pt x="16217" y="77201"/>
                  <a:pt x="10204" y="64247"/>
                  <a:pt x="10228" y="51126"/>
                </a:cubicBezTo>
                <a:close/>
                <a:moveTo>
                  <a:pt x="1703" y="51090"/>
                </a:moveTo>
                <a:lnTo>
                  <a:pt x="10026" y="51126"/>
                </a:lnTo>
                <a:cubicBezTo>
                  <a:pt x="10026" y="53329"/>
                  <a:pt x="10192" y="55543"/>
                  <a:pt x="10526" y="57722"/>
                </a:cubicBezTo>
                <a:cubicBezTo>
                  <a:pt x="12216" y="68938"/>
                  <a:pt x="18324" y="78999"/>
                  <a:pt x="27492" y="85678"/>
                </a:cubicBezTo>
                <a:cubicBezTo>
                  <a:pt x="31076" y="88309"/>
                  <a:pt x="35053" y="90369"/>
                  <a:pt x="39279" y="91786"/>
                </a:cubicBezTo>
                <a:lnTo>
                  <a:pt x="36660" y="99715"/>
                </a:lnTo>
                <a:cubicBezTo>
                  <a:pt x="31600" y="98037"/>
                  <a:pt x="26825" y="95572"/>
                  <a:pt x="22527" y="92417"/>
                </a:cubicBezTo>
                <a:cubicBezTo>
                  <a:pt x="8883" y="82404"/>
                  <a:pt x="1667" y="66842"/>
                  <a:pt x="1703" y="51090"/>
                </a:cubicBezTo>
                <a:close/>
                <a:moveTo>
                  <a:pt x="52686" y="1"/>
                </a:moveTo>
                <a:cubicBezTo>
                  <a:pt x="50102" y="13"/>
                  <a:pt x="47530" y="203"/>
                  <a:pt x="44970" y="596"/>
                </a:cubicBezTo>
                <a:cubicBezTo>
                  <a:pt x="31457" y="2680"/>
                  <a:pt x="19551" y="9895"/>
                  <a:pt x="11442" y="20944"/>
                </a:cubicBezTo>
                <a:cubicBezTo>
                  <a:pt x="3370" y="31874"/>
                  <a:pt x="1" y="45590"/>
                  <a:pt x="2096" y="59020"/>
                </a:cubicBezTo>
                <a:cubicBezTo>
                  <a:pt x="4180" y="72534"/>
                  <a:pt x="11395" y="84440"/>
                  <a:pt x="22444" y="92548"/>
                </a:cubicBezTo>
                <a:cubicBezTo>
                  <a:pt x="31334" y="99061"/>
                  <a:pt x="41827" y="102490"/>
                  <a:pt x="52630" y="102490"/>
                </a:cubicBezTo>
                <a:cubicBezTo>
                  <a:pt x="52648" y="102490"/>
                  <a:pt x="52667" y="102490"/>
                  <a:pt x="52686" y="102490"/>
                </a:cubicBezTo>
                <a:lnTo>
                  <a:pt x="52686" y="102287"/>
                </a:lnTo>
                <a:cubicBezTo>
                  <a:pt x="47292" y="102287"/>
                  <a:pt x="41934" y="101430"/>
                  <a:pt x="36815" y="99763"/>
                </a:cubicBezTo>
                <a:lnTo>
                  <a:pt x="39422" y="91834"/>
                </a:lnTo>
                <a:cubicBezTo>
                  <a:pt x="43708" y="93250"/>
                  <a:pt x="48185" y="93965"/>
                  <a:pt x="52686" y="93965"/>
                </a:cubicBezTo>
                <a:lnTo>
                  <a:pt x="52686" y="93762"/>
                </a:lnTo>
                <a:cubicBezTo>
                  <a:pt x="48197" y="93762"/>
                  <a:pt x="43744" y="93060"/>
                  <a:pt x="39482" y="91667"/>
                </a:cubicBezTo>
                <a:lnTo>
                  <a:pt x="42101" y="83737"/>
                </a:lnTo>
                <a:cubicBezTo>
                  <a:pt x="45518" y="84857"/>
                  <a:pt x="49090" y="85428"/>
                  <a:pt x="52686" y="85428"/>
                </a:cubicBezTo>
                <a:lnTo>
                  <a:pt x="52686" y="85238"/>
                </a:lnTo>
                <a:cubicBezTo>
                  <a:pt x="49114" y="85238"/>
                  <a:pt x="45554" y="84678"/>
                  <a:pt x="42161" y="83571"/>
                </a:cubicBezTo>
                <a:lnTo>
                  <a:pt x="44780" y="75617"/>
                </a:lnTo>
                <a:cubicBezTo>
                  <a:pt x="47328" y="76451"/>
                  <a:pt x="49995" y="76879"/>
                  <a:pt x="52686" y="76891"/>
                </a:cubicBezTo>
                <a:lnTo>
                  <a:pt x="52686" y="76725"/>
                </a:lnTo>
                <a:cubicBezTo>
                  <a:pt x="50019" y="76725"/>
                  <a:pt x="47364" y="76308"/>
                  <a:pt x="44828" y="75474"/>
                </a:cubicBezTo>
                <a:lnTo>
                  <a:pt x="47447" y="67545"/>
                </a:lnTo>
                <a:cubicBezTo>
                  <a:pt x="49138" y="68093"/>
                  <a:pt x="50912" y="68366"/>
                  <a:pt x="52686" y="68366"/>
                </a:cubicBezTo>
                <a:lnTo>
                  <a:pt x="52686" y="68212"/>
                </a:lnTo>
                <a:cubicBezTo>
                  <a:pt x="50924" y="68212"/>
                  <a:pt x="49173" y="67926"/>
                  <a:pt x="47495" y="67390"/>
                </a:cubicBezTo>
                <a:lnTo>
                  <a:pt x="50126" y="59449"/>
                </a:lnTo>
                <a:cubicBezTo>
                  <a:pt x="50947" y="59711"/>
                  <a:pt x="51817" y="59853"/>
                  <a:pt x="52686" y="59853"/>
                </a:cubicBezTo>
                <a:lnTo>
                  <a:pt x="52686" y="59687"/>
                </a:lnTo>
                <a:cubicBezTo>
                  <a:pt x="51828" y="59687"/>
                  <a:pt x="50983" y="59556"/>
                  <a:pt x="50174" y="59294"/>
                </a:cubicBezTo>
                <a:lnTo>
                  <a:pt x="52686" y="51674"/>
                </a:lnTo>
                <a:lnTo>
                  <a:pt x="52686" y="50817"/>
                </a:lnTo>
                <a:lnTo>
                  <a:pt x="50245" y="43185"/>
                </a:lnTo>
                <a:cubicBezTo>
                  <a:pt x="51043" y="42947"/>
                  <a:pt x="51864" y="42816"/>
                  <a:pt x="52686" y="42816"/>
                </a:cubicBezTo>
                <a:lnTo>
                  <a:pt x="52686" y="42649"/>
                </a:lnTo>
                <a:cubicBezTo>
                  <a:pt x="51840" y="42661"/>
                  <a:pt x="51007" y="42780"/>
                  <a:pt x="50197" y="43030"/>
                </a:cubicBezTo>
                <a:lnTo>
                  <a:pt x="47649" y="35077"/>
                </a:lnTo>
                <a:cubicBezTo>
                  <a:pt x="49281" y="34565"/>
                  <a:pt x="50983" y="34303"/>
                  <a:pt x="52686" y="34291"/>
                </a:cubicBezTo>
                <a:lnTo>
                  <a:pt x="52686" y="34124"/>
                </a:lnTo>
                <a:cubicBezTo>
                  <a:pt x="50959" y="34136"/>
                  <a:pt x="49245" y="34398"/>
                  <a:pt x="47602" y="34922"/>
                </a:cubicBezTo>
                <a:lnTo>
                  <a:pt x="45066" y="26957"/>
                </a:lnTo>
                <a:cubicBezTo>
                  <a:pt x="47530" y="26183"/>
                  <a:pt x="50102" y="25778"/>
                  <a:pt x="52686" y="25766"/>
                </a:cubicBezTo>
                <a:lnTo>
                  <a:pt x="52686" y="25611"/>
                </a:lnTo>
                <a:cubicBezTo>
                  <a:pt x="50078" y="25611"/>
                  <a:pt x="47495" y="26016"/>
                  <a:pt x="45006" y="26802"/>
                </a:cubicBezTo>
                <a:lnTo>
                  <a:pt x="42470" y="18836"/>
                </a:lnTo>
                <a:cubicBezTo>
                  <a:pt x="45768" y="17789"/>
                  <a:pt x="49221" y="17253"/>
                  <a:pt x="52686" y="17241"/>
                </a:cubicBezTo>
                <a:lnTo>
                  <a:pt x="52686" y="17051"/>
                </a:lnTo>
                <a:cubicBezTo>
                  <a:pt x="49197" y="17062"/>
                  <a:pt x="45732" y="17610"/>
                  <a:pt x="42411" y="18658"/>
                </a:cubicBezTo>
                <a:lnTo>
                  <a:pt x="39875" y="10716"/>
                </a:lnTo>
                <a:cubicBezTo>
                  <a:pt x="44018" y="9407"/>
                  <a:pt x="48340" y="8740"/>
                  <a:pt x="52686" y="8728"/>
                </a:cubicBezTo>
                <a:lnTo>
                  <a:pt x="52686" y="8538"/>
                </a:lnTo>
                <a:cubicBezTo>
                  <a:pt x="48316" y="8550"/>
                  <a:pt x="43970" y="9216"/>
                  <a:pt x="39803" y="10538"/>
                </a:cubicBezTo>
                <a:lnTo>
                  <a:pt x="37279" y="2608"/>
                </a:lnTo>
                <a:cubicBezTo>
                  <a:pt x="42268" y="1025"/>
                  <a:pt x="47459" y="215"/>
                  <a:pt x="52686" y="203"/>
                </a:cubicBezTo>
                <a:lnTo>
                  <a:pt x="52686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7" name="Google Shape;2157;p30"/>
          <p:cNvGrpSpPr/>
          <p:nvPr/>
        </p:nvGrpSpPr>
        <p:grpSpPr>
          <a:xfrm>
            <a:off x="226507" y="4214422"/>
            <a:ext cx="8691015" cy="1544330"/>
            <a:chOff x="226507" y="3909622"/>
            <a:chExt cx="8691015" cy="1544330"/>
          </a:xfrm>
        </p:grpSpPr>
        <p:sp>
          <p:nvSpPr>
            <p:cNvPr id="2158" name="Google Shape;2158;p30"/>
            <p:cNvSpPr/>
            <p:nvPr/>
          </p:nvSpPr>
          <p:spPr>
            <a:xfrm>
              <a:off x="8862182" y="4134974"/>
              <a:ext cx="55340" cy="108868"/>
            </a:xfrm>
            <a:custGeom>
              <a:avLst/>
              <a:gdLst/>
              <a:ahLst/>
              <a:cxnLst/>
              <a:rect l="l" t="t" r="r" b="b"/>
              <a:pathLst>
                <a:path w="763" h="1501" extrusionOk="0">
                  <a:moveTo>
                    <a:pt x="762" y="1"/>
                  </a:moveTo>
                  <a:lnTo>
                    <a:pt x="310" y="477"/>
                  </a:lnTo>
                  <a:lnTo>
                    <a:pt x="298" y="489"/>
                  </a:lnTo>
                  <a:lnTo>
                    <a:pt x="0" y="763"/>
                  </a:lnTo>
                  <a:lnTo>
                    <a:pt x="762" y="1501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0"/>
            <p:cNvSpPr/>
            <p:nvPr/>
          </p:nvSpPr>
          <p:spPr>
            <a:xfrm>
              <a:off x="594453" y="3910420"/>
              <a:ext cx="1684872" cy="29447"/>
            </a:xfrm>
            <a:custGeom>
              <a:avLst/>
              <a:gdLst/>
              <a:ahLst/>
              <a:cxnLst/>
              <a:rect l="l" t="t" r="r" b="b"/>
              <a:pathLst>
                <a:path w="23230" h="406" extrusionOk="0">
                  <a:moveTo>
                    <a:pt x="0" y="1"/>
                  </a:moveTo>
                  <a:lnTo>
                    <a:pt x="488" y="406"/>
                  </a:lnTo>
                  <a:lnTo>
                    <a:pt x="23229" y="358"/>
                  </a:lnTo>
                  <a:lnTo>
                    <a:pt x="23229" y="334"/>
                  </a:lnTo>
                  <a:lnTo>
                    <a:pt x="23229" y="287"/>
                  </a:lnTo>
                  <a:lnTo>
                    <a:pt x="512" y="334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0"/>
            <p:cNvSpPr/>
            <p:nvPr/>
          </p:nvSpPr>
          <p:spPr>
            <a:xfrm>
              <a:off x="4644545" y="5453010"/>
              <a:ext cx="6963" cy="943"/>
            </a:xfrm>
            <a:custGeom>
              <a:avLst/>
              <a:gdLst/>
              <a:ahLst/>
              <a:cxnLst/>
              <a:rect l="l" t="t" r="r" b="b"/>
              <a:pathLst>
                <a:path w="96" h="13" extrusionOk="0">
                  <a:moveTo>
                    <a:pt x="0" y="12"/>
                  </a:move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0"/>
            <p:cNvSpPr/>
            <p:nvPr/>
          </p:nvSpPr>
          <p:spPr>
            <a:xfrm>
              <a:off x="1179918" y="4363807"/>
              <a:ext cx="145133" cy="132222"/>
            </a:xfrm>
            <a:custGeom>
              <a:avLst/>
              <a:gdLst/>
              <a:ahLst/>
              <a:cxnLst/>
              <a:rect l="l" t="t" r="r" b="b"/>
              <a:pathLst>
                <a:path w="2001" h="1823" extrusionOk="0">
                  <a:moveTo>
                    <a:pt x="1001" y="1"/>
                  </a:moveTo>
                  <a:lnTo>
                    <a:pt x="691" y="48"/>
                  </a:lnTo>
                  <a:lnTo>
                    <a:pt x="417" y="191"/>
                  </a:lnTo>
                  <a:lnTo>
                    <a:pt x="191" y="417"/>
                  </a:lnTo>
                  <a:lnTo>
                    <a:pt x="48" y="691"/>
                  </a:lnTo>
                  <a:lnTo>
                    <a:pt x="0" y="1001"/>
                  </a:lnTo>
                  <a:lnTo>
                    <a:pt x="48" y="1310"/>
                  </a:lnTo>
                  <a:lnTo>
                    <a:pt x="191" y="1596"/>
                  </a:lnTo>
                  <a:lnTo>
                    <a:pt x="417" y="1810"/>
                  </a:lnTo>
                  <a:lnTo>
                    <a:pt x="441" y="1822"/>
                  </a:lnTo>
                  <a:lnTo>
                    <a:pt x="441" y="1727"/>
                  </a:lnTo>
                  <a:lnTo>
                    <a:pt x="262" y="1548"/>
                  </a:lnTo>
                  <a:lnTo>
                    <a:pt x="131" y="1287"/>
                  </a:lnTo>
                  <a:lnTo>
                    <a:pt x="84" y="1001"/>
                  </a:lnTo>
                  <a:lnTo>
                    <a:pt x="131" y="715"/>
                  </a:lnTo>
                  <a:lnTo>
                    <a:pt x="262" y="465"/>
                  </a:lnTo>
                  <a:lnTo>
                    <a:pt x="465" y="251"/>
                  </a:lnTo>
                  <a:lnTo>
                    <a:pt x="715" y="120"/>
                  </a:lnTo>
                  <a:lnTo>
                    <a:pt x="1001" y="84"/>
                  </a:lnTo>
                  <a:lnTo>
                    <a:pt x="1286" y="120"/>
                  </a:lnTo>
                  <a:lnTo>
                    <a:pt x="1548" y="251"/>
                  </a:lnTo>
                  <a:lnTo>
                    <a:pt x="1751" y="465"/>
                  </a:lnTo>
                  <a:lnTo>
                    <a:pt x="1882" y="715"/>
                  </a:lnTo>
                  <a:lnTo>
                    <a:pt x="1929" y="1001"/>
                  </a:lnTo>
                  <a:lnTo>
                    <a:pt x="1882" y="1287"/>
                  </a:lnTo>
                  <a:lnTo>
                    <a:pt x="1751" y="1548"/>
                  </a:lnTo>
                  <a:lnTo>
                    <a:pt x="1596" y="1703"/>
                  </a:lnTo>
                  <a:lnTo>
                    <a:pt x="1596" y="1810"/>
                  </a:lnTo>
                  <a:lnTo>
                    <a:pt x="1810" y="1596"/>
                  </a:lnTo>
                  <a:lnTo>
                    <a:pt x="1953" y="1310"/>
                  </a:lnTo>
                  <a:lnTo>
                    <a:pt x="2001" y="1001"/>
                  </a:lnTo>
                  <a:lnTo>
                    <a:pt x="1953" y="691"/>
                  </a:lnTo>
                  <a:lnTo>
                    <a:pt x="1810" y="417"/>
                  </a:lnTo>
                  <a:lnTo>
                    <a:pt x="1596" y="191"/>
                  </a:lnTo>
                  <a:lnTo>
                    <a:pt x="1310" y="4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0"/>
            <p:cNvSpPr/>
            <p:nvPr/>
          </p:nvSpPr>
          <p:spPr>
            <a:xfrm>
              <a:off x="6294827" y="4970015"/>
              <a:ext cx="177916" cy="291135"/>
            </a:xfrm>
            <a:custGeom>
              <a:avLst/>
              <a:gdLst/>
              <a:ahLst/>
              <a:cxnLst/>
              <a:rect l="l" t="t" r="r" b="b"/>
              <a:pathLst>
                <a:path w="2453" h="4014" extrusionOk="0">
                  <a:moveTo>
                    <a:pt x="60" y="1"/>
                  </a:moveTo>
                  <a:lnTo>
                    <a:pt x="0" y="48"/>
                  </a:lnTo>
                  <a:lnTo>
                    <a:pt x="2381" y="4013"/>
                  </a:lnTo>
                  <a:lnTo>
                    <a:pt x="2453" y="397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0"/>
            <p:cNvSpPr/>
            <p:nvPr/>
          </p:nvSpPr>
          <p:spPr>
            <a:xfrm>
              <a:off x="7437324" y="3910420"/>
              <a:ext cx="457737" cy="736687"/>
            </a:xfrm>
            <a:custGeom>
              <a:avLst/>
              <a:gdLst/>
              <a:ahLst/>
              <a:cxnLst/>
              <a:rect l="l" t="t" r="r" b="b"/>
              <a:pathLst>
                <a:path w="6311" h="10157" extrusionOk="0">
                  <a:moveTo>
                    <a:pt x="6203" y="1"/>
                  </a:moveTo>
                  <a:lnTo>
                    <a:pt x="0" y="6537"/>
                  </a:lnTo>
                  <a:lnTo>
                    <a:pt x="36" y="6823"/>
                  </a:lnTo>
                  <a:lnTo>
                    <a:pt x="3453" y="10157"/>
                  </a:lnTo>
                  <a:lnTo>
                    <a:pt x="3513" y="10097"/>
                  </a:lnTo>
                  <a:lnTo>
                    <a:pt x="107" y="6787"/>
                  </a:lnTo>
                  <a:lnTo>
                    <a:pt x="72" y="6561"/>
                  </a:lnTo>
                  <a:lnTo>
                    <a:pt x="631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0"/>
            <p:cNvSpPr/>
            <p:nvPr/>
          </p:nvSpPr>
          <p:spPr>
            <a:xfrm>
              <a:off x="7391557" y="3911290"/>
              <a:ext cx="443086" cy="766932"/>
            </a:xfrm>
            <a:custGeom>
              <a:avLst/>
              <a:gdLst/>
              <a:ahLst/>
              <a:cxnLst/>
              <a:rect l="l" t="t" r="r" b="b"/>
              <a:pathLst>
                <a:path w="6109" h="10574" extrusionOk="0">
                  <a:moveTo>
                    <a:pt x="6001" y="1"/>
                  </a:moveTo>
                  <a:lnTo>
                    <a:pt x="95" y="6204"/>
                  </a:lnTo>
                  <a:cubicBezTo>
                    <a:pt x="36" y="6275"/>
                    <a:pt x="0" y="6371"/>
                    <a:pt x="24" y="6478"/>
                  </a:cubicBezTo>
                  <a:lnTo>
                    <a:pt x="83" y="6978"/>
                  </a:lnTo>
                  <a:cubicBezTo>
                    <a:pt x="83" y="7049"/>
                    <a:pt x="119" y="7121"/>
                    <a:pt x="179" y="7180"/>
                  </a:cubicBezTo>
                  <a:lnTo>
                    <a:pt x="3679" y="10574"/>
                  </a:lnTo>
                  <a:lnTo>
                    <a:pt x="3739" y="10526"/>
                  </a:lnTo>
                  <a:lnTo>
                    <a:pt x="226" y="7121"/>
                  </a:lnTo>
                  <a:cubicBezTo>
                    <a:pt x="191" y="7085"/>
                    <a:pt x="155" y="7037"/>
                    <a:pt x="155" y="6978"/>
                  </a:cubicBezTo>
                  <a:lnTo>
                    <a:pt x="83" y="6466"/>
                  </a:lnTo>
                  <a:cubicBezTo>
                    <a:pt x="83" y="6394"/>
                    <a:pt x="107" y="6311"/>
                    <a:pt x="155" y="6263"/>
                  </a:cubicBezTo>
                  <a:lnTo>
                    <a:pt x="610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0"/>
            <p:cNvSpPr/>
            <p:nvPr/>
          </p:nvSpPr>
          <p:spPr>
            <a:xfrm>
              <a:off x="5423448" y="4539983"/>
              <a:ext cx="640875" cy="276412"/>
            </a:xfrm>
            <a:custGeom>
              <a:avLst/>
              <a:gdLst/>
              <a:ahLst/>
              <a:cxnLst/>
              <a:rect l="l" t="t" r="r" b="b"/>
              <a:pathLst>
                <a:path w="8836" h="3811" extrusionOk="0">
                  <a:moveTo>
                    <a:pt x="13" y="1"/>
                  </a:moveTo>
                  <a:lnTo>
                    <a:pt x="1" y="72"/>
                  </a:lnTo>
                  <a:lnTo>
                    <a:pt x="3930" y="1203"/>
                  </a:lnTo>
                  <a:lnTo>
                    <a:pt x="4942" y="1703"/>
                  </a:lnTo>
                  <a:lnTo>
                    <a:pt x="7918" y="3144"/>
                  </a:lnTo>
                  <a:lnTo>
                    <a:pt x="8788" y="3811"/>
                  </a:lnTo>
                  <a:lnTo>
                    <a:pt x="8835" y="3751"/>
                  </a:lnTo>
                  <a:lnTo>
                    <a:pt x="7966" y="3084"/>
                  </a:lnTo>
                  <a:lnTo>
                    <a:pt x="5168" y="1727"/>
                  </a:lnTo>
                  <a:cubicBezTo>
                    <a:pt x="5143" y="1732"/>
                    <a:pt x="5117" y="1735"/>
                    <a:pt x="5090" y="1735"/>
                  </a:cubicBezTo>
                  <a:cubicBezTo>
                    <a:pt x="5051" y="1735"/>
                    <a:pt x="5012" y="1729"/>
                    <a:pt x="4978" y="1715"/>
                  </a:cubicBezTo>
                  <a:cubicBezTo>
                    <a:pt x="4894" y="1679"/>
                    <a:pt x="4823" y="1620"/>
                    <a:pt x="4787" y="1536"/>
                  </a:cubicBezTo>
                  <a:lnTo>
                    <a:pt x="3954" y="113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0"/>
            <p:cNvSpPr/>
            <p:nvPr/>
          </p:nvSpPr>
          <p:spPr>
            <a:xfrm>
              <a:off x="4920885" y="4531352"/>
              <a:ext cx="419731" cy="51859"/>
            </a:xfrm>
            <a:custGeom>
              <a:avLst/>
              <a:gdLst/>
              <a:ahLst/>
              <a:cxnLst/>
              <a:rect l="l" t="t" r="r" b="b"/>
              <a:pathLst>
                <a:path w="5787" h="715" extrusionOk="0">
                  <a:moveTo>
                    <a:pt x="5787" y="0"/>
                  </a:moveTo>
                  <a:lnTo>
                    <a:pt x="3834" y="120"/>
                  </a:lnTo>
                  <a:lnTo>
                    <a:pt x="203" y="608"/>
                  </a:lnTo>
                  <a:cubicBezTo>
                    <a:pt x="179" y="632"/>
                    <a:pt x="155" y="655"/>
                    <a:pt x="119" y="667"/>
                  </a:cubicBezTo>
                  <a:cubicBezTo>
                    <a:pt x="92" y="685"/>
                    <a:pt x="58" y="704"/>
                    <a:pt x="27" y="711"/>
                  </a:cubicBezTo>
                  <a:lnTo>
                    <a:pt x="27" y="711"/>
                  </a:lnTo>
                  <a:lnTo>
                    <a:pt x="3846" y="191"/>
                  </a:lnTo>
                  <a:lnTo>
                    <a:pt x="5775" y="72"/>
                  </a:lnTo>
                  <a:lnTo>
                    <a:pt x="5787" y="0"/>
                  </a:lnTo>
                  <a:close/>
                  <a:moveTo>
                    <a:pt x="27" y="711"/>
                  </a:moveTo>
                  <a:lnTo>
                    <a:pt x="0" y="715"/>
                  </a:lnTo>
                  <a:cubicBezTo>
                    <a:pt x="9" y="715"/>
                    <a:pt x="18" y="714"/>
                    <a:pt x="27" y="7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0"/>
            <p:cNvSpPr/>
            <p:nvPr/>
          </p:nvSpPr>
          <p:spPr>
            <a:xfrm>
              <a:off x="4453718" y="4579730"/>
              <a:ext cx="467238" cy="140781"/>
            </a:xfrm>
            <a:custGeom>
              <a:avLst/>
              <a:gdLst/>
              <a:ahLst/>
              <a:cxnLst/>
              <a:rect l="l" t="t" r="r" b="b"/>
              <a:pathLst>
                <a:path w="6442" h="1941" extrusionOk="0">
                  <a:moveTo>
                    <a:pt x="6441" y="48"/>
                  </a:moveTo>
                  <a:lnTo>
                    <a:pt x="6433" y="49"/>
                  </a:lnTo>
                  <a:lnTo>
                    <a:pt x="6433" y="49"/>
                  </a:lnTo>
                  <a:cubicBezTo>
                    <a:pt x="6436" y="49"/>
                    <a:pt x="6439" y="48"/>
                    <a:pt x="6441" y="48"/>
                  </a:cubicBezTo>
                  <a:close/>
                  <a:moveTo>
                    <a:pt x="6215" y="0"/>
                  </a:moveTo>
                  <a:lnTo>
                    <a:pt x="4905" y="179"/>
                  </a:lnTo>
                  <a:lnTo>
                    <a:pt x="0" y="1870"/>
                  </a:lnTo>
                  <a:lnTo>
                    <a:pt x="36" y="1941"/>
                  </a:lnTo>
                  <a:lnTo>
                    <a:pt x="4929" y="250"/>
                  </a:lnTo>
                  <a:lnTo>
                    <a:pt x="6433" y="49"/>
                  </a:lnTo>
                  <a:lnTo>
                    <a:pt x="6433" y="49"/>
                  </a:lnTo>
                  <a:cubicBezTo>
                    <a:pt x="6416" y="51"/>
                    <a:pt x="6400" y="52"/>
                    <a:pt x="6384" y="52"/>
                  </a:cubicBezTo>
                  <a:cubicBezTo>
                    <a:pt x="6324" y="52"/>
                    <a:pt x="6270" y="37"/>
                    <a:pt x="62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0"/>
            <p:cNvSpPr/>
            <p:nvPr/>
          </p:nvSpPr>
          <p:spPr>
            <a:xfrm>
              <a:off x="3953694" y="4716159"/>
              <a:ext cx="397319" cy="207291"/>
            </a:xfrm>
            <a:custGeom>
              <a:avLst/>
              <a:gdLst/>
              <a:ahLst/>
              <a:cxnLst/>
              <a:rect l="l" t="t" r="r" b="b"/>
              <a:pathLst>
                <a:path w="5478" h="2858" extrusionOk="0">
                  <a:moveTo>
                    <a:pt x="5418" y="0"/>
                  </a:moveTo>
                  <a:lnTo>
                    <a:pt x="1429" y="2310"/>
                  </a:lnTo>
                  <a:lnTo>
                    <a:pt x="0" y="2798"/>
                  </a:lnTo>
                  <a:lnTo>
                    <a:pt x="60" y="2858"/>
                  </a:lnTo>
                  <a:lnTo>
                    <a:pt x="1453" y="2370"/>
                  </a:lnTo>
                  <a:lnTo>
                    <a:pt x="5477" y="60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0"/>
            <p:cNvSpPr/>
            <p:nvPr/>
          </p:nvSpPr>
          <p:spPr>
            <a:xfrm>
              <a:off x="3836267" y="4749813"/>
              <a:ext cx="542379" cy="353294"/>
            </a:xfrm>
            <a:custGeom>
              <a:avLst/>
              <a:gdLst/>
              <a:ahLst/>
              <a:cxnLst/>
              <a:rect l="l" t="t" r="r" b="b"/>
              <a:pathLst>
                <a:path w="7478" h="4871" extrusionOk="0">
                  <a:moveTo>
                    <a:pt x="7442" y="1"/>
                  </a:moveTo>
                  <a:lnTo>
                    <a:pt x="3310" y="2382"/>
                  </a:lnTo>
                  <a:cubicBezTo>
                    <a:pt x="3298" y="2382"/>
                    <a:pt x="3286" y="2394"/>
                    <a:pt x="3262" y="2406"/>
                  </a:cubicBezTo>
                  <a:lnTo>
                    <a:pt x="1822" y="2906"/>
                  </a:lnTo>
                  <a:cubicBezTo>
                    <a:pt x="1762" y="2989"/>
                    <a:pt x="1679" y="3049"/>
                    <a:pt x="1584" y="3061"/>
                  </a:cubicBezTo>
                  <a:lnTo>
                    <a:pt x="95" y="4668"/>
                  </a:lnTo>
                  <a:cubicBezTo>
                    <a:pt x="86" y="4722"/>
                    <a:pt x="71" y="4782"/>
                    <a:pt x="38" y="4829"/>
                  </a:cubicBezTo>
                  <a:lnTo>
                    <a:pt x="38" y="4829"/>
                  </a:lnTo>
                  <a:lnTo>
                    <a:pt x="1715" y="3013"/>
                  </a:lnTo>
                  <a:lnTo>
                    <a:pt x="3286" y="2477"/>
                  </a:lnTo>
                  <a:cubicBezTo>
                    <a:pt x="3310" y="2465"/>
                    <a:pt x="3334" y="2453"/>
                    <a:pt x="3346" y="2442"/>
                  </a:cubicBezTo>
                  <a:lnTo>
                    <a:pt x="7477" y="60"/>
                  </a:lnTo>
                  <a:lnTo>
                    <a:pt x="7442" y="1"/>
                  </a:lnTo>
                  <a:close/>
                  <a:moveTo>
                    <a:pt x="38" y="4829"/>
                  </a:moveTo>
                  <a:lnTo>
                    <a:pt x="0" y="4870"/>
                  </a:lnTo>
                  <a:cubicBezTo>
                    <a:pt x="15" y="4859"/>
                    <a:pt x="27" y="4845"/>
                    <a:pt x="38" y="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0"/>
            <p:cNvSpPr/>
            <p:nvPr/>
          </p:nvSpPr>
          <p:spPr>
            <a:xfrm>
              <a:off x="5821567" y="4628905"/>
              <a:ext cx="273801" cy="156375"/>
            </a:xfrm>
            <a:custGeom>
              <a:avLst/>
              <a:gdLst/>
              <a:ahLst/>
              <a:cxnLst/>
              <a:rect l="l" t="t" r="r" b="b"/>
              <a:pathLst>
                <a:path w="3775" h="2156" extrusionOk="0">
                  <a:moveTo>
                    <a:pt x="24" y="1"/>
                  </a:moveTo>
                  <a:lnTo>
                    <a:pt x="1" y="72"/>
                  </a:lnTo>
                  <a:lnTo>
                    <a:pt x="2727" y="1406"/>
                  </a:lnTo>
                  <a:cubicBezTo>
                    <a:pt x="2739" y="1406"/>
                    <a:pt x="2751" y="1418"/>
                    <a:pt x="2763" y="1430"/>
                  </a:cubicBezTo>
                  <a:lnTo>
                    <a:pt x="3715" y="2156"/>
                  </a:lnTo>
                  <a:lnTo>
                    <a:pt x="3775" y="2108"/>
                  </a:lnTo>
                  <a:lnTo>
                    <a:pt x="2822" y="1370"/>
                  </a:lnTo>
                  <a:cubicBezTo>
                    <a:pt x="2799" y="1346"/>
                    <a:pt x="2787" y="1334"/>
                    <a:pt x="2763" y="133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0"/>
            <p:cNvSpPr/>
            <p:nvPr/>
          </p:nvSpPr>
          <p:spPr>
            <a:xfrm>
              <a:off x="5427800" y="4495957"/>
              <a:ext cx="351553" cy="116628"/>
            </a:xfrm>
            <a:custGeom>
              <a:avLst/>
              <a:gdLst/>
              <a:ahLst/>
              <a:cxnLst/>
              <a:rect l="l" t="t" r="r" b="b"/>
              <a:pathLst>
                <a:path w="4847" h="1608" extrusionOk="0">
                  <a:moveTo>
                    <a:pt x="0" y="0"/>
                  </a:moveTo>
                  <a:lnTo>
                    <a:pt x="0" y="84"/>
                  </a:lnTo>
                  <a:lnTo>
                    <a:pt x="4060" y="1250"/>
                  </a:lnTo>
                  <a:cubicBezTo>
                    <a:pt x="4072" y="1250"/>
                    <a:pt x="4084" y="1250"/>
                    <a:pt x="4096" y="1262"/>
                  </a:cubicBezTo>
                  <a:lnTo>
                    <a:pt x="4822" y="1608"/>
                  </a:lnTo>
                  <a:lnTo>
                    <a:pt x="4846" y="1536"/>
                  </a:lnTo>
                  <a:lnTo>
                    <a:pt x="4132" y="1191"/>
                  </a:lnTo>
                  <a:cubicBezTo>
                    <a:pt x="4120" y="1179"/>
                    <a:pt x="4096" y="1179"/>
                    <a:pt x="4084" y="1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0"/>
            <p:cNvSpPr/>
            <p:nvPr/>
          </p:nvSpPr>
          <p:spPr>
            <a:xfrm>
              <a:off x="3802541" y="4947603"/>
              <a:ext cx="114960" cy="120110"/>
            </a:xfrm>
            <a:custGeom>
              <a:avLst/>
              <a:gdLst/>
              <a:ahLst/>
              <a:cxnLst/>
              <a:rect l="l" t="t" r="r" b="b"/>
              <a:pathLst>
                <a:path w="1585" h="1656" extrusionOk="0">
                  <a:moveTo>
                    <a:pt x="1537" y="0"/>
                  </a:moveTo>
                  <a:lnTo>
                    <a:pt x="1" y="1655"/>
                  </a:lnTo>
                  <a:lnTo>
                    <a:pt x="36" y="1631"/>
                  </a:lnTo>
                  <a:cubicBezTo>
                    <a:pt x="72" y="1608"/>
                    <a:pt x="120" y="1584"/>
                    <a:pt x="179" y="1584"/>
                  </a:cubicBezTo>
                  <a:lnTo>
                    <a:pt x="1584" y="6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0"/>
            <p:cNvSpPr/>
            <p:nvPr/>
          </p:nvSpPr>
          <p:spPr>
            <a:xfrm>
              <a:off x="4426882" y="4539113"/>
              <a:ext cx="453458" cy="143464"/>
            </a:xfrm>
            <a:custGeom>
              <a:avLst/>
              <a:gdLst/>
              <a:ahLst/>
              <a:cxnLst/>
              <a:rect l="l" t="t" r="r" b="b"/>
              <a:pathLst>
                <a:path w="6252" h="1978" extrusionOk="0">
                  <a:moveTo>
                    <a:pt x="6216" y="1"/>
                  </a:moveTo>
                  <a:lnTo>
                    <a:pt x="5180" y="155"/>
                  </a:lnTo>
                  <a:cubicBezTo>
                    <a:pt x="5156" y="155"/>
                    <a:pt x="5133" y="155"/>
                    <a:pt x="5109" y="167"/>
                  </a:cubicBezTo>
                  <a:lnTo>
                    <a:pt x="1" y="1918"/>
                  </a:lnTo>
                  <a:lnTo>
                    <a:pt x="61" y="1977"/>
                  </a:lnTo>
                  <a:lnTo>
                    <a:pt x="5133" y="239"/>
                  </a:lnTo>
                  <a:cubicBezTo>
                    <a:pt x="5144" y="227"/>
                    <a:pt x="5168" y="227"/>
                    <a:pt x="5180" y="227"/>
                  </a:cubicBezTo>
                  <a:lnTo>
                    <a:pt x="6252" y="72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0"/>
            <p:cNvSpPr/>
            <p:nvPr/>
          </p:nvSpPr>
          <p:spPr>
            <a:xfrm>
              <a:off x="4930387" y="4487326"/>
              <a:ext cx="413711" cy="50989"/>
            </a:xfrm>
            <a:custGeom>
              <a:avLst/>
              <a:gdLst/>
              <a:ahLst/>
              <a:cxnLst/>
              <a:rect l="l" t="t" r="r" b="b"/>
              <a:pathLst>
                <a:path w="5704" h="703" extrusionOk="0">
                  <a:moveTo>
                    <a:pt x="5703" y="0"/>
                  </a:moveTo>
                  <a:lnTo>
                    <a:pt x="3656" y="131"/>
                  </a:lnTo>
                  <a:lnTo>
                    <a:pt x="3632" y="131"/>
                  </a:lnTo>
                  <a:lnTo>
                    <a:pt x="0" y="631"/>
                  </a:lnTo>
                  <a:lnTo>
                    <a:pt x="36" y="703"/>
                  </a:lnTo>
                  <a:lnTo>
                    <a:pt x="3644" y="215"/>
                  </a:lnTo>
                  <a:lnTo>
                    <a:pt x="3667" y="215"/>
                  </a:lnTo>
                  <a:lnTo>
                    <a:pt x="5703" y="84"/>
                  </a:lnTo>
                  <a:lnTo>
                    <a:pt x="570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0"/>
            <p:cNvSpPr/>
            <p:nvPr/>
          </p:nvSpPr>
          <p:spPr>
            <a:xfrm>
              <a:off x="3831916" y="5104776"/>
              <a:ext cx="2684" cy="1813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24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0"/>
            <p:cNvSpPr/>
            <p:nvPr/>
          </p:nvSpPr>
          <p:spPr>
            <a:xfrm>
              <a:off x="3631587" y="5088384"/>
              <a:ext cx="210772" cy="146873"/>
            </a:xfrm>
            <a:custGeom>
              <a:avLst/>
              <a:gdLst/>
              <a:ahLst/>
              <a:cxnLst/>
              <a:rect l="l" t="t" r="r" b="b"/>
              <a:pathLst>
                <a:path w="2906" h="2025" extrusionOk="0">
                  <a:moveTo>
                    <a:pt x="2905" y="0"/>
                  </a:moveTo>
                  <a:lnTo>
                    <a:pt x="2763" y="143"/>
                  </a:lnTo>
                  <a:lnTo>
                    <a:pt x="2739" y="167"/>
                  </a:lnTo>
                  <a:lnTo>
                    <a:pt x="2715" y="179"/>
                  </a:lnTo>
                  <a:lnTo>
                    <a:pt x="0" y="1953"/>
                  </a:lnTo>
                  <a:lnTo>
                    <a:pt x="36" y="2024"/>
                  </a:lnTo>
                  <a:lnTo>
                    <a:pt x="2763" y="262"/>
                  </a:lnTo>
                  <a:lnTo>
                    <a:pt x="2786" y="238"/>
                  </a:lnTo>
                  <a:cubicBezTo>
                    <a:pt x="2798" y="226"/>
                    <a:pt x="2798" y="214"/>
                    <a:pt x="2810" y="214"/>
                  </a:cubicBezTo>
                  <a:cubicBezTo>
                    <a:pt x="2870" y="155"/>
                    <a:pt x="2905" y="83"/>
                    <a:pt x="2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0"/>
            <p:cNvSpPr/>
            <p:nvPr/>
          </p:nvSpPr>
          <p:spPr>
            <a:xfrm>
              <a:off x="2654894" y="4472602"/>
              <a:ext cx="1266882" cy="479351"/>
            </a:xfrm>
            <a:custGeom>
              <a:avLst/>
              <a:gdLst/>
              <a:ahLst/>
              <a:cxnLst/>
              <a:rect l="l" t="t" r="r" b="b"/>
              <a:pathLst>
                <a:path w="17467" h="6609" extrusionOk="0">
                  <a:moveTo>
                    <a:pt x="2132" y="1"/>
                  </a:moveTo>
                  <a:lnTo>
                    <a:pt x="631" y="168"/>
                  </a:lnTo>
                  <a:lnTo>
                    <a:pt x="0" y="799"/>
                  </a:lnTo>
                  <a:lnTo>
                    <a:pt x="72" y="6585"/>
                  </a:lnTo>
                  <a:lnTo>
                    <a:pt x="143" y="6585"/>
                  </a:lnTo>
                  <a:lnTo>
                    <a:pt x="84" y="834"/>
                  </a:lnTo>
                  <a:lnTo>
                    <a:pt x="667" y="251"/>
                  </a:lnTo>
                  <a:lnTo>
                    <a:pt x="2143" y="72"/>
                  </a:lnTo>
                  <a:lnTo>
                    <a:pt x="9252" y="179"/>
                  </a:lnTo>
                  <a:lnTo>
                    <a:pt x="10787" y="560"/>
                  </a:lnTo>
                  <a:lnTo>
                    <a:pt x="13693" y="3263"/>
                  </a:lnTo>
                  <a:lnTo>
                    <a:pt x="13693" y="3275"/>
                  </a:lnTo>
                  <a:lnTo>
                    <a:pt x="13704" y="3287"/>
                  </a:lnTo>
                  <a:lnTo>
                    <a:pt x="14300" y="3823"/>
                  </a:lnTo>
                  <a:lnTo>
                    <a:pt x="14324" y="3835"/>
                  </a:lnTo>
                  <a:lnTo>
                    <a:pt x="15776" y="4966"/>
                  </a:lnTo>
                  <a:lnTo>
                    <a:pt x="17360" y="6549"/>
                  </a:lnTo>
                  <a:lnTo>
                    <a:pt x="17407" y="6609"/>
                  </a:lnTo>
                  <a:lnTo>
                    <a:pt x="17467" y="6549"/>
                  </a:lnTo>
                  <a:lnTo>
                    <a:pt x="15824" y="4906"/>
                  </a:lnTo>
                  <a:lnTo>
                    <a:pt x="14371" y="3775"/>
                  </a:lnTo>
                  <a:lnTo>
                    <a:pt x="14347" y="3763"/>
                  </a:lnTo>
                  <a:lnTo>
                    <a:pt x="13740" y="3216"/>
                  </a:lnTo>
                  <a:lnTo>
                    <a:pt x="10823" y="489"/>
                  </a:lnTo>
                  <a:lnTo>
                    <a:pt x="9252" y="96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0"/>
            <p:cNvSpPr/>
            <p:nvPr/>
          </p:nvSpPr>
          <p:spPr>
            <a:xfrm>
              <a:off x="2611739" y="4429447"/>
              <a:ext cx="1346302" cy="521636"/>
            </a:xfrm>
            <a:custGeom>
              <a:avLst/>
              <a:gdLst/>
              <a:ahLst/>
              <a:cxnLst/>
              <a:rect l="l" t="t" r="r" b="b"/>
              <a:pathLst>
                <a:path w="18562" h="7192" extrusionOk="0">
                  <a:moveTo>
                    <a:pt x="2679" y="1"/>
                  </a:moveTo>
                  <a:lnTo>
                    <a:pt x="1084" y="191"/>
                  </a:lnTo>
                  <a:cubicBezTo>
                    <a:pt x="1000" y="203"/>
                    <a:pt x="929" y="227"/>
                    <a:pt x="881" y="286"/>
                  </a:cubicBezTo>
                  <a:lnTo>
                    <a:pt x="95" y="1060"/>
                  </a:lnTo>
                  <a:cubicBezTo>
                    <a:pt x="36" y="1120"/>
                    <a:pt x="0" y="1203"/>
                    <a:pt x="0" y="1298"/>
                  </a:cubicBezTo>
                  <a:lnTo>
                    <a:pt x="71" y="7192"/>
                  </a:lnTo>
                  <a:lnTo>
                    <a:pt x="155" y="7192"/>
                  </a:lnTo>
                  <a:lnTo>
                    <a:pt x="83" y="1298"/>
                  </a:lnTo>
                  <a:cubicBezTo>
                    <a:pt x="71" y="1227"/>
                    <a:pt x="107" y="1167"/>
                    <a:pt x="155" y="1120"/>
                  </a:cubicBezTo>
                  <a:lnTo>
                    <a:pt x="929" y="346"/>
                  </a:lnTo>
                  <a:cubicBezTo>
                    <a:pt x="976" y="298"/>
                    <a:pt x="1024" y="274"/>
                    <a:pt x="1084" y="262"/>
                  </a:cubicBezTo>
                  <a:lnTo>
                    <a:pt x="2691" y="84"/>
                  </a:lnTo>
                  <a:lnTo>
                    <a:pt x="2715" y="84"/>
                  </a:lnTo>
                  <a:lnTo>
                    <a:pt x="9882" y="191"/>
                  </a:lnTo>
                  <a:lnTo>
                    <a:pt x="9942" y="191"/>
                  </a:lnTo>
                  <a:lnTo>
                    <a:pt x="11609" y="608"/>
                  </a:lnTo>
                  <a:cubicBezTo>
                    <a:pt x="11656" y="620"/>
                    <a:pt x="11692" y="643"/>
                    <a:pt x="11728" y="667"/>
                  </a:cubicBezTo>
                  <a:lnTo>
                    <a:pt x="14692" y="3441"/>
                  </a:lnTo>
                  <a:lnTo>
                    <a:pt x="15288" y="3965"/>
                  </a:lnTo>
                  <a:lnTo>
                    <a:pt x="16752" y="5108"/>
                  </a:lnTo>
                  <a:lnTo>
                    <a:pt x="16776" y="5132"/>
                  </a:lnTo>
                  <a:lnTo>
                    <a:pt x="18479" y="6847"/>
                  </a:lnTo>
                  <a:lnTo>
                    <a:pt x="18562" y="6823"/>
                  </a:lnTo>
                  <a:lnTo>
                    <a:pt x="18502" y="6763"/>
                  </a:lnTo>
                  <a:lnTo>
                    <a:pt x="16835" y="5061"/>
                  </a:lnTo>
                  <a:lnTo>
                    <a:pt x="16800" y="5037"/>
                  </a:lnTo>
                  <a:lnTo>
                    <a:pt x="15335" y="3906"/>
                  </a:lnTo>
                  <a:lnTo>
                    <a:pt x="14740" y="3370"/>
                  </a:lnTo>
                  <a:lnTo>
                    <a:pt x="14728" y="3370"/>
                  </a:lnTo>
                  <a:lnTo>
                    <a:pt x="11787" y="620"/>
                  </a:lnTo>
                  <a:cubicBezTo>
                    <a:pt x="11740" y="572"/>
                    <a:pt x="11692" y="548"/>
                    <a:pt x="11632" y="536"/>
                  </a:cubicBezTo>
                  <a:lnTo>
                    <a:pt x="9966" y="120"/>
                  </a:lnTo>
                  <a:cubicBezTo>
                    <a:pt x="9942" y="108"/>
                    <a:pt x="9918" y="108"/>
                    <a:pt x="9894" y="108"/>
                  </a:cubicBez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0"/>
            <p:cNvSpPr/>
            <p:nvPr/>
          </p:nvSpPr>
          <p:spPr>
            <a:xfrm>
              <a:off x="3951083" y="4959643"/>
              <a:ext cx="17335" cy="12185"/>
            </a:xfrm>
            <a:custGeom>
              <a:avLst/>
              <a:gdLst/>
              <a:ahLst/>
              <a:cxnLst/>
              <a:rect l="l" t="t" r="r" b="b"/>
              <a:pathLst>
                <a:path w="239" h="168" extrusionOk="0">
                  <a:moveTo>
                    <a:pt x="239" y="1"/>
                  </a:moveTo>
                  <a:lnTo>
                    <a:pt x="96" y="49"/>
                  </a:lnTo>
                  <a:lnTo>
                    <a:pt x="1" y="168"/>
                  </a:lnTo>
                  <a:cubicBezTo>
                    <a:pt x="96" y="144"/>
                    <a:pt x="191" y="96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0"/>
            <p:cNvSpPr/>
            <p:nvPr/>
          </p:nvSpPr>
          <p:spPr>
            <a:xfrm>
              <a:off x="3608232" y="5062419"/>
              <a:ext cx="206493" cy="136501"/>
            </a:xfrm>
            <a:custGeom>
              <a:avLst/>
              <a:gdLst/>
              <a:ahLst/>
              <a:cxnLst/>
              <a:rect l="l" t="t" r="r" b="b"/>
              <a:pathLst>
                <a:path w="2847" h="1882" extrusionOk="0">
                  <a:moveTo>
                    <a:pt x="2846" y="1"/>
                  </a:moveTo>
                  <a:cubicBezTo>
                    <a:pt x="2799" y="1"/>
                    <a:pt x="2751" y="25"/>
                    <a:pt x="2704" y="48"/>
                  </a:cubicBezTo>
                  <a:lnTo>
                    <a:pt x="2715" y="48"/>
                  </a:lnTo>
                  <a:lnTo>
                    <a:pt x="2680" y="72"/>
                  </a:lnTo>
                  <a:lnTo>
                    <a:pt x="1" y="1822"/>
                  </a:lnTo>
                  <a:lnTo>
                    <a:pt x="48" y="1882"/>
                  </a:lnTo>
                  <a:lnTo>
                    <a:pt x="2727" y="132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0"/>
            <p:cNvSpPr/>
            <p:nvPr/>
          </p:nvSpPr>
          <p:spPr>
            <a:xfrm>
              <a:off x="5816417" y="3910420"/>
              <a:ext cx="324717" cy="723777"/>
            </a:xfrm>
            <a:custGeom>
              <a:avLst/>
              <a:gdLst/>
              <a:ahLst/>
              <a:cxnLst/>
              <a:rect l="l" t="t" r="r" b="b"/>
              <a:pathLst>
                <a:path w="4477" h="9979" extrusionOk="0">
                  <a:moveTo>
                    <a:pt x="1405" y="1"/>
                  </a:moveTo>
                  <a:lnTo>
                    <a:pt x="4322" y="2942"/>
                  </a:lnTo>
                  <a:cubicBezTo>
                    <a:pt x="4382" y="3001"/>
                    <a:pt x="4405" y="3085"/>
                    <a:pt x="4394" y="3156"/>
                  </a:cubicBezTo>
                  <a:lnTo>
                    <a:pt x="4286" y="3990"/>
                  </a:lnTo>
                  <a:cubicBezTo>
                    <a:pt x="4286" y="4049"/>
                    <a:pt x="4251" y="4097"/>
                    <a:pt x="4215" y="4144"/>
                  </a:cubicBezTo>
                  <a:lnTo>
                    <a:pt x="3489" y="4871"/>
                  </a:lnTo>
                  <a:lnTo>
                    <a:pt x="2143" y="6311"/>
                  </a:lnTo>
                  <a:lnTo>
                    <a:pt x="726" y="8038"/>
                  </a:lnTo>
                  <a:lnTo>
                    <a:pt x="0" y="9943"/>
                  </a:lnTo>
                  <a:lnTo>
                    <a:pt x="72" y="9978"/>
                  </a:lnTo>
                  <a:lnTo>
                    <a:pt x="95" y="9907"/>
                  </a:lnTo>
                  <a:lnTo>
                    <a:pt x="798" y="8073"/>
                  </a:lnTo>
                  <a:lnTo>
                    <a:pt x="2203" y="6359"/>
                  </a:lnTo>
                  <a:lnTo>
                    <a:pt x="3548" y="4918"/>
                  </a:lnTo>
                  <a:lnTo>
                    <a:pt x="4263" y="4192"/>
                  </a:lnTo>
                  <a:cubicBezTo>
                    <a:pt x="4322" y="4144"/>
                    <a:pt x="4358" y="4073"/>
                    <a:pt x="4358" y="4001"/>
                  </a:cubicBezTo>
                  <a:lnTo>
                    <a:pt x="4465" y="3168"/>
                  </a:lnTo>
                  <a:cubicBezTo>
                    <a:pt x="4477" y="3061"/>
                    <a:pt x="4441" y="2966"/>
                    <a:pt x="4370" y="2882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0"/>
            <p:cNvSpPr/>
            <p:nvPr/>
          </p:nvSpPr>
          <p:spPr>
            <a:xfrm>
              <a:off x="5777541" y="3910420"/>
              <a:ext cx="318697" cy="704774"/>
            </a:xfrm>
            <a:custGeom>
              <a:avLst/>
              <a:gdLst/>
              <a:ahLst/>
              <a:cxnLst/>
              <a:rect l="l" t="t" r="r" b="b"/>
              <a:pathLst>
                <a:path w="4394" h="9717" extrusionOk="0">
                  <a:moveTo>
                    <a:pt x="1084" y="1"/>
                  </a:moveTo>
                  <a:lnTo>
                    <a:pt x="4322" y="3251"/>
                  </a:lnTo>
                  <a:lnTo>
                    <a:pt x="4251" y="3811"/>
                  </a:lnTo>
                  <a:lnTo>
                    <a:pt x="3608" y="4454"/>
                  </a:lnTo>
                  <a:lnTo>
                    <a:pt x="3596" y="4466"/>
                  </a:lnTo>
                  <a:lnTo>
                    <a:pt x="2239" y="5918"/>
                  </a:lnTo>
                  <a:lnTo>
                    <a:pt x="2227" y="5930"/>
                  </a:lnTo>
                  <a:lnTo>
                    <a:pt x="774" y="7692"/>
                  </a:lnTo>
                  <a:cubicBezTo>
                    <a:pt x="750" y="7728"/>
                    <a:pt x="739" y="7752"/>
                    <a:pt x="727" y="7788"/>
                  </a:cubicBezTo>
                  <a:lnTo>
                    <a:pt x="24" y="9609"/>
                  </a:lnTo>
                  <a:lnTo>
                    <a:pt x="0" y="9681"/>
                  </a:lnTo>
                  <a:lnTo>
                    <a:pt x="72" y="9716"/>
                  </a:lnTo>
                  <a:lnTo>
                    <a:pt x="798" y="7811"/>
                  </a:lnTo>
                  <a:cubicBezTo>
                    <a:pt x="798" y="7788"/>
                    <a:pt x="822" y="7752"/>
                    <a:pt x="834" y="7740"/>
                  </a:cubicBezTo>
                  <a:lnTo>
                    <a:pt x="2286" y="5966"/>
                  </a:lnTo>
                  <a:lnTo>
                    <a:pt x="2298" y="5954"/>
                  </a:lnTo>
                  <a:lnTo>
                    <a:pt x="3644" y="4501"/>
                  </a:lnTo>
                  <a:lnTo>
                    <a:pt x="4322" y="3835"/>
                  </a:lnTo>
                  <a:lnTo>
                    <a:pt x="4394" y="3216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0"/>
            <p:cNvSpPr/>
            <p:nvPr/>
          </p:nvSpPr>
          <p:spPr>
            <a:xfrm>
              <a:off x="5770650" y="4651389"/>
              <a:ext cx="27706" cy="14433"/>
            </a:xfrm>
            <a:custGeom>
              <a:avLst/>
              <a:gdLst/>
              <a:ahLst/>
              <a:cxnLst/>
              <a:rect l="l" t="t" r="r" b="b"/>
              <a:pathLst>
                <a:path w="382" h="199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84"/>
                    <a:pt x="107" y="143"/>
                    <a:pt x="191" y="179"/>
                  </a:cubicBezTo>
                  <a:cubicBezTo>
                    <a:pt x="225" y="193"/>
                    <a:pt x="264" y="199"/>
                    <a:pt x="303" y="199"/>
                  </a:cubicBezTo>
                  <a:cubicBezTo>
                    <a:pt x="330" y="199"/>
                    <a:pt x="356" y="196"/>
                    <a:pt x="381" y="1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0"/>
            <p:cNvSpPr/>
            <p:nvPr/>
          </p:nvSpPr>
          <p:spPr>
            <a:xfrm>
              <a:off x="4194640" y="3910420"/>
              <a:ext cx="692589" cy="634783"/>
            </a:xfrm>
            <a:custGeom>
              <a:avLst/>
              <a:gdLst/>
              <a:ahLst/>
              <a:cxnLst/>
              <a:rect l="l" t="t" r="r" b="b"/>
              <a:pathLst>
                <a:path w="9549" h="8752" extrusionOk="0">
                  <a:moveTo>
                    <a:pt x="0" y="1"/>
                  </a:moveTo>
                  <a:lnTo>
                    <a:pt x="2774" y="2275"/>
                  </a:lnTo>
                  <a:lnTo>
                    <a:pt x="2786" y="2287"/>
                  </a:lnTo>
                  <a:cubicBezTo>
                    <a:pt x="2786" y="2287"/>
                    <a:pt x="2798" y="2299"/>
                    <a:pt x="2810" y="2299"/>
                  </a:cubicBezTo>
                  <a:lnTo>
                    <a:pt x="3917" y="2930"/>
                  </a:lnTo>
                  <a:lnTo>
                    <a:pt x="3941" y="2930"/>
                  </a:lnTo>
                  <a:lnTo>
                    <a:pt x="6953" y="5561"/>
                  </a:lnTo>
                  <a:lnTo>
                    <a:pt x="8073" y="6668"/>
                  </a:lnTo>
                  <a:lnTo>
                    <a:pt x="8763" y="7573"/>
                  </a:lnTo>
                  <a:lnTo>
                    <a:pt x="9418" y="8681"/>
                  </a:lnTo>
                  <a:lnTo>
                    <a:pt x="9466" y="8752"/>
                  </a:lnTo>
                  <a:lnTo>
                    <a:pt x="9549" y="8740"/>
                  </a:lnTo>
                  <a:lnTo>
                    <a:pt x="8835" y="7538"/>
                  </a:lnTo>
                  <a:lnTo>
                    <a:pt x="8120" y="6621"/>
                  </a:lnTo>
                  <a:lnTo>
                    <a:pt x="7001" y="5502"/>
                  </a:lnTo>
                  <a:lnTo>
                    <a:pt x="3989" y="2882"/>
                  </a:lnTo>
                  <a:lnTo>
                    <a:pt x="2858" y="2239"/>
                  </a:lnTo>
                  <a:lnTo>
                    <a:pt x="2822" y="221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0"/>
            <p:cNvSpPr/>
            <p:nvPr/>
          </p:nvSpPr>
          <p:spPr>
            <a:xfrm>
              <a:off x="4261948" y="3910420"/>
              <a:ext cx="671120" cy="627892"/>
            </a:xfrm>
            <a:custGeom>
              <a:avLst/>
              <a:gdLst/>
              <a:ahLst/>
              <a:cxnLst/>
              <a:rect l="l" t="t" r="r" b="b"/>
              <a:pathLst>
                <a:path w="9253" h="8657" extrusionOk="0">
                  <a:moveTo>
                    <a:pt x="1" y="1"/>
                  </a:moveTo>
                  <a:lnTo>
                    <a:pt x="2192" y="1787"/>
                  </a:lnTo>
                  <a:lnTo>
                    <a:pt x="3335" y="2442"/>
                  </a:lnTo>
                  <a:cubicBezTo>
                    <a:pt x="3347" y="2454"/>
                    <a:pt x="3358" y="2454"/>
                    <a:pt x="3370" y="2466"/>
                  </a:cubicBezTo>
                  <a:lnTo>
                    <a:pt x="6418" y="5109"/>
                  </a:lnTo>
                  <a:lnTo>
                    <a:pt x="6430" y="5121"/>
                  </a:lnTo>
                  <a:lnTo>
                    <a:pt x="7573" y="6264"/>
                  </a:lnTo>
                  <a:lnTo>
                    <a:pt x="7597" y="6287"/>
                  </a:lnTo>
                  <a:lnTo>
                    <a:pt x="8323" y="7228"/>
                  </a:lnTo>
                  <a:cubicBezTo>
                    <a:pt x="8323" y="7228"/>
                    <a:pt x="8335" y="7240"/>
                    <a:pt x="8335" y="7252"/>
                  </a:cubicBezTo>
                  <a:lnTo>
                    <a:pt x="9169" y="8657"/>
                  </a:lnTo>
                  <a:lnTo>
                    <a:pt x="9252" y="8645"/>
                  </a:lnTo>
                  <a:lnTo>
                    <a:pt x="9216" y="8573"/>
                  </a:lnTo>
                  <a:lnTo>
                    <a:pt x="8407" y="7216"/>
                  </a:lnTo>
                  <a:cubicBezTo>
                    <a:pt x="8395" y="7204"/>
                    <a:pt x="8383" y="7192"/>
                    <a:pt x="8371" y="7180"/>
                  </a:cubicBezTo>
                  <a:lnTo>
                    <a:pt x="7645" y="6240"/>
                  </a:lnTo>
                  <a:cubicBezTo>
                    <a:pt x="7645" y="6228"/>
                    <a:pt x="7633" y="6216"/>
                    <a:pt x="7621" y="6216"/>
                  </a:cubicBezTo>
                  <a:lnTo>
                    <a:pt x="6478" y="5073"/>
                  </a:lnTo>
                  <a:lnTo>
                    <a:pt x="6466" y="5049"/>
                  </a:lnTo>
                  <a:lnTo>
                    <a:pt x="3418" y="2418"/>
                  </a:lnTo>
                  <a:lnTo>
                    <a:pt x="3406" y="2406"/>
                  </a:lnTo>
                  <a:cubicBezTo>
                    <a:pt x="3394" y="2394"/>
                    <a:pt x="3382" y="2382"/>
                    <a:pt x="3370" y="2370"/>
                  </a:cubicBezTo>
                  <a:lnTo>
                    <a:pt x="2251" y="1739"/>
                  </a:lnTo>
                  <a:lnTo>
                    <a:pt x="2239" y="172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0"/>
            <p:cNvSpPr/>
            <p:nvPr/>
          </p:nvSpPr>
          <p:spPr>
            <a:xfrm>
              <a:off x="4904494" y="4575378"/>
              <a:ext cx="30245" cy="8196"/>
            </a:xfrm>
            <a:custGeom>
              <a:avLst/>
              <a:gdLst/>
              <a:ahLst/>
              <a:cxnLst/>
              <a:rect l="l" t="t" r="r" b="b"/>
              <a:pathLst>
                <a:path w="417" h="113" extrusionOk="0">
                  <a:moveTo>
                    <a:pt x="417" y="1"/>
                  </a:moveTo>
                  <a:lnTo>
                    <a:pt x="0" y="60"/>
                  </a:lnTo>
                  <a:cubicBezTo>
                    <a:pt x="55" y="97"/>
                    <a:pt x="109" y="112"/>
                    <a:pt x="169" y="112"/>
                  </a:cubicBezTo>
                  <a:cubicBezTo>
                    <a:pt x="188" y="112"/>
                    <a:pt x="207" y="111"/>
                    <a:pt x="226" y="108"/>
                  </a:cubicBezTo>
                  <a:cubicBezTo>
                    <a:pt x="262" y="108"/>
                    <a:pt x="310" y="84"/>
                    <a:pt x="345" y="72"/>
                  </a:cubicBezTo>
                  <a:cubicBezTo>
                    <a:pt x="369" y="48"/>
                    <a:pt x="405" y="25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0"/>
            <p:cNvSpPr/>
            <p:nvPr/>
          </p:nvSpPr>
          <p:spPr>
            <a:xfrm>
              <a:off x="6467521" y="4905681"/>
              <a:ext cx="740169" cy="360619"/>
            </a:xfrm>
            <a:custGeom>
              <a:avLst/>
              <a:gdLst/>
              <a:ahLst/>
              <a:cxnLst/>
              <a:rect l="l" t="t" r="r" b="b"/>
              <a:pathLst>
                <a:path w="10205" h="4972" extrusionOk="0">
                  <a:moveTo>
                    <a:pt x="6174" y="1"/>
                  </a:moveTo>
                  <a:cubicBezTo>
                    <a:pt x="6087" y="1"/>
                    <a:pt x="5999" y="33"/>
                    <a:pt x="5930" y="102"/>
                  </a:cubicBezTo>
                  <a:lnTo>
                    <a:pt x="4703" y="1328"/>
                  </a:lnTo>
                  <a:lnTo>
                    <a:pt x="3048" y="2674"/>
                  </a:lnTo>
                  <a:lnTo>
                    <a:pt x="3037" y="2686"/>
                  </a:lnTo>
                  <a:lnTo>
                    <a:pt x="1608" y="4007"/>
                  </a:lnTo>
                  <a:lnTo>
                    <a:pt x="72" y="4865"/>
                  </a:lnTo>
                  <a:lnTo>
                    <a:pt x="0" y="4900"/>
                  </a:lnTo>
                  <a:lnTo>
                    <a:pt x="36" y="4972"/>
                  </a:lnTo>
                  <a:lnTo>
                    <a:pt x="1655" y="4079"/>
                  </a:lnTo>
                  <a:lnTo>
                    <a:pt x="3084" y="2745"/>
                  </a:lnTo>
                  <a:lnTo>
                    <a:pt x="3096" y="2733"/>
                  </a:lnTo>
                  <a:lnTo>
                    <a:pt x="4751" y="1400"/>
                  </a:lnTo>
                  <a:lnTo>
                    <a:pt x="5989" y="162"/>
                  </a:lnTo>
                  <a:cubicBezTo>
                    <a:pt x="6038" y="106"/>
                    <a:pt x="6103" y="80"/>
                    <a:pt x="6169" y="80"/>
                  </a:cubicBezTo>
                  <a:cubicBezTo>
                    <a:pt x="6231" y="80"/>
                    <a:pt x="6294" y="103"/>
                    <a:pt x="6346" y="150"/>
                  </a:cubicBezTo>
                  <a:lnTo>
                    <a:pt x="10156" y="3483"/>
                  </a:lnTo>
                  <a:lnTo>
                    <a:pt x="10204" y="3424"/>
                  </a:lnTo>
                  <a:lnTo>
                    <a:pt x="6394" y="78"/>
                  </a:lnTo>
                  <a:cubicBezTo>
                    <a:pt x="6332" y="27"/>
                    <a:pt x="6254" y="1"/>
                    <a:pt x="617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0"/>
            <p:cNvSpPr/>
            <p:nvPr/>
          </p:nvSpPr>
          <p:spPr>
            <a:xfrm>
              <a:off x="6439017" y="5287843"/>
              <a:ext cx="16464" cy="25966"/>
            </a:xfrm>
            <a:custGeom>
              <a:avLst/>
              <a:gdLst/>
              <a:ahLst/>
              <a:cxnLst/>
              <a:rect l="l" t="t" r="r" b="b"/>
              <a:pathLst>
                <a:path w="227" h="358" extrusionOk="0">
                  <a:moveTo>
                    <a:pt x="12" y="0"/>
                  </a:moveTo>
                  <a:cubicBezTo>
                    <a:pt x="1" y="72"/>
                    <a:pt x="12" y="143"/>
                    <a:pt x="48" y="215"/>
                  </a:cubicBezTo>
                  <a:cubicBezTo>
                    <a:pt x="84" y="286"/>
                    <a:pt x="155" y="334"/>
                    <a:pt x="227" y="358"/>
                  </a:cubicBezTo>
                  <a:lnTo>
                    <a:pt x="120" y="16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0"/>
            <p:cNvSpPr/>
            <p:nvPr/>
          </p:nvSpPr>
          <p:spPr>
            <a:xfrm>
              <a:off x="6490804" y="4956234"/>
              <a:ext cx="688382" cy="347201"/>
            </a:xfrm>
            <a:custGeom>
              <a:avLst/>
              <a:gdLst/>
              <a:ahLst/>
              <a:cxnLst/>
              <a:rect l="l" t="t" r="r" b="b"/>
              <a:pathLst>
                <a:path w="9491" h="4787" extrusionOk="0">
                  <a:moveTo>
                    <a:pt x="5871" y="0"/>
                  </a:moveTo>
                  <a:lnTo>
                    <a:pt x="4799" y="1072"/>
                  </a:lnTo>
                  <a:lnTo>
                    <a:pt x="4775" y="1096"/>
                  </a:lnTo>
                  <a:lnTo>
                    <a:pt x="3120" y="2429"/>
                  </a:lnTo>
                  <a:lnTo>
                    <a:pt x="1668" y="3775"/>
                  </a:lnTo>
                  <a:cubicBezTo>
                    <a:pt x="1656" y="3787"/>
                    <a:pt x="1644" y="3798"/>
                    <a:pt x="1620" y="3810"/>
                  </a:cubicBezTo>
                  <a:lnTo>
                    <a:pt x="1" y="4715"/>
                  </a:lnTo>
                  <a:lnTo>
                    <a:pt x="37" y="4787"/>
                  </a:lnTo>
                  <a:lnTo>
                    <a:pt x="108" y="4739"/>
                  </a:lnTo>
                  <a:lnTo>
                    <a:pt x="1656" y="3882"/>
                  </a:lnTo>
                  <a:cubicBezTo>
                    <a:pt x="1680" y="3870"/>
                    <a:pt x="1704" y="3846"/>
                    <a:pt x="1727" y="3834"/>
                  </a:cubicBezTo>
                  <a:lnTo>
                    <a:pt x="3168" y="2489"/>
                  </a:lnTo>
                  <a:lnTo>
                    <a:pt x="4823" y="1155"/>
                  </a:lnTo>
                  <a:lnTo>
                    <a:pt x="4847" y="1131"/>
                  </a:lnTo>
                  <a:lnTo>
                    <a:pt x="5871" y="108"/>
                  </a:lnTo>
                  <a:lnTo>
                    <a:pt x="9431" y="3227"/>
                  </a:lnTo>
                  <a:lnTo>
                    <a:pt x="9490" y="3167"/>
                  </a:lnTo>
                  <a:lnTo>
                    <a:pt x="58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0"/>
            <p:cNvSpPr/>
            <p:nvPr/>
          </p:nvSpPr>
          <p:spPr>
            <a:xfrm>
              <a:off x="8826787" y="4065055"/>
              <a:ext cx="90735" cy="95014"/>
            </a:xfrm>
            <a:custGeom>
              <a:avLst/>
              <a:gdLst/>
              <a:ahLst/>
              <a:cxnLst/>
              <a:rect l="l" t="t" r="r" b="b"/>
              <a:pathLst>
                <a:path w="1251" h="1310" extrusionOk="0">
                  <a:moveTo>
                    <a:pt x="1250" y="0"/>
                  </a:moveTo>
                  <a:lnTo>
                    <a:pt x="322" y="965"/>
                  </a:lnTo>
                  <a:lnTo>
                    <a:pt x="0" y="1250"/>
                  </a:lnTo>
                  <a:lnTo>
                    <a:pt x="60" y="1310"/>
                  </a:lnTo>
                  <a:lnTo>
                    <a:pt x="369" y="1024"/>
                  </a:lnTo>
                  <a:lnTo>
                    <a:pt x="1250" y="10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0"/>
            <p:cNvSpPr/>
            <p:nvPr/>
          </p:nvSpPr>
          <p:spPr>
            <a:xfrm>
              <a:off x="8858700" y="4127213"/>
              <a:ext cx="58822" cy="63101"/>
            </a:xfrm>
            <a:custGeom>
              <a:avLst/>
              <a:gdLst/>
              <a:ahLst/>
              <a:cxnLst/>
              <a:rect l="l" t="t" r="r" b="b"/>
              <a:pathLst>
                <a:path w="811" h="870" extrusionOk="0">
                  <a:moveTo>
                    <a:pt x="810" y="0"/>
                  </a:moveTo>
                  <a:lnTo>
                    <a:pt x="299" y="524"/>
                  </a:lnTo>
                  <a:lnTo>
                    <a:pt x="287" y="536"/>
                  </a:lnTo>
                  <a:lnTo>
                    <a:pt x="1" y="810"/>
                  </a:lnTo>
                  <a:lnTo>
                    <a:pt x="48" y="870"/>
                  </a:lnTo>
                  <a:lnTo>
                    <a:pt x="346" y="596"/>
                  </a:lnTo>
                  <a:lnTo>
                    <a:pt x="358" y="584"/>
                  </a:lnTo>
                  <a:lnTo>
                    <a:pt x="810" y="108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0"/>
            <p:cNvSpPr/>
            <p:nvPr/>
          </p:nvSpPr>
          <p:spPr>
            <a:xfrm>
              <a:off x="3513290" y="3910420"/>
              <a:ext cx="59620" cy="88196"/>
            </a:xfrm>
            <a:custGeom>
              <a:avLst/>
              <a:gdLst/>
              <a:ahLst/>
              <a:cxnLst/>
              <a:rect l="l" t="t" r="r" b="b"/>
              <a:pathLst>
                <a:path w="822" h="1216" extrusionOk="0">
                  <a:moveTo>
                    <a:pt x="738" y="1"/>
                  </a:moveTo>
                  <a:lnTo>
                    <a:pt x="0" y="1168"/>
                  </a:lnTo>
                  <a:lnTo>
                    <a:pt x="60" y="1215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0"/>
            <p:cNvSpPr/>
            <p:nvPr/>
          </p:nvSpPr>
          <p:spPr>
            <a:xfrm>
              <a:off x="3439889" y="3910420"/>
              <a:ext cx="40617" cy="55340"/>
            </a:xfrm>
            <a:custGeom>
              <a:avLst/>
              <a:gdLst/>
              <a:ahLst/>
              <a:cxnLst/>
              <a:rect l="l" t="t" r="r" b="b"/>
              <a:pathLst>
                <a:path w="560" h="763" extrusionOk="0">
                  <a:moveTo>
                    <a:pt x="476" y="1"/>
                  </a:moveTo>
                  <a:lnTo>
                    <a:pt x="0" y="739"/>
                  </a:lnTo>
                  <a:lnTo>
                    <a:pt x="83" y="763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0"/>
            <p:cNvSpPr/>
            <p:nvPr/>
          </p:nvSpPr>
          <p:spPr>
            <a:xfrm>
              <a:off x="7999506" y="3948426"/>
              <a:ext cx="493131" cy="494945"/>
            </a:xfrm>
            <a:custGeom>
              <a:avLst/>
              <a:gdLst/>
              <a:ahLst/>
              <a:cxnLst/>
              <a:rect l="l" t="t" r="r" b="b"/>
              <a:pathLst>
                <a:path w="6799" h="6824" extrusionOk="0">
                  <a:moveTo>
                    <a:pt x="6751" y="1"/>
                  </a:moveTo>
                  <a:lnTo>
                    <a:pt x="0" y="6752"/>
                  </a:lnTo>
                  <a:lnTo>
                    <a:pt x="36" y="6823"/>
                  </a:lnTo>
                  <a:lnTo>
                    <a:pt x="95" y="6764"/>
                  </a:lnTo>
                  <a:lnTo>
                    <a:pt x="6799" y="60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0"/>
            <p:cNvSpPr/>
            <p:nvPr/>
          </p:nvSpPr>
          <p:spPr>
            <a:xfrm>
              <a:off x="7116885" y="5097016"/>
              <a:ext cx="255741" cy="272060"/>
            </a:xfrm>
            <a:custGeom>
              <a:avLst/>
              <a:gdLst/>
              <a:ahLst/>
              <a:cxnLst/>
              <a:rect l="l" t="t" r="r" b="b"/>
              <a:pathLst>
                <a:path w="3526" h="3751" extrusionOk="0">
                  <a:moveTo>
                    <a:pt x="3478" y="0"/>
                  </a:moveTo>
                  <a:lnTo>
                    <a:pt x="1" y="3691"/>
                  </a:lnTo>
                  <a:lnTo>
                    <a:pt x="49" y="3751"/>
                  </a:lnTo>
                  <a:lnTo>
                    <a:pt x="108" y="3703"/>
                  </a:lnTo>
                  <a:lnTo>
                    <a:pt x="1882" y="1810"/>
                  </a:lnTo>
                  <a:lnTo>
                    <a:pt x="3525" y="48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7722296" y="4465712"/>
              <a:ext cx="253057" cy="264299"/>
            </a:xfrm>
            <a:custGeom>
              <a:avLst/>
              <a:gdLst/>
              <a:ahLst/>
              <a:cxnLst/>
              <a:rect l="l" t="t" r="r" b="b"/>
              <a:pathLst>
                <a:path w="3489" h="3644" extrusionOk="0">
                  <a:moveTo>
                    <a:pt x="3441" y="1"/>
                  </a:moveTo>
                  <a:lnTo>
                    <a:pt x="131" y="3430"/>
                  </a:lnTo>
                  <a:lnTo>
                    <a:pt x="0" y="3572"/>
                  </a:lnTo>
                  <a:lnTo>
                    <a:pt x="36" y="3644"/>
                  </a:lnTo>
                  <a:lnTo>
                    <a:pt x="191" y="3477"/>
                  </a:lnTo>
                  <a:lnTo>
                    <a:pt x="3429" y="132"/>
                  </a:lnTo>
                  <a:lnTo>
                    <a:pt x="3489" y="72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7205009" y="4674672"/>
              <a:ext cx="461218" cy="487184"/>
            </a:xfrm>
            <a:custGeom>
              <a:avLst/>
              <a:gdLst/>
              <a:ahLst/>
              <a:cxnLst/>
              <a:rect l="l" t="t" r="r" b="b"/>
              <a:pathLst>
                <a:path w="6359" h="6717" extrusionOk="0">
                  <a:moveTo>
                    <a:pt x="6311" y="1"/>
                  </a:moveTo>
                  <a:lnTo>
                    <a:pt x="6251" y="60"/>
                  </a:lnTo>
                  <a:lnTo>
                    <a:pt x="6065" y="267"/>
                  </a:lnTo>
                  <a:lnTo>
                    <a:pt x="6065" y="267"/>
                  </a:lnTo>
                  <a:cubicBezTo>
                    <a:pt x="6093" y="243"/>
                    <a:pt x="6123" y="221"/>
                    <a:pt x="6156" y="203"/>
                  </a:cubicBezTo>
                  <a:cubicBezTo>
                    <a:pt x="6192" y="180"/>
                    <a:pt x="6239" y="168"/>
                    <a:pt x="6275" y="156"/>
                  </a:cubicBezTo>
                  <a:lnTo>
                    <a:pt x="6358" y="60"/>
                  </a:lnTo>
                  <a:lnTo>
                    <a:pt x="6311" y="1"/>
                  </a:lnTo>
                  <a:close/>
                  <a:moveTo>
                    <a:pt x="6065" y="267"/>
                  </a:moveTo>
                  <a:lnTo>
                    <a:pt x="6065" y="267"/>
                  </a:lnTo>
                  <a:cubicBezTo>
                    <a:pt x="6041" y="289"/>
                    <a:pt x="6018" y="313"/>
                    <a:pt x="5998" y="339"/>
                  </a:cubicBezTo>
                  <a:lnTo>
                    <a:pt x="5998" y="339"/>
                  </a:lnTo>
                  <a:lnTo>
                    <a:pt x="6037" y="299"/>
                  </a:lnTo>
                  <a:lnTo>
                    <a:pt x="6065" y="267"/>
                  </a:lnTo>
                  <a:close/>
                  <a:moveTo>
                    <a:pt x="5998" y="339"/>
                  </a:moveTo>
                  <a:lnTo>
                    <a:pt x="4263" y="2144"/>
                  </a:lnTo>
                  <a:lnTo>
                    <a:pt x="4263" y="2156"/>
                  </a:lnTo>
                  <a:lnTo>
                    <a:pt x="3298" y="3168"/>
                  </a:lnTo>
                  <a:lnTo>
                    <a:pt x="3287" y="3180"/>
                  </a:lnTo>
                  <a:lnTo>
                    <a:pt x="1882" y="4656"/>
                  </a:lnTo>
                  <a:cubicBezTo>
                    <a:pt x="1950" y="4585"/>
                    <a:pt x="2036" y="4531"/>
                    <a:pt x="2132" y="4501"/>
                  </a:cubicBezTo>
                  <a:lnTo>
                    <a:pt x="5894" y="561"/>
                  </a:lnTo>
                  <a:cubicBezTo>
                    <a:pt x="5913" y="478"/>
                    <a:pt x="5949" y="402"/>
                    <a:pt x="5998" y="339"/>
                  </a:cubicBezTo>
                  <a:close/>
                  <a:moveTo>
                    <a:pt x="1882" y="4656"/>
                  </a:moveTo>
                  <a:cubicBezTo>
                    <a:pt x="1879" y="4659"/>
                    <a:pt x="1876" y="4662"/>
                    <a:pt x="1873" y="4665"/>
                  </a:cubicBezTo>
                  <a:lnTo>
                    <a:pt x="1873" y="4665"/>
                  </a:lnTo>
                  <a:lnTo>
                    <a:pt x="1882" y="4656"/>
                  </a:lnTo>
                  <a:close/>
                  <a:moveTo>
                    <a:pt x="1873" y="4665"/>
                  </a:moveTo>
                  <a:lnTo>
                    <a:pt x="48" y="6609"/>
                  </a:lnTo>
                  <a:lnTo>
                    <a:pt x="0" y="6657"/>
                  </a:lnTo>
                  <a:lnTo>
                    <a:pt x="60" y="6716"/>
                  </a:lnTo>
                  <a:lnTo>
                    <a:pt x="1739" y="4918"/>
                  </a:lnTo>
                  <a:cubicBezTo>
                    <a:pt x="1762" y="4821"/>
                    <a:pt x="1809" y="4735"/>
                    <a:pt x="1873" y="4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7687699" y="3910420"/>
              <a:ext cx="736687" cy="740169"/>
            </a:xfrm>
            <a:custGeom>
              <a:avLst/>
              <a:gdLst/>
              <a:ahLst/>
              <a:cxnLst/>
              <a:rect l="l" t="t" r="r" b="b"/>
              <a:pathLst>
                <a:path w="10157" h="10205" extrusionOk="0">
                  <a:moveTo>
                    <a:pt x="10050" y="1"/>
                  </a:moveTo>
                  <a:lnTo>
                    <a:pt x="3430" y="6609"/>
                  </a:lnTo>
                  <a:lnTo>
                    <a:pt x="3430" y="6621"/>
                  </a:lnTo>
                  <a:lnTo>
                    <a:pt x="61" y="10097"/>
                  </a:lnTo>
                  <a:lnTo>
                    <a:pt x="1" y="10157"/>
                  </a:lnTo>
                  <a:lnTo>
                    <a:pt x="61" y="10205"/>
                  </a:lnTo>
                  <a:lnTo>
                    <a:pt x="3478" y="6668"/>
                  </a:lnTo>
                  <a:lnTo>
                    <a:pt x="1015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7426082" y="4788689"/>
              <a:ext cx="239276" cy="251389"/>
            </a:xfrm>
            <a:custGeom>
              <a:avLst/>
              <a:gdLst/>
              <a:ahLst/>
              <a:cxnLst/>
              <a:rect l="l" t="t" r="r" b="b"/>
              <a:pathLst>
                <a:path w="3299" h="3466" extrusionOk="0">
                  <a:moveTo>
                    <a:pt x="3263" y="1"/>
                  </a:moveTo>
                  <a:lnTo>
                    <a:pt x="0" y="3406"/>
                  </a:lnTo>
                  <a:lnTo>
                    <a:pt x="60" y="3465"/>
                  </a:lnTo>
                  <a:lnTo>
                    <a:pt x="1084" y="2394"/>
                  </a:lnTo>
                  <a:lnTo>
                    <a:pt x="2048" y="1382"/>
                  </a:lnTo>
                  <a:lnTo>
                    <a:pt x="3298" y="72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5094450" y="3910420"/>
              <a:ext cx="128741" cy="99439"/>
            </a:xfrm>
            <a:custGeom>
              <a:avLst/>
              <a:gdLst/>
              <a:ahLst/>
              <a:cxnLst/>
              <a:rect l="l" t="t" r="r" b="b"/>
              <a:pathLst>
                <a:path w="1775" h="1371" extrusionOk="0">
                  <a:moveTo>
                    <a:pt x="1" y="1"/>
                  </a:moveTo>
                  <a:lnTo>
                    <a:pt x="1596" y="1323"/>
                  </a:lnTo>
                  <a:cubicBezTo>
                    <a:pt x="1620" y="1323"/>
                    <a:pt x="1644" y="1323"/>
                    <a:pt x="1667" y="1334"/>
                  </a:cubicBezTo>
                  <a:lnTo>
                    <a:pt x="1775" y="13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4972672" y="3911290"/>
              <a:ext cx="369685" cy="505244"/>
            </a:xfrm>
            <a:custGeom>
              <a:avLst/>
              <a:gdLst/>
              <a:ahLst/>
              <a:cxnLst/>
              <a:rect l="l" t="t" r="r" b="b"/>
              <a:pathLst>
                <a:path w="5097" h="6966" extrusionOk="0">
                  <a:moveTo>
                    <a:pt x="1" y="1"/>
                  </a:moveTo>
                  <a:lnTo>
                    <a:pt x="2739" y="2263"/>
                  </a:lnTo>
                  <a:lnTo>
                    <a:pt x="3704" y="3870"/>
                  </a:lnTo>
                  <a:lnTo>
                    <a:pt x="4537" y="5954"/>
                  </a:lnTo>
                  <a:cubicBezTo>
                    <a:pt x="4537" y="5978"/>
                    <a:pt x="4561" y="6002"/>
                    <a:pt x="4561" y="6025"/>
                  </a:cubicBezTo>
                  <a:lnTo>
                    <a:pt x="5097" y="6966"/>
                  </a:lnTo>
                  <a:lnTo>
                    <a:pt x="5097" y="6811"/>
                  </a:lnTo>
                  <a:lnTo>
                    <a:pt x="5097" y="6787"/>
                  </a:lnTo>
                  <a:lnTo>
                    <a:pt x="4644" y="5978"/>
                  </a:lnTo>
                  <a:cubicBezTo>
                    <a:pt x="4632" y="5966"/>
                    <a:pt x="4620" y="5942"/>
                    <a:pt x="4620" y="5918"/>
                  </a:cubicBezTo>
                  <a:lnTo>
                    <a:pt x="3787" y="3835"/>
                  </a:lnTo>
                  <a:lnTo>
                    <a:pt x="2906" y="2382"/>
                  </a:lnTo>
                  <a:cubicBezTo>
                    <a:pt x="2787" y="2311"/>
                    <a:pt x="2692" y="2203"/>
                    <a:pt x="2644" y="2084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5287889" y="4117712"/>
              <a:ext cx="100236" cy="214254"/>
            </a:xfrm>
            <a:custGeom>
              <a:avLst/>
              <a:gdLst/>
              <a:ahLst/>
              <a:cxnLst/>
              <a:rect l="l" t="t" r="r" b="b"/>
              <a:pathLst>
                <a:path w="1382" h="2954" extrusionOk="0">
                  <a:moveTo>
                    <a:pt x="1" y="0"/>
                  </a:moveTo>
                  <a:lnTo>
                    <a:pt x="310" y="512"/>
                  </a:lnTo>
                  <a:cubicBezTo>
                    <a:pt x="322" y="536"/>
                    <a:pt x="346" y="560"/>
                    <a:pt x="346" y="584"/>
                  </a:cubicBezTo>
                  <a:lnTo>
                    <a:pt x="1179" y="2679"/>
                  </a:lnTo>
                  <a:lnTo>
                    <a:pt x="1334" y="2953"/>
                  </a:lnTo>
                  <a:lnTo>
                    <a:pt x="1382" y="2882"/>
                  </a:lnTo>
                  <a:lnTo>
                    <a:pt x="1251" y="2644"/>
                  </a:lnTo>
                  <a:lnTo>
                    <a:pt x="417" y="560"/>
                  </a:lnTo>
                  <a:cubicBezTo>
                    <a:pt x="405" y="536"/>
                    <a:pt x="393" y="500"/>
                    <a:pt x="382" y="477"/>
                  </a:cubicBezTo>
                  <a:lnTo>
                    <a:pt x="108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2407928" y="5028765"/>
              <a:ext cx="215922" cy="7833"/>
            </a:xfrm>
            <a:custGeom>
              <a:avLst/>
              <a:gdLst/>
              <a:ahLst/>
              <a:cxnLst/>
              <a:rect l="l" t="t" r="r" b="b"/>
              <a:pathLst>
                <a:path w="2977" h="108" extrusionOk="0">
                  <a:moveTo>
                    <a:pt x="2905" y="0"/>
                  </a:moveTo>
                  <a:lnTo>
                    <a:pt x="0" y="24"/>
                  </a:lnTo>
                  <a:lnTo>
                    <a:pt x="0" y="108"/>
                  </a:lnTo>
                  <a:lnTo>
                    <a:pt x="72" y="108"/>
                  </a:lnTo>
                  <a:lnTo>
                    <a:pt x="726" y="96"/>
                  </a:lnTo>
                  <a:lnTo>
                    <a:pt x="2727" y="84"/>
                  </a:lnTo>
                  <a:lnTo>
                    <a:pt x="2917" y="84"/>
                  </a:lnTo>
                  <a:lnTo>
                    <a:pt x="2977" y="72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2661784" y="5023615"/>
              <a:ext cx="881747" cy="218533"/>
            </a:xfrm>
            <a:custGeom>
              <a:avLst/>
              <a:gdLst/>
              <a:ahLst/>
              <a:cxnLst/>
              <a:rect l="l" t="t" r="r" b="b"/>
              <a:pathLst>
                <a:path w="12157" h="3013" extrusionOk="0">
                  <a:moveTo>
                    <a:pt x="8823" y="0"/>
                  </a:moveTo>
                  <a:lnTo>
                    <a:pt x="1" y="60"/>
                  </a:lnTo>
                  <a:lnTo>
                    <a:pt x="1" y="143"/>
                  </a:lnTo>
                  <a:lnTo>
                    <a:pt x="72" y="143"/>
                  </a:lnTo>
                  <a:lnTo>
                    <a:pt x="8811" y="71"/>
                  </a:lnTo>
                  <a:lnTo>
                    <a:pt x="10014" y="560"/>
                  </a:lnTo>
                  <a:lnTo>
                    <a:pt x="10704" y="964"/>
                  </a:lnTo>
                  <a:lnTo>
                    <a:pt x="11276" y="1869"/>
                  </a:lnTo>
                  <a:lnTo>
                    <a:pt x="11300" y="1905"/>
                  </a:lnTo>
                  <a:lnTo>
                    <a:pt x="12050" y="2941"/>
                  </a:lnTo>
                  <a:lnTo>
                    <a:pt x="12085" y="3012"/>
                  </a:lnTo>
                  <a:lnTo>
                    <a:pt x="12157" y="2977"/>
                  </a:lnTo>
                  <a:lnTo>
                    <a:pt x="11359" y="1857"/>
                  </a:lnTo>
                  <a:lnTo>
                    <a:pt x="11347" y="1834"/>
                  </a:lnTo>
                  <a:lnTo>
                    <a:pt x="10764" y="905"/>
                  </a:lnTo>
                  <a:lnTo>
                    <a:pt x="10049" y="488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2407058" y="4950214"/>
              <a:ext cx="215051" cy="7833"/>
            </a:xfrm>
            <a:custGeom>
              <a:avLst/>
              <a:gdLst/>
              <a:ahLst/>
              <a:cxnLst/>
              <a:rect l="l" t="t" r="r" b="b"/>
              <a:pathLst>
                <a:path w="2965" h="108" extrusionOk="0">
                  <a:moveTo>
                    <a:pt x="2965" y="0"/>
                  </a:moveTo>
                  <a:lnTo>
                    <a:pt x="2905" y="12"/>
                  </a:lnTo>
                  <a:lnTo>
                    <a:pt x="2893" y="12"/>
                  </a:lnTo>
                  <a:lnTo>
                    <a:pt x="727" y="24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2905" y="83"/>
                  </a:lnTo>
                  <a:lnTo>
                    <a:pt x="2965" y="83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2660044" y="4944992"/>
              <a:ext cx="951739" cy="256539"/>
            </a:xfrm>
            <a:custGeom>
              <a:avLst/>
              <a:gdLst/>
              <a:ahLst/>
              <a:cxnLst/>
              <a:rect l="l" t="t" r="r" b="b"/>
              <a:pathLst>
                <a:path w="13122" h="3537" extrusionOk="0">
                  <a:moveTo>
                    <a:pt x="8942" y="1"/>
                  </a:moveTo>
                  <a:lnTo>
                    <a:pt x="72" y="72"/>
                  </a:lnTo>
                  <a:lnTo>
                    <a:pt x="1" y="72"/>
                  </a:lnTo>
                  <a:lnTo>
                    <a:pt x="1" y="143"/>
                  </a:lnTo>
                  <a:lnTo>
                    <a:pt x="8942" y="84"/>
                  </a:lnTo>
                  <a:cubicBezTo>
                    <a:pt x="9002" y="84"/>
                    <a:pt x="9073" y="96"/>
                    <a:pt x="9133" y="120"/>
                  </a:cubicBezTo>
                  <a:lnTo>
                    <a:pt x="10490" y="667"/>
                  </a:lnTo>
                  <a:cubicBezTo>
                    <a:pt x="10502" y="667"/>
                    <a:pt x="10526" y="679"/>
                    <a:pt x="10550" y="691"/>
                  </a:cubicBezTo>
                  <a:lnTo>
                    <a:pt x="11395" y="1191"/>
                  </a:lnTo>
                  <a:cubicBezTo>
                    <a:pt x="11467" y="1227"/>
                    <a:pt x="11526" y="1286"/>
                    <a:pt x="11574" y="1358"/>
                  </a:cubicBezTo>
                  <a:lnTo>
                    <a:pt x="12205" y="2370"/>
                  </a:lnTo>
                  <a:lnTo>
                    <a:pt x="13050" y="3537"/>
                  </a:lnTo>
                  <a:lnTo>
                    <a:pt x="13121" y="3501"/>
                  </a:lnTo>
                  <a:lnTo>
                    <a:pt x="13074" y="3441"/>
                  </a:lnTo>
                  <a:lnTo>
                    <a:pt x="12276" y="2322"/>
                  </a:lnTo>
                  <a:lnTo>
                    <a:pt x="11633" y="1310"/>
                  </a:lnTo>
                  <a:cubicBezTo>
                    <a:pt x="11586" y="1239"/>
                    <a:pt x="11514" y="1167"/>
                    <a:pt x="11443" y="1120"/>
                  </a:cubicBezTo>
                  <a:lnTo>
                    <a:pt x="10585" y="632"/>
                  </a:lnTo>
                  <a:cubicBezTo>
                    <a:pt x="10562" y="608"/>
                    <a:pt x="10538" y="596"/>
                    <a:pt x="10514" y="596"/>
                  </a:cubicBezTo>
                  <a:lnTo>
                    <a:pt x="9169" y="48"/>
                  </a:lnTo>
                  <a:cubicBezTo>
                    <a:pt x="9097" y="12"/>
                    <a:pt x="9014" y="1"/>
                    <a:pt x="894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5420039" y="3911290"/>
              <a:ext cx="382596" cy="591627"/>
            </a:xfrm>
            <a:custGeom>
              <a:avLst/>
              <a:gdLst/>
              <a:ahLst/>
              <a:cxnLst/>
              <a:rect l="l" t="t" r="r" b="b"/>
              <a:pathLst>
                <a:path w="5275" h="8157" extrusionOk="0">
                  <a:moveTo>
                    <a:pt x="5167" y="1"/>
                  </a:moveTo>
                  <a:lnTo>
                    <a:pt x="2881" y="2227"/>
                  </a:lnTo>
                  <a:cubicBezTo>
                    <a:pt x="2834" y="2382"/>
                    <a:pt x="2739" y="2501"/>
                    <a:pt x="2596" y="2573"/>
                  </a:cubicBezTo>
                  <a:lnTo>
                    <a:pt x="1881" y="3751"/>
                  </a:lnTo>
                  <a:lnTo>
                    <a:pt x="762" y="5882"/>
                  </a:lnTo>
                  <a:cubicBezTo>
                    <a:pt x="750" y="5894"/>
                    <a:pt x="738" y="5906"/>
                    <a:pt x="726" y="5930"/>
                  </a:cubicBezTo>
                  <a:lnTo>
                    <a:pt x="0" y="6966"/>
                  </a:lnTo>
                  <a:lnTo>
                    <a:pt x="36" y="8133"/>
                  </a:lnTo>
                  <a:lnTo>
                    <a:pt x="107" y="8157"/>
                  </a:lnTo>
                  <a:lnTo>
                    <a:pt x="107" y="8073"/>
                  </a:lnTo>
                  <a:lnTo>
                    <a:pt x="84" y="6990"/>
                  </a:lnTo>
                  <a:lnTo>
                    <a:pt x="798" y="5978"/>
                  </a:lnTo>
                  <a:cubicBezTo>
                    <a:pt x="810" y="5966"/>
                    <a:pt x="822" y="5942"/>
                    <a:pt x="834" y="5918"/>
                  </a:cubicBezTo>
                  <a:lnTo>
                    <a:pt x="1965" y="3799"/>
                  </a:lnTo>
                  <a:lnTo>
                    <a:pt x="2786" y="2442"/>
                  </a:lnTo>
                  <a:lnTo>
                    <a:pt x="52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5281869" y="4530481"/>
              <a:ext cx="64842" cy="368815"/>
            </a:xfrm>
            <a:custGeom>
              <a:avLst/>
              <a:gdLst/>
              <a:ahLst/>
              <a:cxnLst/>
              <a:rect l="l" t="t" r="r" b="b"/>
              <a:pathLst>
                <a:path w="894" h="5085" extrusionOk="0">
                  <a:moveTo>
                    <a:pt x="893" y="1"/>
                  </a:moveTo>
                  <a:lnTo>
                    <a:pt x="810" y="12"/>
                  </a:lnTo>
                  <a:lnTo>
                    <a:pt x="798" y="84"/>
                  </a:lnTo>
                  <a:lnTo>
                    <a:pt x="0" y="5085"/>
                  </a:lnTo>
                  <a:lnTo>
                    <a:pt x="84" y="5085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5566840" y="3910420"/>
              <a:ext cx="123519" cy="113219"/>
            </a:xfrm>
            <a:custGeom>
              <a:avLst/>
              <a:gdLst/>
              <a:ahLst/>
              <a:cxnLst/>
              <a:rect l="l" t="t" r="r" b="b"/>
              <a:pathLst>
                <a:path w="1703" h="1561" extrusionOk="0">
                  <a:moveTo>
                    <a:pt x="1596" y="1"/>
                  </a:moveTo>
                  <a:lnTo>
                    <a:pt x="0" y="1561"/>
                  </a:lnTo>
                  <a:lnTo>
                    <a:pt x="0" y="1561"/>
                  </a:lnTo>
                  <a:lnTo>
                    <a:pt x="155" y="1525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5359549" y="4538242"/>
              <a:ext cx="64842" cy="371426"/>
            </a:xfrm>
            <a:custGeom>
              <a:avLst/>
              <a:gdLst/>
              <a:ahLst/>
              <a:cxnLst/>
              <a:rect l="l" t="t" r="r" b="b"/>
              <a:pathLst>
                <a:path w="894" h="5121" extrusionOk="0">
                  <a:moveTo>
                    <a:pt x="810" y="1"/>
                  </a:moveTo>
                  <a:lnTo>
                    <a:pt x="1" y="5097"/>
                  </a:lnTo>
                  <a:lnTo>
                    <a:pt x="72" y="5120"/>
                  </a:lnTo>
                  <a:lnTo>
                    <a:pt x="882" y="96"/>
                  </a:lnTo>
                  <a:lnTo>
                    <a:pt x="894" y="25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5341416" y="4404424"/>
              <a:ext cx="7833" cy="88994"/>
            </a:xfrm>
            <a:custGeom>
              <a:avLst/>
              <a:gdLst/>
              <a:ahLst/>
              <a:cxnLst/>
              <a:rect l="l" t="t" r="r" b="b"/>
              <a:pathLst>
                <a:path w="108" h="1227" extrusionOk="0">
                  <a:moveTo>
                    <a:pt x="1" y="0"/>
                  </a:moveTo>
                  <a:lnTo>
                    <a:pt x="1" y="24"/>
                  </a:lnTo>
                  <a:lnTo>
                    <a:pt x="13" y="167"/>
                  </a:lnTo>
                  <a:lnTo>
                    <a:pt x="36" y="1143"/>
                  </a:lnTo>
                  <a:lnTo>
                    <a:pt x="36" y="1227"/>
                  </a:lnTo>
                  <a:lnTo>
                    <a:pt x="108" y="1227"/>
                  </a:lnTo>
                  <a:lnTo>
                    <a:pt x="84" y="1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5383774" y="4126343"/>
              <a:ext cx="122648" cy="210772"/>
            </a:xfrm>
            <a:custGeom>
              <a:avLst/>
              <a:gdLst/>
              <a:ahLst/>
              <a:cxnLst/>
              <a:rect l="l" t="t" r="r" b="b"/>
              <a:pathLst>
                <a:path w="1691" h="2906" extrusionOk="0">
                  <a:moveTo>
                    <a:pt x="1691" y="0"/>
                  </a:moveTo>
                  <a:lnTo>
                    <a:pt x="1584" y="24"/>
                  </a:lnTo>
                  <a:lnTo>
                    <a:pt x="1453" y="239"/>
                  </a:lnTo>
                  <a:lnTo>
                    <a:pt x="1441" y="262"/>
                  </a:lnTo>
                  <a:lnTo>
                    <a:pt x="322" y="2370"/>
                  </a:lnTo>
                  <a:lnTo>
                    <a:pt x="48" y="2751"/>
                  </a:lnTo>
                  <a:lnTo>
                    <a:pt x="0" y="2822"/>
                  </a:lnTo>
                  <a:lnTo>
                    <a:pt x="48" y="2906"/>
                  </a:lnTo>
                  <a:lnTo>
                    <a:pt x="393" y="2406"/>
                  </a:lnTo>
                  <a:lnTo>
                    <a:pt x="1512" y="298"/>
                  </a:lnTo>
                  <a:lnTo>
                    <a:pt x="1524" y="274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274015" y="5085773"/>
              <a:ext cx="949998" cy="27706"/>
            </a:xfrm>
            <a:custGeom>
              <a:avLst/>
              <a:gdLst/>
              <a:ahLst/>
              <a:cxnLst/>
              <a:rect l="l" t="t" r="r" b="b"/>
              <a:pathLst>
                <a:path w="13098" h="382" extrusionOk="0">
                  <a:moveTo>
                    <a:pt x="13098" y="0"/>
                  </a:moveTo>
                  <a:lnTo>
                    <a:pt x="1" y="310"/>
                  </a:lnTo>
                  <a:lnTo>
                    <a:pt x="1" y="381"/>
                  </a:lnTo>
                  <a:lnTo>
                    <a:pt x="13098" y="72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2186856" y="4962254"/>
              <a:ext cx="2611" cy="73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1307716" y="4963125"/>
              <a:ext cx="877468" cy="127000"/>
            </a:xfrm>
            <a:custGeom>
              <a:avLst/>
              <a:gdLst/>
              <a:ahLst/>
              <a:cxnLst/>
              <a:rect l="l" t="t" r="r" b="b"/>
              <a:pathLst>
                <a:path w="12098" h="1751" extrusionOk="0">
                  <a:moveTo>
                    <a:pt x="12085" y="1"/>
                  </a:moveTo>
                  <a:lnTo>
                    <a:pt x="6168" y="1108"/>
                  </a:lnTo>
                  <a:lnTo>
                    <a:pt x="2406" y="1644"/>
                  </a:lnTo>
                  <a:lnTo>
                    <a:pt x="1" y="1667"/>
                  </a:lnTo>
                  <a:lnTo>
                    <a:pt x="1" y="1751"/>
                  </a:lnTo>
                  <a:lnTo>
                    <a:pt x="2418" y="1727"/>
                  </a:lnTo>
                  <a:lnTo>
                    <a:pt x="6180" y="1179"/>
                  </a:lnTo>
                  <a:lnTo>
                    <a:pt x="11824" y="120"/>
                  </a:lnTo>
                  <a:cubicBezTo>
                    <a:pt x="11895" y="60"/>
                    <a:pt x="11990" y="13"/>
                    <a:pt x="120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7422600" y="4784410"/>
              <a:ext cx="491463" cy="576904"/>
            </a:xfrm>
            <a:custGeom>
              <a:avLst/>
              <a:gdLst/>
              <a:ahLst/>
              <a:cxnLst/>
              <a:rect l="l" t="t" r="r" b="b"/>
              <a:pathLst>
                <a:path w="6776" h="7954" extrusionOk="0">
                  <a:moveTo>
                    <a:pt x="3358" y="0"/>
                  </a:moveTo>
                  <a:lnTo>
                    <a:pt x="3311" y="60"/>
                  </a:lnTo>
                  <a:lnTo>
                    <a:pt x="3346" y="131"/>
                  </a:lnTo>
                  <a:lnTo>
                    <a:pt x="5394" y="3584"/>
                  </a:lnTo>
                  <a:lnTo>
                    <a:pt x="6442" y="5370"/>
                  </a:lnTo>
                  <a:lnTo>
                    <a:pt x="6692" y="7072"/>
                  </a:lnTo>
                  <a:lnTo>
                    <a:pt x="6037" y="7870"/>
                  </a:lnTo>
                  <a:lnTo>
                    <a:pt x="4620" y="7644"/>
                  </a:lnTo>
                  <a:lnTo>
                    <a:pt x="2180" y="5501"/>
                  </a:lnTo>
                  <a:lnTo>
                    <a:pt x="108" y="3524"/>
                  </a:lnTo>
                  <a:lnTo>
                    <a:pt x="48" y="3465"/>
                  </a:lnTo>
                  <a:lnTo>
                    <a:pt x="1" y="3524"/>
                  </a:lnTo>
                  <a:lnTo>
                    <a:pt x="2120" y="5560"/>
                  </a:lnTo>
                  <a:lnTo>
                    <a:pt x="4585" y="7715"/>
                  </a:lnTo>
                  <a:lnTo>
                    <a:pt x="6061" y="7953"/>
                  </a:lnTo>
                  <a:lnTo>
                    <a:pt x="6775" y="7096"/>
                  </a:lnTo>
                  <a:lnTo>
                    <a:pt x="6513" y="533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7632430" y="4685044"/>
              <a:ext cx="27706" cy="30318"/>
            </a:xfrm>
            <a:custGeom>
              <a:avLst/>
              <a:gdLst/>
              <a:ahLst/>
              <a:cxnLst/>
              <a:rect l="l" t="t" r="r" b="b"/>
              <a:pathLst>
                <a:path w="382" h="418" extrusionOk="0">
                  <a:moveTo>
                    <a:pt x="382" y="1"/>
                  </a:moveTo>
                  <a:cubicBezTo>
                    <a:pt x="346" y="25"/>
                    <a:pt x="299" y="37"/>
                    <a:pt x="263" y="60"/>
                  </a:cubicBezTo>
                  <a:cubicBezTo>
                    <a:pt x="132" y="132"/>
                    <a:pt x="37" y="263"/>
                    <a:pt x="1" y="418"/>
                  </a:cubicBezTo>
                  <a:lnTo>
                    <a:pt x="191" y="21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7330197" y="5002001"/>
              <a:ext cx="28577" cy="29447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394" y="0"/>
                  </a:moveTo>
                  <a:cubicBezTo>
                    <a:pt x="203" y="48"/>
                    <a:pt x="48" y="215"/>
                    <a:pt x="1" y="405"/>
                  </a:cubicBezTo>
                  <a:lnTo>
                    <a:pt x="13" y="405"/>
                  </a:lnTo>
                  <a:lnTo>
                    <a:pt x="203" y="203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292216" y="3910420"/>
              <a:ext cx="1059663" cy="1063145"/>
            </a:xfrm>
            <a:custGeom>
              <a:avLst/>
              <a:gdLst/>
              <a:ahLst/>
              <a:cxnLst/>
              <a:rect l="l" t="t" r="r" b="b"/>
              <a:pathLst>
                <a:path w="14610" h="14658" extrusionOk="0">
                  <a:moveTo>
                    <a:pt x="14502" y="1"/>
                  </a:moveTo>
                  <a:lnTo>
                    <a:pt x="9406" y="5323"/>
                  </a:lnTo>
                  <a:lnTo>
                    <a:pt x="9395" y="5335"/>
                  </a:lnTo>
                  <a:lnTo>
                    <a:pt x="8359" y="6371"/>
                  </a:lnTo>
                  <a:lnTo>
                    <a:pt x="0" y="14598"/>
                  </a:lnTo>
                  <a:lnTo>
                    <a:pt x="36" y="14657"/>
                  </a:lnTo>
                  <a:lnTo>
                    <a:pt x="96" y="14610"/>
                  </a:lnTo>
                  <a:lnTo>
                    <a:pt x="8406" y="6430"/>
                  </a:lnTo>
                  <a:lnTo>
                    <a:pt x="8418" y="6430"/>
                  </a:lnTo>
                  <a:lnTo>
                    <a:pt x="9454" y="5394"/>
                  </a:lnTo>
                  <a:lnTo>
                    <a:pt x="9454" y="5383"/>
                  </a:lnTo>
                  <a:lnTo>
                    <a:pt x="9466" y="5383"/>
                  </a:lnTo>
                  <a:lnTo>
                    <a:pt x="1460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5981351" y="4995981"/>
              <a:ext cx="285913" cy="285043"/>
            </a:xfrm>
            <a:custGeom>
              <a:avLst/>
              <a:gdLst/>
              <a:ahLst/>
              <a:cxnLst/>
              <a:rect l="l" t="t" r="r" b="b"/>
              <a:pathLst>
                <a:path w="3942" h="3930" extrusionOk="0">
                  <a:moveTo>
                    <a:pt x="3905" y="0"/>
                  </a:moveTo>
                  <a:lnTo>
                    <a:pt x="0" y="3870"/>
                  </a:lnTo>
                  <a:lnTo>
                    <a:pt x="48" y="3929"/>
                  </a:lnTo>
                  <a:lnTo>
                    <a:pt x="3894" y="131"/>
                  </a:lnTo>
                  <a:lnTo>
                    <a:pt x="3941" y="71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226507" y="4434596"/>
              <a:ext cx="47580" cy="678881"/>
            </a:xfrm>
            <a:custGeom>
              <a:avLst/>
              <a:gdLst/>
              <a:ahLst/>
              <a:cxnLst/>
              <a:rect l="l" t="t" r="r" b="b"/>
              <a:pathLst>
                <a:path w="656" h="9360" extrusionOk="0">
                  <a:moveTo>
                    <a:pt x="1" y="1"/>
                  </a:moveTo>
                  <a:lnTo>
                    <a:pt x="1" y="191"/>
                  </a:lnTo>
                  <a:lnTo>
                    <a:pt x="120" y="477"/>
                  </a:lnTo>
                  <a:cubicBezTo>
                    <a:pt x="144" y="525"/>
                    <a:pt x="156" y="572"/>
                    <a:pt x="168" y="632"/>
                  </a:cubicBezTo>
                  <a:lnTo>
                    <a:pt x="406" y="3585"/>
                  </a:lnTo>
                  <a:cubicBezTo>
                    <a:pt x="406" y="3585"/>
                    <a:pt x="406" y="3597"/>
                    <a:pt x="406" y="3609"/>
                  </a:cubicBezTo>
                  <a:lnTo>
                    <a:pt x="572" y="9359"/>
                  </a:lnTo>
                  <a:lnTo>
                    <a:pt x="656" y="9359"/>
                  </a:lnTo>
                  <a:lnTo>
                    <a:pt x="656" y="9288"/>
                  </a:lnTo>
                  <a:lnTo>
                    <a:pt x="489" y="3609"/>
                  </a:lnTo>
                  <a:lnTo>
                    <a:pt x="489" y="3573"/>
                  </a:lnTo>
                  <a:lnTo>
                    <a:pt x="251" y="620"/>
                  </a:lnTo>
                  <a:cubicBezTo>
                    <a:pt x="239" y="561"/>
                    <a:pt x="215" y="501"/>
                    <a:pt x="191" y="4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2404447" y="3992524"/>
              <a:ext cx="1951710" cy="728854"/>
            </a:xfrm>
            <a:custGeom>
              <a:avLst/>
              <a:gdLst/>
              <a:ahLst/>
              <a:cxnLst/>
              <a:rect l="l" t="t" r="r" b="b"/>
              <a:pathLst>
                <a:path w="26909" h="10049" extrusionOk="0">
                  <a:moveTo>
                    <a:pt x="11073" y="0"/>
                  </a:moveTo>
                  <a:lnTo>
                    <a:pt x="3251" y="191"/>
                  </a:lnTo>
                  <a:lnTo>
                    <a:pt x="596" y="226"/>
                  </a:lnTo>
                  <a:lnTo>
                    <a:pt x="1" y="262"/>
                  </a:lnTo>
                  <a:lnTo>
                    <a:pt x="1" y="345"/>
                  </a:lnTo>
                  <a:lnTo>
                    <a:pt x="596" y="298"/>
                  </a:lnTo>
                  <a:lnTo>
                    <a:pt x="3251" y="262"/>
                  </a:lnTo>
                  <a:lnTo>
                    <a:pt x="11050" y="60"/>
                  </a:lnTo>
                  <a:lnTo>
                    <a:pt x="14324" y="810"/>
                  </a:lnTo>
                  <a:lnTo>
                    <a:pt x="19110" y="3715"/>
                  </a:lnTo>
                  <a:lnTo>
                    <a:pt x="21194" y="5108"/>
                  </a:lnTo>
                  <a:lnTo>
                    <a:pt x="22039" y="5905"/>
                  </a:lnTo>
                  <a:cubicBezTo>
                    <a:pt x="22051" y="5917"/>
                    <a:pt x="22075" y="5941"/>
                    <a:pt x="22099" y="5953"/>
                  </a:cubicBezTo>
                  <a:lnTo>
                    <a:pt x="23682" y="7108"/>
                  </a:lnTo>
                  <a:lnTo>
                    <a:pt x="24492" y="7739"/>
                  </a:lnTo>
                  <a:lnTo>
                    <a:pt x="26778" y="9989"/>
                  </a:lnTo>
                  <a:lnTo>
                    <a:pt x="26837" y="10049"/>
                  </a:lnTo>
                  <a:lnTo>
                    <a:pt x="26909" y="10001"/>
                  </a:lnTo>
                  <a:lnTo>
                    <a:pt x="24539" y="7680"/>
                  </a:lnTo>
                  <a:lnTo>
                    <a:pt x="23730" y="7060"/>
                  </a:lnTo>
                  <a:lnTo>
                    <a:pt x="22134" y="5905"/>
                  </a:lnTo>
                  <a:cubicBezTo>
                    <a:pt x="22122" y="5894"/>
                    <a:pt x="22099" y="5870"/>
                    <a:pt x="22087" y="5858"/>
                  </a:cubicBezTo>
                  <a:lnTo>
                    <a:pt x="21241" y="5060"/>
                  </a:lnTo>
                  <a:lnTo>
                    <a:pt x="19158" y="3667"/>
                  </a:lnTo>
                  <a:lnTo>
                    <a:pt x="14359" y="738"/>
                  </a:ln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2404447" y="3913031"/>
              <a:ext cx="1041531" cy="57951"/>
            </a:xfrm>
            <a:custGeom>
              <a:avLst/>
              <a:gdLst/>
              <a:ahLst/>
              <a:cxnLst/>
              <a:rect l="l" t="t" r="r" b="b"/>
              <a:pathLst>
                <a:path w="14360" h="799" extrusionOk="0">
                  <a:moveTo>
                    <a:pt x="11097" y="1"/>
                  </a:moveTo>
                  <a:lnTo>
                    <a:pt x="3227" y="203"/>
                  </a:lnTo>
                  <a:lnTo>
                    <a:pt x="560" y="227"/>
                  </a:lnTo>
                  <a:lnTo>
                    <a:pt x="536" y="227"/>
                  </a:lnTo>
                  <a:lnTo>
                    <a:pt x="1" y="274"/>
                  </a:lnTo>
                  <a:lnTo>
                    <a:pt x="1" y="346"/>
                  </a:lnTo>
                  <a:lnTo>
                    <a:pt x="536" y="310"/>
                  </a:lnTo>
                  <a:lnTo>
                    <a:pt x="560" y="310"/>
                  </a:lnTo>
                  <a:lnTo>
                    <a:pt x="3239" y="274"/>
                  </a:lnTo>
                  <a:lnTo>
                    <a:pt x="11109" y="84"/>
                  </a:lnTo>
                  <a:cubicBezTo>
                    <a:pt x="11120" y="80"/>
                    <a:pt x="11131" y="79"/>
                    <a:pt x="11143" y="79"/>
                  </a:cubicBezTo>
                  <a:cubicBezTo>
                    <a:pt x="11172" y="79"/>
                    <a:pt x="11203" y="87"/>
                    <a:pt x="11228" y="96"/>
                  </a:cubicBezTo>
                  <a:lnTo>
                    <a:pt x="14312" y="798"/>
                  </a:lnTo>
                  <a:lnTo>
                    <a:pt x="14359" y="727"/>
                  </a:lnTo>
                  <a:lnTo>
                    <a:pt x="14276" y="703"/>
                  </a:lnTo>
                  <a:lnTo>
                    <a:pt x="11252" y="13"/>
                  </a:lnTo>
                  <a:cubicBezTo>
                    <a:pt x="11204" y="1"/>
                    <a:pt x="11145" y="1"/>
                    <a:pt x="110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4447625" y="4715289"/>
              <a:ext cx="203011" cy="322178"/>
            </a:xfrm>
            <a:custGeom>
              <a:avLst/>
              <a:gdLst/>
              <a:ahLst/>
              <a:cxnLst/>
              <a:rect l="l" t="t" r="r" b="b"/>
              <a:pathLst>
                <a:path w="2799" h="4442" extrusionOk="0">
                  <a:moveTo>
                    <a:pt x="72" y="1"/>
                  </a:moveTo>
                  <a:lnTo>
                    <a:pt x="1" y="24"/>
                  </a:lnTo>
                  <a:lnTo>
                    <a:pt x="2715" y="4442"/>
                  </a:lnTo>
                  <a:lnTo>
                    <a:pt x="2799" y="4418"/>
                  </a:lnTo>
                  <a:lnTo>
                    <a:pt x="120" y="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4375965" y="4746404"/>
              <a:ext cx="203882" cy="327328"/>
            </a:xfrm>
            <a:custGeom>
              <a:avLst/>
              <a:gdLst/>
              <a:ahLst/>
              <a:cxnLst/>
              <a:rect l="l" t="t" r="r" b="b"/>
              <a:pathLst>
                <a:path w="2811" h="4513" extrusionOk="0">
                  <a:moveTo>
                    <a:pt x="72" y="0"/>
                  </a:moveTo>
                  <a:lnTo>
                    <a:pt x="1" y="48"/>
                  </a:lnTo>
                  <a:lnTo>
                    <a:pt x="36" y="107"/>
                  </a:lnTo>
                  <a:lnTo>
                    <a:pt x="2739" y="4513"/>
                  </a:lnTo>
                  <a:lnTo>
                    <a:pt x="2810" y="44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3509809" y="3995063"/>
              <a:ext cx="921494" cy="689180"/>
            </a:xfrm>
            <a:custGeom>
              <a:avLst/>
              <a:gdLst/>
              <a:ahLst/>
              <a:cxnLst/>
              <a:rect l="l" t="t" r="r" b="b"/>
              <a:pathLst>
                <a:path w="12705" h="9502" extrusionOk="0">
                  <a:moveTo>
                    <a:pt x="48" y="1"/>
                  </a:moveTo>
                  <a:lnTo>
                    <a:pt x="1" y="72"/>
                  </a:lnTo>
                  <a:lnTo>
                    <a:pt x="4442" y="2775"/>
                  </a:lnTo>
                  <a:lnTo>
                    <a:pt x="4465" y="2787"/>
                  </a:lnTo>
                  <a:lnTo>
                    <a:pt x="6597" y="4216"/>
                  </a:lnTo>
                  <a:cubicBezTo>
                    <a:pt x="6620" y="4227"/>
                    <a:pt x="6644" y="4239"/>
                    <a:pt x="6668" y="4263"/>
                  </a:cubicBezTo>
                  <a:lnTo>
                    <a:pt x="7513" y="5073"/>
                  </a:lnTo>
                  <a:lnTo>
                    <a:pt x="9085" y="6216"/>
                  </a:lnTo>
                  <a:lnTo>
                    <a:pt x="9097" y="6216"/>
                  </a:lnTo>
                  <a:lnTo>
                    <a:pt x="9930" y="6847"/>
                  </a:lnTo>
                  <a:lnTo>
                    <a:pt x="9978" y="6894"/>
                  </a:lnTo>
                  <a:lnTo>
                    <a:pt x="12633" y="9502"/>
                  </a:lnTo>
                  <a:lnTo>
                    <a:pt x="12705" y="9478"/>
                  </a:lnTo>
                  <a:lnTo>
                    <a:pt x="12645" y="9419"/>
                  </a:lnTo>
                  <a:lnTo>
                    <a:pt x="10026" y="6847"/>
                  </a:lnTo>
                  <a:cubicBezTo>
                    <a:pt x="10014" y="6823"/>
                    <a:pt x="9990" y="6811"/>
                    <a:pt x="9978" y="6799"/>
                  </a:cubicBezTo>
                  <a:lnTo>
                    <a:pt x="9145" y="6156"/>
                  </a:lnTo>
                  <a:lnTo>
                    <a:pt x="9133" y="6144"/>
                  </a:lnTo>
                  <a:lnTo>
                    <a:pt x="7561" y="5013"/>
                  </a:lnTo>
                  <a:lnTo>
                    <a:pt x="6716" y="4204"/>
                  </a:lnTo>
                  <a:cubicBezTo>
                    <a:pt x="6692" y="4180"/>
                    <a:pt x="6668" y="4168"/>
                    <a:pt x="6644" y="4144"/>
                  </a:cubicBezTo>
                  <a:lnTo>
                    <a:pt x="4501" y="2715"/>
                  </a:lnTo>
                  <a:lnTo>
                    <a:pt x="4489" y="2703"/>
                  </a:lnTo>
                  <a:lnTo>
                    <a:pt x="108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1290454" y="4487326"/>
              <a:ext cx="17335" cy="602797"/>
            </a:xfrm>
            <a:custGeom>
              <a:avLst/>
              <a:gdLst/>
              <a:ahLst/>
              <a:cxnLst/>
              <a:rect l="l" t="t" r="r" b="b"/>
              <a:pathLst>
                <a:path w="239" h="8311" extrusionOk="0">
                  <a:moveTo>
                    <a:pt x="72" y="0"/>
                  </a:moveTo>
                  <a:lnTo>
                    <a:pt x="24" y="48"/>
                  </a:lnTo>
                  <a:lnTo>
                    <a:pt x="0" y="60"/>
                  </a:lnTo>
                  <a:lnTo>
                    <a:pt x="155" y="8311"/>
                  </a:lnTo>
                  <a:lnTo>
                    <a:pt x="239" y="8311"/>
                  </a:lnTo>
                  <a:lnTo>
                    <a:pt x="239" y="8227"/>
                  </a:lnTo>
                  <a:lnTo>
                    <a:pt x="72" y="10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1211904" y="4489067"/>
              <a:ext cx="17335" cy="601926"/>
            </a:xfrm>
            <a:custGeom>
              <a:avLst/>
              <a:gdLst/>
              <a:ahLst/>
              <a:cxnLst/>
              <a:rect l="l" t="t" r="r" b="b"/>
              <a:pathLst>
                <a:path w="239" h="8299" extrusionOk="0">
                  <a:moveTo>
                    <a:pt x="0" y="0"/>
                  </a:moveTo>
                  <a:lnTo>
                    <a:pt x="0" y="95"/>
                  </a:lnTo>
                  <a:lnTo>
                    <a:pt x="167" y="8227"/>
                  </a:lnTo>
                  <a:lnTo>
                    <a:pt x="167" y="8299"/>
                  </a:lnTo>
                  <a:lnTo>
                    <a:pt x="238" y="8299"/>
                  </a:lnTo>
                  <a:lnTo>
                    <a:pt x="83" y="60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8489086" y="3945017"/>
              <a:ext cx="428435" cy="416250"/>
            </a:xfrm>
            <a:custGeom>
              <a:avLst/>
              <a:gdLst/>
              <a:ahLst/>
              <a:cxnLst/>
              <a:rect l="l" t="t" r="r" b="b"/>
              <a:pathLst>
                <a:path w="5907" h="5739" extrusionOk="0">
                  <a:moveTo>
                    <a:pt x="49" y="0"/>
                  </a:moveTo>
                  <a:lnTo>
                    <a:pt x="1" y="48"/>
                  </a:lnTo>
                  <a:lnTo>
                    <a:pt x="49" y="107"/>
                  </a:lnTo>
                  <a:lnTo>
                    <a:pt x="430" y="465"/>
                  </a:lnTo>
                  <a:lnTo>
                    <a:pt x="4085" y="3953"/>
                  </a:lnTo>
                  <a:lnTo>
                    <a:pt x="5906" y="5739"/>
                  </a:lnTo>
                  <a:lnTo>
                    <a:pt x="5906" y="5632"/>
                  </a:lnTo>
                  <a:lnTo>
                    <a:pt x="4132" y="3894"/>
                  </a:lnTo>
                  <a:lnTo>
                    <a:pt x="477" y="40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8562559" y="3910420"/>
              <a:ext cx="268579" cy="253130"/>
            </a:xfrm>
            <a:custGeom>
              <a:avLst/>
              <a:gdLst/>
              <a:ahLst/>
              <a:cxnLst/>
              <a:rect l="l" t="t" r="r" b="b"/>
              <a:pathLst>
                <a:path w="3703" h="3490" extrusionOk="0">
                  <a:moveTo>
                    <a:pt x="0" y="1"/>
                  </a:moveTo>
                  <a:lnTo>
                    <a:pt x="155" y="168"/>
                  </a:lnTo>
                  <a:lnTo>
                    <a:pt x="3643" y="3489"/>
                  </a:lnTo>
                  <a:lnTo>
                    <a:pt x="3703" y="3442"/>
                  </a:lnTo>
                  <a:lnTo>
                    <a:pt x="3643" y="3382"/>
                  </a:lnTo>
                  <a:lnTo>
                    <a:pt x="214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8854421" y="4185963"/>
              <a:ext cx="63101" cy="65640"/>
            </a:xfrm>
            <a:custGeom>
              <a:avLst/>
              <a:gdLst/>
              <a:ahLst/>
              <a:cxnLst/>
              <a:rect l="l" t="t" r="r" b="b"/>
              <a:pathLst>
                <a:path w="870" h="905" extrusionOk="0">
                  <a:moveTo>
                    <a:pt x="60" y="0"/>
                  </a:moveTo>
                  <a:lnTo>
                    <a:pt x="0" y="48"/>
                  </a:lnTo>
                  <a:lnTo>
                    <a:pt x="869" y="905"/>
                  </a:lnTo>
                  <a:lnTo>
                    <a:pt x="869" y="798"/>
                  </a:lnTo>
                  <a:lnTo>
                    <a:pt x="107" y="6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2178225" y="5034785"/>
              <a:ext cx="103645" cy="11315"/>
            </a:xfrm>
            <a:custGeom>
              <a:avLst/>
              <a:gdLst/>
              <a:ahLst/>
              <a:cxnLst/>
              <a:rect l="l" t="t" r="r" b="b"/>
              <a:pathLst>
                <a:path w="1429" h="156" extrusionOk="0">
                  <a:moveTo>
                    <a:pt x="1429" y="1"/>
                  </a:moveTo>
                  <a:lnTo>
                    <a:pt x="262" y="72"/>
                  </a:lnTo>
                  <a:lnTo>
                    <a:pt x="0" y="120"/>
                  </a:lnTo>
                  <a:cubicBezTo>
                    <a:pt x="72" y="144"/>
                    <a:pt x="155" y="156"/>
                    <a:pt x="226" y="156"/>
                  </a:cubicBezTo>
                  <a:lnTo>
                    <a:pt x="262" y="156"/>
                  </a:lnTo>
                  <a:lnTo>
                    <a:pt x="1429" y="84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283537" y="4109951"/>
              <a:ext cx="226366" cy="25966"/>
            </a:xfrm>
            <a:custGeom>
              <a:avLst/>
              <a:gdLst/>
              <a:ahLst/>
              <a:cxnLst/>
              <a:rect l="l" t="t" r="r" b="b"/>
              <a:pathLst>
                <a:path w="3121" h="358" extrusionOk="0">
                  <a:moveTo>
                    <a:pt x="1" y="0"/>
                  </a:moveTo>
                  <a:lnTo>
                    <a:pt x="61" y="107"/>
                  </a:lnTo>
                  <a:lnTo>
                    <a:pt x="180" y="131"/>
                  </a:lnTo>
                  <a:lnTo>
                    <a:pt x="668" y="286"/>
                  </a:lnTo>
                  <a:cubicBezTo>
                    <a:pt x="715" y="310"/>
                    <a:pt x="763" y="310"/>
                    <a:pt x="811" y="310"/>
                  </a:cubicBezTo>
                  <a:lnTo>
                    <a:pt x="2489" y="357"/>
                  </a:lnTo>
                  <a:cubicBezTo>
                    <a:pt x="2537" y="357"/>
                    <a:pt x="2597" y="346"/>
                    <a:pt x="2644" y="334"/>
                  </a:cubicBezTo>
                  <a:lnTo>
                    <a:pt x="2954" y="250"/>
                  </a:lnTo>
                  <a:lnTo>
                    <a:pt x="3061" y="226"/>
                  </a:lnTo>
                  <a:lnTo>
                    <a:pt x="3120" y="131"/>
                  </a:lnTo>
                  <a:lnTo>
                    <a:pt x="2632" y="262"/>
                  </a:lnTo>
                  <a:cubicBezTo>
                    <a:pt x="2585" y="274"/>
                    <a:pt x="2549" y="274"/>
                    <a:pt x="2501" y="274"/>
                  </a:cubicBezTo>
                  <a:lnTo>
                    <a:pt x="823" y="238"/>
                  </a:lnTo>
                  <a:cubicBezTo>
                    <a:pt x="775" y="238"/>
                    <a:pt x="739" y="226"/>
                    <a:pt x="692" y="2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164370" y="4061573"/>
              <a:ext cx="18205" cy="22557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131"/>
                    <a:pt x="132" y="239"/>
                    <a:pt x="251" y="310"/>
                  </a:cubicBezTo>
                  <a:lnTo>
                    <a:pt x="144" y="1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5210136" y="4006305"/>
              <a:ext cx="367945" cy="50989"/>
            </a:xfrm>
            <a:custGeom>
              <a:avLst/>
              <a:gdLst/>
              <a:ahLst/>
              <a:cxnLst/>
              <a:rect l="l" t="t" r="r" b="b"/>
              <a:pathLst>
                <a:path w="5073" h="703" extrusionOk="0">
                  <a:moveTo>
                    <a:pt x="1" y="1"/>
                  </a:moveTo>
                  <a:lnTo>
                    <a:pt x="144" y="120"/>
                  </a:lnTo>
                  <a:lnTo>
                    <a:pt x="1930" y="667"/>
                  </a:lnTo>
                  <a:lnTo>
                    <a:pt x="3466" y="703"/>
                  </a:lnTo>
                  <a:lnTo>
                    <a:pt x="4966" y="310"/>
                  </a:lnTo>
                  <a:lnTo>
                    <a:pt x="5073" y="203"/>
                  </a:lnTo>
                  <a:lnTo>
                    <a:pt x="4918" y="239"/>
                  </a:lnTo>
                  <a:lnTo>
                    <a:pt x="3454" y="632"/>
                  </a:lnTo>
                  <a:lnTo>
                    <a:pt x="1942" y="596"/>
                  </a:lnTo>
                  <a:lnTo>
                    <a:pt x="180" y="48"/>
                  </a:lnTo>
                  <a:lnTo>
                    <a:pt x="72" y="12"/>
                  </a:ln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5608255" y="4072815"/>
              <a:ext cx="20816" cy="25095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86" y="0"/>
                  </a:moveTo>
                  <a:lnTo>
                    <a:pt x="120" y="143"/>
                  </a:lnTo>
                  <a:lnTo>
                    <a:pt x="1" y="346"/>
                  </a:lnTo>
                  <a:cubicBezTo>
                    <a:pt x="144" y="262"/>
                    <a:pt x="239" y="143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797414" y="4812044"/>
              <a:ext cx="272060" cy="269449"/>
            </a:xfrm>
            <a:custGeom>
              <a:avLst/>
              <a:gdLst/>
              <a:ahLst/>
              <a:cxnLst/>
              <a:rect l="l" t="t" r="r" b="b"/>
              <a:pathLst>
                <a:path w="3751" h="3715" extrusionOk="0">
                  <a:moveTo>
                    <a:pt x="3679" y="0"/>
                  </a:moveTo>
                  <a:lnTo>
                    <a:pt x="3632" y="60"/>
                  </a:lnTo>
                  <a:lnTo>
                    <a:pt x="0" y="3679"/>
                  </a:lnTo>
                  <a:lnTo>
                    <a:pt x="72" y="3715"/>
                  </a:lnTo>
                  <a:lnTo>
                    <a:pt x="3751" y="48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6091887" y="3909622"/>
              <a:ext cx="864485" cy="878266"/>
            </a:xfrm>
            <a:custGeom>
              <a:avLst/>
              <a:gdLst/>
              <a:ahLst/>
              <a:cxnLst/>
              <a:rect l="l" t="t" r="r" b="b"/>
              <a:pathLst>
                <a:path w="11919" h="12109" extrusionOk="0">
                  <a:moveTo>
                    <a:pt x="11811" y="0"/>
                  </a:moveTo>
                  <a:lnTo>
                    <a:pt x="9013" y="2881"/>
                  </a:lnTo>
                  <a:lnTo>
                    <a:pt x="8978" y="2905"/>
                  </a:lnTo>
                  <a:lnTo>
                    <a:pt x="7870" y="3941"/>
                  </a:lnTo>
                  <a:lnTo>
                    <a:pt x="7835" y="3965"/>
                  </a:lnTo>
                  <a:lnTo>
                    <a:pt x="5227" y="6798"/>
                  </a:lnTo>
                  <a:lnTo>
                    <a:pt x="48" y="12001"/>
                  </a:lnTo>
                  <a:lnTo>
                    <a:pt x="0" y="12061"/>
                  </a:lnTo>
                  <a:lnTo>
                    <a:pt x="60" y="12109"/>
                  </a:lnTo>
                  <a:lnTo>
                    <a:pt x="5287" y="6846"/>
                  </a:lnTo>
                  <a:lnTo>
                    <a:pt x="7894" y="4001"/>
                  </a:lnTo>
                  <a:lnTo>
                    <a:pt x="7930" y="3977"/>
                  </a:lnTo>
                  <a:lnTo>
                    <a:pt x="9061" y="2917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57832" y="3910420"/>
              <a:ext cx="1207334" cy="1222058"/>
            </a:xfrm>
            <a:custGeom>
              <a:avLst/>
              <a:gdLst/>
              <a:ahLst/>
              <a:cxnLst/>
              <a:rect l="l" t="t" r="r" b="b"/>
              <a:pathLst>
                <a:path w="16646" h="16849" extrusionOk="0">
                  <a:moveTo>
                    <a:pt x="16538" y="1"/>
                  </a:moveTo>
                  <a:lnTo>
                    <a:pt x="12990" y="3632"/>
                  </a:lnTo>
                  <a:lnTo>
                    <a:pt x="12978" y="3656"/>
                  </a:lnTo>
                  <a:lnTo>
                    <a:pt x="11835" y="4704"/>
                  </a:lnTo>
                  <a:lnTo>
                    <a:pt x="9240" y="7538"/>
                  </a:lnTo>
                  <a:lnTo>
                    <a:pt x="9228" y="7549"/>
                  </a:lnTo>
                  <a:lnTo>
                    <a:pt x="3858" y="12955"/>
                  </a:lnTo>
                  <a:lnTo>
                    <a:pt x="1" y="16789"/>
                  </a:lnTo>
                  <a:lnTo>
                    <a:pt x="60" y="16848"/>
                  </a:lnTo>
                  <a:lnTo>
                    <a:pt x="3906" y="13014"/>
                  </a:lnTo>
                  <a:lnTo>
                    <a:pt x="9276" y="7597"/>
                  </a:lnTo>
                  <a:lnTo>
                    <a:pt x="9299" y="7585"/>
                  </a:lnTo>
                  <a:lnTo>
                    <a:pt x="11895" y="4751"/>
                  </a:lnTo>
                  <a:lnTo>
                    <a:pt x="13026" y="3704"/>
                  </a:lnTo>
                  <a:lnTo>
                    <a:pt x="13050" y="3692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358678" y="4907857"/>
              <a:ext cx="443086" cy="178859"/>
            </a:xfrm>
            <a:custGeom>
              <a:avLst/>
              <a:gdLst/>
              <a:ahLst/>
              <a:cxnLst/>
              <a:rect l="l" t="t" r="r" b="b"/>
              <a:pathLst>
                <a:path w="6109" h="2466" extrusionOk="0">
                  <a:moveTo>
                    <a:pt x="13" y="1"/>
                  </a:moveTo>
                  <a:lnTo>
                    <a:pt x="1" y="84"/>
                  </a:lnTo>
                  <a:lnTo>
                    <a:pt x="3418" y="1096"/>
                  </a:lnTo>
                  <a:cubicBezTo>
                    <a:pt x="3454" y="1108"/>
                    <a:pt x="3477" y="1120"/>
                    <a:pt x="3513" y="1132"/>
                  </a:cubicBezTo>
                  <a:lnTo>
                    <a:pt x="6049" y="2465"/>
                  </a:lnTo>
                  <a:lnTo>
                    <a:pt x="6109" y="2406"/>
                  </a:lnTo>
                  <a:lnTo>
                    <a:pt x="6037" y="2370"/>
                  </a:lnTo>
                  <a:lnTo>
                    <a:pt x="3549" y="1072"/>
                  </a:lnTo>
                  <a:cubicBezTo>
                    <a:pt x="3513" y="1048"/>
                    <a:pt x="3477" y="1036"/>
                    <a:pt x="3442" y="1025"/>
                  </a:cubicBezTo>
                  <a:lnTo>
                    <a:pt x="84" y="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4645415" y="4898355"/>
              <a:ext cx="642543" cy="144262"/>
            </a:xfrm>
            <a:custGeom>
              <a:avLst/>
              <a:gdLst/>
              <a:ahLst/>
              <a:cxnLst/>
              <a:rect l="l" t="t" r="r" b="b"/>
              <a:pathLst>
                <a:path w="8859" h="1989" extrusionOk="0">
                  <a:moveTo>
                    <a:pt x="8787" y="1"/>
                  </a:moveTo>
                  <a:lnTo>
                    <a:pt x="6692" y="132"/>
                  </a:lnTo>
                  <a:cubicBezTo>
                    <a:pt x="6656" y="132"/>
                    <a:pt x="6620" y="132"/>
                    <a:pt x="6596" y="144"/>
                  </a:cubicBezTo>
                  <a:lnTo>
                    <a:pt x="2751" y="977"/>
                  </a:lnTo>
                  <a:lnTo>
                    <a:pt x="2679" y="989"/>
                  </a:lnTo>
                  <a:lnTo>
                    <a:pt x="72" y="1894"/>
                  </a:lnTo>
                  <a:lnTo>
                    <a:pt x="0" y="1918"/>
                  </a:lnTo>
                  <a:lnTo>
                    <a:pt x="36" y="1989"/>
                  </a:lnTo>
                  <a:lnTo>
                    <a:pt x="2715" y="1060"/>
                  </a:lnTo>
                  <a:cubicBezTo>
                    <a:pt x="2727" y="1060"/>
                    <a:pt x="2751" y="1048"/>
                    <a:pt x="2774" y="1048"/>
                  </a:cubicBezTo>
                  <a:lnTo>
                    <a:pt x="6608" y="215"/>
                  </a:lnTo>
                  <a:cubicBezTo>
                    <a:pt x="6632" y="215"/>
                    <a:pt x="6668" y="203"/>
                    <a:pt x="6692" y="203"/>
                  </a:cubicBezTo>
                  <a:lnTo>
                    <a:pt x="8847" y="84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854423" y="5128059"/>
              <a:ext cx="82104" cy="95087"/>
            </a:xfrm>
            <a:custGeom>
              <a:avLst/>
              <a:gdLst/>
              <a:ahLst/>
              <a:cxnLst/>
              <a:rect l="l" t="t" r="r" b="b"/>
              <a:pathLst>
                <a:path w="1132" h="1311" extrusionOk="0">
                  <a:moveTo>
                    <a:pt x="48" y="1"/>
                  </a:moveTo>
                  <a:lnTo>
                    <a:pt x="0" y="60"/>
                  </a:lnTo>
                  <a:lnTo>
                    <a:pt x="1072" y="1310"/>
                  </a:lnTo>
                  <a:lnTo>
                    <a:pt x="1131" y="1251"/>
                  </a:lnTo>
                  <a:lnTo>
                    <a:pt x="1072" y="1203"/>
                  </a:lnTo>
                  <a:lnTo>
                    <a:pt x="107" y="6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2398427" y="3910420"/>
              <a:ext cx="6093" cy="28577"/>
            </a:xfrm>
            <a:custGeom>
              <a:avLst/>
              <a:gdLst/>
              <a:ahLst/>
              <a:cxnLst/>
              <a:rect l="l" t="t" r="r" b="b"/>
              <a:pathLst>
                <a:path w="84" h="394" extrusionOk="0">
                  <a:moveTo>
                    <a:pt x="0" y="1"/>
                  </a:moveTo>
                  <a:lnTo>
                    <a:pt x="12" y="310"/>
                  </a:lnTo>
                  <a:lnTo>
                    <a:pt x="12" y="322"/>
                  </a:lnTo>
                  <a:lnTo>
                    <a:pt x="12" y="394"/>
                  </a:lnTo>
                  <a:lnTo>
                    <a:pt x="84" y="382"/>
                  </a:lnTo>
                  <a:lnTo>
                    <a:pt x="84" y="322"/>
                  </a:lnTo>
                  <a:lnTo>
                    <a:pt x="84" y="310"/>
                  </a:lnTo>
                  <a:lnTo>
                    <a:pt x="84" y="299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2399297" y="4010657"/>
              <a:ext cx="7833" cy="947387"/>
            </a:xfrm>
            <a:custGeom>
              <a:avLst/>
              <a:gdLst/>
              <a:ahLst/>
              <a:cxnLst/>
              <a:rect l="l" t="t" r="r" b="b"/>
              <a:pathLst>
                <a:path w="108" h="13062" extrusionOk="0">
                  <a:moveTo>
                    <a:pt x="72" y="0"/>
                  </a:moveTo>
                  <a:lnTo>
                    <a:pt x="0" y="12"/>
                  </a:lnTo>
                  <a:lnTo>
                    <a:pt x="36" y="13061"/>
                  </a:lnTo>
                  <a:lnTo>
                    <a:pt x="107" y="13061"/>
                  </a:lnTo>
                  <a:lnTo>
                    <a:pt x="107" y="12990"/>
                  </a:lnTo>
                  <a:lnTo>
                    <a:pt x="72" y="8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2278389" y="3910420"/>
              <a:ext cx="8704" cy="1051903"/>
            </a:xfrm>
            <a:custGeom>
              <a:avLst/>
              <a:gdLst/>
              <a:ahLst/>
              <a:cxnLst/>
              <a:rect l="l" t="t" r="r" b="b"/>
              <a:pathLst>
                <a:path w="120" h="14503" extrusionOk="0">
                  <a:moveTo>
                    <a:pt x="0" y="1"/>
                  </a:moveTo>
                  <a:lnTo>
                    <a:pt x="12" y="287"/>
                  </a:lnTo>
                  <a:lnTo>
                    <a:pt x="12" y="334"/>
                  </a:lnTo>
                  <a:lnTo>
                    <a:pt x="12" y="358"/>
                  </a:lnTo>
                  <a:lnTo>
                    <a:pt x="12" y="942"/>
                  </a:lnTo>
                  <a:lnTo>
                    <a:pt x="12" y="953"/>
                  </a:lnTo>
                  <a:lnTo>
                    <a:pt x="48" y="14419"/>
                  </a:lnTo>
                  <a:lnTo>
                    <a:pt x="48" y="14503"/>
                  </a:lnTo>
                  <a:lnTo>
                    <a:pt x="119" y="14503"/>
                  </a:lnTo>
                  <a:lnTo>
                    <a:pt x="84" y="953"/>
                  </a:lnTo>
                  <a:lnTo>
                    <a:pt x="84" y="3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46" name="Google Shape;22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" y="-10"/>
            <a:ext cx="9144003" cy="514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31"/>
          <p:cNvGrpSpPr/>
          <p:nvPr/>
        </p:nvGrpSpPr>
        <p:grpSpPr>
          <a:xfrm rot="-10599809">
            <a:off x="181170" y="3890736"/>
            <a:ext cx="8690972" cy="1544323"/>
            <a:chOff x="226507" y="3909622"/>
            <a:chExt cx="8691015" cy="1544330"/>
          </a:xfrm>
        </p:grpSpPr>
        <p:sp>
          <p:nvSpPr>
            <p:cNvPr id="2249" name="Google Shape;2249;p31"/>
            <p:cNvSpPr/>
            <p:nvPr/>
          </p:nvSpPr>
          <p:spPr>
            <a:xfrm>
              <a:off x="8862182" y="4134974"/>
              <a:ext cx="55340" cy="108868"/>
            </a:xfrm>
            <a:custGeom>
              <a:avLst/>
              <a:gdLst/>
              <a:ahLst/>
              <a:cxnLst/>
              <a:rect l="l" t="t" r="r" b="b"/>
              <a:pathLst>
                <a:path w="763" h="1501" extrusionOk="0">
                  <a:moveTo>
                    <a:pt x="762" y="1"/>
                  </a:moveTo>
                  <a:lnTo>
                    <a:pt x="310" y="477"/>
                  </a:lnTo>
                  <a:lnTo>
                    <a:pt x="298" y="489"/>
                  </a:lnTo>
                  <a:lnTo>
                    <a:pt x="0" y="763"/>
                  </a:lnTo>
                  <a:lnTo>
                    <a:pt x="762" y="1501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>
              <a:off x="4644545" y="5453010"/>
              <a:ext cx="6963" cy="943"/>
            </a:xfrm>
            <a:custGeom>
              <a:avLst/>
              <a:gdLst/>
              <a:ahLst/>
              <a:cxnLst/>
              <a:rect l="l" t="t" r="r" b="b"/>
              <a:pathLst>
                <a:path w="96" h="13" extrusionOk="0">
                  <a:moveTo>
                    <a:pt x="0" y="12"/>
                  </a:move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>
              <a:off x="1179918" y="4363807"/>
              <a:ext cx="145133" cy="132222"/>
            </a:xfrm>
            <a:custGeom>
              <a:avLst/>
              <a:gdLst/>
              <a:ahLst/>
              <a:cxnLst/>
              <a:rect l="l" t="t" r="r" b="b"/>
              <a:pathLst>
                <a:path w="2001" h="1823" extrusionOk="0">
                  <a:moveTo>
                    <a:pt x="1001" y="1"/>
                  </a:moveTo>
                  <a:lnTo>
                    <a:pt x="691" y="48"/>
                  </a:lnTo>
                  <a:lnTo>
                    <a:pt x="417" y="191"/>
                  </a:lnTo>
                  <a:lnTo>
                    <a:pt x="191" y="417"/>
                  </a:lnTo>
                  <a:lnTo>
                    <a:pt x="48" y="691"/>
                  </a:lnTo>
                  <a:lnTo>
                    <a:pt x="0" y="1001"/>
                  </a:lnTo>
                  <a:lnTo>
                    <a:pt x="48" y="1310"/>
                  </a:lnTo>
                  <a:lnTo>
                    <a:pt x="191" y="1596"/>
                  </a:lnTo>
                  <a:lnTo>
                    <a:pt x="417" y="1810"/>
                  </a:lnTo>
                  <a:lnTo>
                    <a:pt x="441" y="1822"/>
                  </a:lnTo>
                  <a:lnTo>
                    <a:pt x="441" y="1727"/>
                  </a:lnTo>
                  <a:lnTo>
                    <a:pt x="262" y="1548"/>
                  </a:lnTo>
                  <a:lnTo>
                    <a:pt x="131" y="1287"/>
                  </a:lnTo>
                  <a:lnTo>
                    <a:pt x="84" y="1001"/>
                  </a:lnTo>
                  <a:lnTo>
                    <a:pt x="131" y="715"/>
                  </a:lnTo>
                  <a:lnTo>
                    <a:pt x="262" y="465"/>
                  </a:lnTo>
                  <a:lnTo>
                    <a:pt x="465" y="251"/>
                  </a:lnTo>
                  <a:lnTo>
                    <a:pt x="715" y="120"/>
                  </a:lnTo>
                  <a:lnTo>
                    <a:pt x="1001" y="84"/>
                  </a:lnTo>
                  <a:lnTo>
                    <a:pt x="1286" y="120"/>
                  </a:lnTo>
                  <a:lnTo>
                    <a:pt x="1548" y="251"/>
                  </a:lnTo>
                  <a:lnTo>
                    <a:pt x="1751" y="465"/>
                  </a:lnTo>
                  <a:lnTo>
                    <a:pt x="1882" y="715"/>
                  </a:lnTo>
                  <a:lnTo>
                    <a:pt x="1929" y="1001"/>
                  </a:lnTo>
                  <a:lnTo>
                    <a:pt x="1882" y="1287"/>
                  </a:lnTo>
                  <a:lnTo>
                    <a:pt x="1751" y="1548"/>
                  </a:lnTo>
                  <a:lnTo>
                    <a:pt x="1596" y="1703"/>
                  </a:lnTo>
                  <a:lnTo>
                    <a:pt x="1596" y="1810"/>
                  </a:lnTo>
                  <a:lnTo>
                    <a:pt x="1810" y="1596"/>
                  </a:lnTo>
                  <a:lnTo>
                    <a:pt x="1953" y="1310"/>
                  </a:lnTo>
                  <a:lnTo>
                    <a:pt x="2001" y="1001"/>
                  </a:lnTo>
                  <a:lnTo>
                    <a:pt x="1953" y="691"/>
                  </a:lnTo>
                  <a:lnTo>
                    <a:pt x="1810" y="417"/>
                  </a:lnTo>
                  <a:lnTo>
                    <a:pt x="1596" y="191"/>
                  </a:lnTo>
                  <a:lnTo>
                    <a:pt x="1310" y="4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>
              <a:off x="6294827" y="4970015"/>
              <a:ext cx="177916" cy="291135"/>
            </a:xfrm>
            <a:custGeom>
              <a:avLst/>
              <a:gdLst/>
              <a:ahLst/>
              <a:cxnLst/>
              <a:rect l="l" t="t" r="r" b="b"/>
              <a:pathLst>
                <a:path w="2453" h="4014" extrusionOk="0">
                  <a:moveTo>
                    <a:pt x="60" y="1"/>
                  </a:moveTo>
                  <a:lnTo>
                    <a:pt x="0" y="48"/>
                  </a:lnTo>
                  <a:lnTo>
                    <a:pt x="2381" y="4013"/>
                  </a:lnTo>
                  <a:lnTo>
                    <a:pt x="2453" y="397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>
              <a:off x="7437324" y="3910420"/>
              <a:ext cx="457737" cy="736687"/>
            </a:xfrm>
            <a:custGeom>
              <a:avLst/>
              <a:gdLst/>
              <a:ahLst/>
              <a:cxnLst/>
              <a:rect l="l" t="t" r="r" b="b"/>
              <a:pathLst>
                <a:path w="6311" h="10157" extrusionOk="0">
                  <a:moveTo>
                    <a:pt x="6203" y="1"/>
                  </a:moveTo>
                  <a:lnTo>
                    <a:pt x="0" y="6537"/>
                  </a:lnTo>
                  <a:lnTo>
                    <a:pt x="36" y="6823"/>
                  </a:lnTo>
                  <a:lnTo>
                    <a:pt x="3453" y="10157"/>
                  </a:lnTo>
                  <a:lnTo>
                    <a:pt x="3513" y="10097"/>
                  </a:lnTo>
                  <a:lnTo>
                    <a:pt x="107" y="6787"/>
                  </a:lnTo>
                  <a:lnTo>
                    <a:pt x="72" y="6561"/>
                  </a:lnTo>
                  <a:lnTo>
                    <a:pt x="631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>
              <a:off x="7391557" y="3911290"/>
              <a:ext cx="443086" cy="766932"/>
            </a:xfrm>
            <a:custGeom>
              <a:avLst/>
              <a:gdLst/>
              <a:ahLst/>
              <a:cxnLst/>
              <a:rect l="l" t="t" r="r" b="b"/>
              <a:pathLst>
                <a:path w="6109" h="10574" extrusionOk="0">
                  <a:moveTo>
                    <a:pt x="6001" y="1"/>
                  </a:moveTo>
                  <a:lnTo>
                    <a:pt x="95" y="6204"/>
                  </a:lnTo>
                  <a:cubicBezTo>
                    <a:pt x="36" y="6275"/>
                    <a:pt x="0" y="6371"/>
                    <a:pt x="24" y="6478"/>
                  </a:cubicBezTo>
                  <a:lnTo>
                    <a:pt x="83" y="6978"/>
                  </a:lnTo>
                  <a:cubicBezTo>
                    <a:pt x="83" y="7049"/>
                    <a:pt x="119" y="7121"/>
                    <a:pt x="179" y="7180"/>
                  </a:cubicBezTo>
                  <a:lnTo>
                    <a:pt x="3679" y="10574"/>
                  </a:lnTo>
                  <a:lnTo>
                    <a:pt x="3739" y="10526"/>
                  </a:lnTo>
                  <a:lnTo>
                    <a:pt x="226" y="7121"/>
                  </a:lnTo>
                  <a:cubicBezTo>
                    <a:pt x="191" y="7085"/>
                    <a:pt x="155" y="7037"/>
                    <a:pt x="155" y="6978"/>
                  </a:cubicBezTo>
                  <a:lnTo>
                    <a:pt x="83" y="6466"/>
                  </a:lnTo>
                  <a:cubicBezTo>
                    <a:pt x="83" y="6394"/>
                    <a:pt x="107" y="6311"/>
                    <a:pt x="155" y="6263"/>
                  </a:cubicBezTo>
                  <a:lnTo>
                    <a:pt x="610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>
              <a:off x="5423448" y="4539983"/>
              <a:ext cx="640875" cy="276412"/>
            </a:xfrm>
            <a:custGeom>
              <a:avLst/>
              <a:gdLst/>
              <a:ahLst/>
              <a:cxnLst/>
              <a:rect l="l" t="t" r="r" b="b"/>
              <a:pathLst>
                <a:path w="8836" h="3811" extrusionOk="0">
                  <a:moveTo>
                    <a:pt x="13" y="1"/>
                  </a:moveTo>
                  <a:lnTo>
                    <a:pt x="1" y="72"/>
                  </a:lnTo>
                  <a:lnTo>
                    <a:pt x="3930" y="1203"/>
                  </a:lnTo>
                  <a:lnTo>
                    <a:pt x="4942" y="1703"/>
                  </a:lnTo>
                  <a:lnTo>
                    <a:pt x="7918" y="3144"/>
                  </a:lnTo>
                  <a:lnTo>
                    <a:pt x="8788" y="3811"/>
                  </a:lnTo>
                  <a:lnTo>
                    <a:pt x="8835" y="3751"/>
                  </a:lnTo>
                  <a:lnTo>
                    <a:pt x="7966" y="3084"/>
                  </a:lnTo>
                  <a:lnTo>
                    <a:pt x="5168" y="1727"/>
                  </a:lnTo>
                  <a:cubicBezTo>
                    <a:pt x="5143" y="1732"/>
                    <a:pt x="5117" y="1735"/>
                    <a:pt x="5090" y="1735"/>
                  </a:cubicBezTo>
                  <a:cubicBezTo>
                    <a:pt x="5051" y="1735"/>
                    <a:pt x="5012" y="1729"/>
                    <a:pt x="4978" y="1715"/>
                  </a:cubicBezTo>
                  <a:cubicBezTo>
                    <a:pt x="4894" y="1679"/>
                    <a:pt x="4823" y="1620"/>
                    <a:pt x="4787" y="1536"/>
                  </a:cubicBezTo>
                  <a:lnTo>
                    <a:pt x="3954" y="113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1"/>
            <p:cNvSpPr/>
            <p:nvPr/>
          </p:nvSpPr>
          <p:spPr>
            <a:xfrm>
              <a:off x="4920885" y="4531352"/>
              <a:ext cx="419731" cy="51859"/>
            </a:xfrm>
            <a:custGeom>
              <a:avLst/>
              <a:gdLst/>
              <a:ahLst/>
              <a:cxnLst/>
              <a:rect l="l" t="t" r="r" b="b"/>
              <a:pathLst>
                <a:path w="5787" h="715" extrusionOk="0">
                  <a:moveTo>
                    <a:pt x="5787" y="0"/>
                  </a:moveTo>
                  <a:lnTo>
                    <a:pt x="3834" y="120"/>
                  </a:lnTo>
                  <a:lnTo>
                    <a:pt x="203" y="608"/>
                  </a:lnTo>
                  <a:cubicBezTo>
                    <a:pt x="179" y="632"/>
                    <a:pt x="155" y="655"/>
                    <a:pt x="119" y="667"/>
                  </a:cubicBezTo>
                  <a:cubicBezTo>
                    <a:pt x="92" y="685"/>
                    <a:pt x="58" y="704"/>
                    <a:pt x="27" y="711"/>
                  </a:cubicBezTo>
                  <a:lnTo>
                    <a:pt x="27" y="711"/>
                  </a:lnTo>
                  <a:lnTo>
                    <a:pt x="3846" y="191"/>
                  </a:lnTo>
                  <a:lnTo>
                    <a:pt x="5775" y="72"/>
                  </a:lnTo>
                  <a:lnTo>
                    <a:pt x="5787" y="0"/>
                  </a:lnTo>
                  <a:close/>
                  <a:moveTo>
                    <a:pt x="27" y="711"/>
                  </a:moveTo>
                  <a:lnTo>
                    <a:pt x="0" y="715"/>
                  </a:lnTo>
                  <a:cubicBezTo>
                    <a:pt x="9" y="715"/>
                    <a:pt x="18" y="714"/>
                    <a:pt x="27" y="7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1"/>
            <p:cNvSpPr/>
            <p:nvPr/>
          </p:nvSpPr>
          <p:spPr>
            <a:xfrm>
              <a:off x="4453718" y="4579730"/>
              <a:ext cx="467238" cy="140781"/>
            </a:xfrm>
            <a:custGeom>
              <a:avLst/>
              <a:gdLst/>
              <a:ahLst/>
              <a:cxnLst/>
              <a:rect l="l" t="t" r="r" b="b"/>
              <a:pathLst>
                <a:path w="6442" h="1941" extrusionOk="0">
                  <a:moveTo>
                    <a:pt x="6441" y="48"/>
                  </a:moveTo>
                  <a:lnTo>
                    <a:pt x="6433" y="49"/>
                  </a:lnTo>
                  <a:lnTo>
                    <a:pt x="6433" y="49"/>
                  </a:lnTo>
                  <a:cubicBezTo>
                    <a:pt x="6436" y="49"/>
                    <a:pt x="6439" y="48"/>
                    <a:pt x="6441" y="48"/>
                  </a:cubicBezTo>
                  <a:close/>
                  <a:moveTo>
                    <a:pt x="6215" y="0"/>
                  </a:moveTo>
                  <a:lnTo>
                    <a:pt x="4905" y="179"/>
                  </a:lnTo>
                  <a:lnTo>
                    <a:pt x="0" y="1870"/>
                  </a:lnTo>
                  <a:lnTo>
                    <a:pt x="36" y="1941"/>
                  </a:lnTo>
                  <a:lnTo>
                    <a:pt x="4929" y="250"/>
                  </a:lnTo>
                  <a:lnTo>
                    <a:pt x="6433" y="49"/>
                  </a:lnTo>
                  <a:lnTo>
                    <a:pt x="6433" y="49"/>
                  </a:lnTo>
                  <a:cubicBezTo>
                    <a:pt x="6416" y="51"/>
                    <a:pt x="6400" y="52"/>
                    <a:pt x="6384" y="52"/>
                  </a:cubicBezTo>
                  <a:cubicBezTo>
                    <a:pt x="6324" y="52"/>
                    <a:pt x="6270" y="37"/>
                    <a:pt x="62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1"/>
            <p:cNvSpPr/>
            <p:nvPr/>
          </p:nvSpPr>
          <p:spPr>
            <a:xfrm>
              <a:off x="3953694" y="4716159"/>
              <a:ext cx="397319" cy="207291"/>
            </a:xfrm>
            <a:custGeom>
              <a:avLst/>
              <a:gdLst/>
              <a:ahLst/>
              <a:cxnLst/>
              <a:rect l="l" t="t" r="r" b="b"/>
              <a:pathLst>
                <a:path w="5478" h="2858" extrusionOk="0">
                  <a:moveTo>
                    <a:pt x="5418" y="0"/>
                  </a:moveTo>
                  <a:lnTo>
                    <a:pt x="1429" y="2310"/>
                  </a:lnTo>
                  <a:lnTo>
                    <a:pt x="0" y="2798"/>
                  </a:lnTo>
                  <a:lnTo>
                    <a:pt x="60" y="2858"/>
                  </a:lnTo>
                  <a:lnTo>
                    <a:pt x="1453" y="2370"/>
                  </a:lnTo>
                  <a:lnTo>
                    <a:pt x="5477" y="60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1"/>
            <p:cNvSpPr/>
            <p:nvPr/>
          </p:nvSpPr>
          <p:spPr>
            <a:xfrm>
              <a:off x="3836267" y="4749813"/>
              <a:ext cx="542379" cy="353294"/>
            </a:xfrm>
            <a:custGeom>
              <a:avLst/>
              <a:gdLst/>
              <a:ahLst/>
              <a:cxnLst/>
              <a:rect l="l" t="t" r="r" b="b"/>
              <a:pathLst>
                <a:path w="7478" h="4871" extrusionOk="0">
                  <a:moveTo>
                    <a:pt x="7442" y="1"/>
                  </a:moveTo>
                  <a:lnTo>
                    <a:pt x="3310" y="2382"/>
                  </a:lnTo>
                  <a:cubicBezTo>
                    <a:pt x="3298" y="2382"/>
                    <a:pt x="3286" y="2394"/>
                    <a:pt x="3262" y="2406"/>
                  </a:cubicBezTo>
                  <a:lnTo>
                    <a:pt x="1822" y="2906"/>
                  </a:lnTo>
                  <a:cubicBezTo>
                    <a:pt x="1762" y="2989"/>
                    <a:pt x="1679" y="3049"/>
                    <a:pt x="1584" y="3061"/>
                  </a:cubicBezTo>
                  <a:lnTo>
                    <a:pt x="95" y="4668"/>
                  </a:lnTo>
                  <a:cubicBezTo>
                    <a:pt x="86" y="4722"/>
                    <a:pt x="71" y="4782"/>
                    <a:pt x="38" y="4829"/>
                  </a:cubicBezTo>
                  <a:lnTo>
                    <a:pt x="38" y="4829"/>
                  </a:lnTo>
                  <a:lnTo>
                    <a:pt x="1715" y="3013"/>
                  </a:lnTo>
                  <a:lnTo>
                    <a:pt x="3286" y="2477"/>
                  </a:lnTo>
                  <a:cubicBezTo>
                    <a:pt x="3310" y="2465"/>
                    <a:pt x="3334" y="2453"/>
                    <a:pt x="3346" y="2442"/>
                  </a:cubicBezTo>
                  <a:lnTo>
                    <a:pt x="7477" y="60"/>
                  </a:lnTo>
                  <a:lnTo>
                    <a:pt x="7442" y="1"/>
                  </a:lnTo>
                  <a:close/>
                  <a:moveTo>
                    <a:pt x="38" y="4829"/>
                  </a:moveTo>
                  <a:lnTo>
                    <a:pt x="0" y="4870"/>
                  </a:lnTo>
                  <a:cubicBezTo>
                    <a:pt x="15" y="4859"/>
                    <a:pt x="27" y="4845"/>
                    <a:pt x="38" y="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1"/>
            <p:cNvSpPr/>
            <p:nvPr/>
          </p:nvSpPr>
          <p:spPr>
            <a:xfrm>
              <a:off x="5821567" y="4628905"/>
              <a:ext cx="273801" cy="156375"/>
            </a:xfrm>
            <a:custGeom>
              <a:avLst/>
              <a:gdLst/>
              <a:ahLst/>
              <a:cxnLst/>
              <a:rect l="l" t="t" r="r" b="b"/>
              <a:pathLst>
                <a:path w="3775" h="2156" extrusionOk="0">
                  <a:moveTo>
                    <a:pt x="24" y="1"/>
                  </a:moveTo>
                  <a:lnTo>
                    <a:pt x="1" y="72"/>
                  </a:lnTo>
                  <a:lnTo>
                    <a:pt x="2727" y="1406"/>
                  </a:lnTo>
                  <a:cubicBezTo>
                    <a:pt x="2739" y="1406"/>
                    <a:pt x="2751" y="1418"/>
                    <a:pt x="2763" y="1430"/>
                  </a:cubicBezTo>
                  <a:lnTo>
                    <a:pt x="3715" y="2156"/>
                  </a:lnTo>
                  <a:lnTo>
                    <a:pt x="3775" y="2108"/>
                  </a:lnTo>
                  <a:lnTo>
                    <a:pt x="2822" y="1370"/>
                  </a:lnTo>
                  <a:cubicBezTo>
                    <a:pt x="2799" y="1346"/>
                    <a:pt x="2787" y="1334"/>
                    <a:pt x="2763" y="133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1"/>
            <p:cNvSpPr/>
            <p:nvPr/>
          </p:nvSpPr>
          <p:spPr>
            <a:xfrm>
              <a:off x="5427800" y="4495957"/>
              <a:ext cx="351553" cy="116628"/>
            </a:xfrm>
            <a:custGeom>
              <a:avLst/>
              <a:gdLst/>
              <a:ahLst/>
              <a:cxnLst/>
              <a:rect l="l" t="t" r="r" b="b"/>
              <a:pathLst>
                <a:path w="4847" h="1608" extrusionOk="0">
                  <a:moveTo>
                    <a:pt x="0" y="0"/>
                  </a:moveTo>
                  <a:lnTo>
                    <a:pt x="0" y="84"/>
                  </a:lnTo>
                  <a:lnTo>
                    <a:pt x="4060" y="1250"/>
                  </a:lnTo>
                  <a:cubicBezTo>
                    <a:pt x="4072" y="1250"/>
                    <a:pt x="4084" y="1250"/>
                    <a:pt x="4096" y="1262"/>
                  </a:cubicBezTo>
                  <a:lnTo>
                    <a:pt x="4822" y="1608"/>
                  </a:lnTo>
                  <a:lnTo>
                    <a:pt x="4846" y="1536"/>
                  </a:lnTo>
                  <a:lnTo>
                    <a:pt x="4132" y="1191"/>
                  </a:lnTo>
                  <a:cubicBezTo>
                    <a:pt x="4120" y="1179"/>
                    <a:pt x="4096" y="1179"/>
                    <a:pt x="4084" y="1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1"/>
            <p:cNvSpPr/>
            <p:nvPr/>
          </p:nvSpPr>
          <p:spPr>
            <a:xfrm>
              <a:off x="3802541" y="4947603"/>
              <a:ext cx="114960" cy="120110"/>
            </a:xfrm>
            <a:custGeom>
              <a:avLst/>
              <a:gdLst/>
              <a:ahLst/>
              <a:cxnLst/>
              <a:rect l="l" t="t" r="r" b="b"/>
              <a:pathLst>
                <a:path w="1585" h="1656" extrusionOk="0">
                  <a:moveTo>
                    <a:pt x="1537" y="0"/>
                  </a:moveTo>
                  <a:lnTo>
                    <a:pt x="1" y="1655"/>
                  </a:lnTo>
                  <a:lnTo>
                    <a:pt x="36" y="1631"/>
                  </a:lnTo>
                  <a:cubicBezTo>
                    <a:pt x="72" y="1608"/>
                    <a:pt x="120" y="1584"/>
                    <a:pt x="179" y="1584"/>
                  </a:cubicBezTo>
                  <a:lnTo>
                    <a:pt x="1584" y="6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1"/>
            <p:cNvSpPr/>
            <p:nvPr/>
          </p:nvSpPr>
          <p:spPr>
            <a:xfrm>
              <a:off x="4426882" y="4539113"/>
              <a:ext cx="453458" cy="143464"/>
            </a:xfrm>
            <a:custGeom>
              <a:avLst/>
              <a:gdLst/>
              <a:ahLst/>
              <a:cxnLst/>
              <a:rect l="l" t="t" r="r" b="b"/>
              <a:pathLst>
                <a:path w="6252" h="1978" extrusionOk="0">
                  <a:moveTo>
                    <a:pt x="6216" y="1"/>
                  </a:moveTo>
                  <a:lnTo>
                    <a:pt x="5180" y="155"/>
                  </a:lnTo>
                  <a:cubicBezTo>
                    <a:pt x="5156" y="155"/>
                    <a:pt x="5133" y="155"/>
                    <a:pt x="5109" y="167"/>
                  </a:cubicBezTo>
                  <a:lnTo>
                    <a:pt x="1" y="1918"/>
                  </a:lnTo>
                  <a:lnTo>
                    <a:pt x="61" y="1977"/>
                  </a:lnTo>
                  <a:lnTo>
                    <a:pt x="5133" y="239"/>
                  </a:lnTo>
                  <a:cubicBezTo>
                    <a:pt x="5144" y="227"/>
                    <a:pt x="5168" y="227"/>
                    <a:pt x="5180" y="227"/>
                  </a:cubicBezTo>
                  <a:lnTo>
                    <a:pt x="6252" y="72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1"/>
            <p:cNvSpPr/>
            <p:nvPr/>
          </p:nvSpPr>
          <p:spPr>
            <a:xfrm>
              <a:off x="4930387" y="4487326"/>
              <a:ext cx="413711" cy="50989"/>
            </a:xfrm>
            <a:custGeom>
              <a:avLst/>
              <a:gdLst/>
              <a:ahLst/>
              <a:cxnLst/>
              <a:rect l="l" t="t" r="r" b="b"/>
              <a:pathLst>
                <a:path w="5704" h="703" extrusionOk="0">
                  <a:moveTo>
                    <a:pt x="5703" y="0"/>
                  </a:moveTo>
                  <a:lnTo>
                    <a:pt x="3656" y="131"/>
                  </a:lnTo>
                  <a:lnTo>
                    <a:pt x="3632" y="131"/>
                  </a:lnTo>
                  <a:lnTo>
                    <a:pt x="0" y="631"/>
                  </a:lnTo>
                  <a:lnTo>
                    <a:pt x="36" y="703"/>
                  </a:lnTo>
                  <a:lnTo>
                    <a:pt x="3644" y="215"/>
                  </a:lnTo>
                  <a:lnTo>
                    <a:pt x="3667" y="215"/>
                  </a:lnTo>
                  <a:lnTo>
                    <a:pt x="5703" y="84"/>
                  </a:lnTo>
                  <a:lnTo>
                    <a:pt x="570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1"/>
            <p:cNvSpPr/>
            <p:nvPr/>
          </p:nvSpPr>
          <p:spPr>
            <a:xfrm>
              <a:off x="3831916" y="5104776"/>
              <a:ext cx="2684" cy="1813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24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1"/>
            <p:cNvSpPr/>
            <p:nvPr/>
          </p:nvSpPr>
          <p:spPr>
            <a:xfrm>
              <a:off x="3631587" y="5088384"/>
              <a:ext cx="210772" cy="146873"/>
            </a:xfrm>
            <a:custGeom>
              <a:avLst/>
              <a:gdLst/>
              <a:ahLst/>
              <a:cxnLst/>
              <a:rect l="l" t="t" r="r" b="b"/>
              <a:pathLst>
                <a:path w="2906" h="2025" extrusionOk="0">
                  <a:moveTo>
                    <a:pt x="2905" y="0"/>
                  </a:moveTo>
                  <a:lnTo>
                    <a:pt x="2763" y="143"/>
                  </a:lnTo>
                  <a:lnTo>
                    <a:pt x="2739" y="167"/>
                  </a:lnTo>
                  <a:lnTo>
                    <a:pt x="2715" y="179"/>
                  </a:lnTo>
                  <a:lnTo>
                    <a:pt x="0" y="1953"/>
                  </a:lnTo>
                  <a:lnTo>
                    <a:pt x="36" y="2024"/>
                  </a:lnTo>
                  <a:lnTo>
                    <a:pt x="2763" y="262"/>
                  </a:lnTo>
                  <a:lnTo>
                    <a:pt x="2786" y="238"/>
                  </a:lnTo>
                  <a:cubicBezTo>
                    <a:pt x="2798" y="226"/>
                    <a:pt x="2798" y="214"/>
                    <a:pt x="2810" y="214"/>
                  </a:cubicBezTo>
                  <a:cubicBezTo>
                    <a:pt x="2870" y="155"/>
                    <a:pt x="2905" y="83"/>
                    <a:pt x="2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1"/>
            <p:cNvSpPr/>
            <p:nvPr/>
          </p:nvSpPr>
          <p:spPr>
            <a:xfrm>
              <a:off x="2654894" y="4472602"/>
              <a:ext cx="1266882" cy="479351"/>
            </a:xfrm>
            <a:custGeom>
              <a:avLst/>
              <a:gdLst/>
              <a:ahLst/>
              <a:cxnLst/>
              <a:rect l="l" t="t" r="r" b="b"/>
              <a:pathLst>
                <a:path w="17467" h="6609" extrusionOk="0">
                  <a:moveTo>
                    <a:pt x="2132" y="1"/>
                  </a:moveTo>
                  <a:lnTo>
                    <a:pt x="631" y="168"/>
                  </a:lnTo>
                  <a:lnTo>
                    <a:pt x="0" y="799"/>
                  </a:lnTo>
                  <a:lnTo>
                    <a:pt x="72" y="6585"/>
                  </a:lnTo>
                  <a:lnTo>
                    <a:pt x="143" y="6585"/>
                  </a:lnTo>
                  <a:lnTo>
                    <a:pt x="84" y="834"/>
                  </a:lnTo>
                  <a:lnTo>
                    <a:pt x="667" y="251"/>
                  </a:lnTo>
                  <a:lnTo>
                    <a:pt x="2143" y="72"/>
                  </a:lnTo>
                  <a:lnTo>
                    <a:pt x="9252" y="179"/>
                  </a:lnTo>
                  <a:lnTo>
                    <a:pt x="10787" y="560"/>
                  </a:lnTo>
                  <a:lnTo>
                    <a:pt x="13693" y="3263"/>
                  </a:lnTo>
                  <a:lnTo>
                    <a:pt x="13693" y="3275"/>
                  </a:lnTo>
                  <a:lnTo>
                    <a:pt x="13704" y="3287"/>
                  </a:lnTo>
                  <a:lnTo>
                    <a:pt x="14300" y="3823"/>
                  </a:lnTo>
                  <a:lnTo>
                    <a:pt x="14324" y="3835"/>
                  </a:lnTo>
                  <a:lnTo>
                    <a:pt x="15776" y="4966"/>
                  </a:lnTo>
                  <a:lnTo>
                    <a:pt x="17360" y="6549"/>
                  </a:lnTo>
                  <a:lnTo>
                    <a:pt x="17407" y="6609"/>
                  </a:lnTo>
                  <a:lnTo>
                    <a:pt x="17467" y="6549"/>
                  </a:lnTo>
                  <a:lnTo>
                    <a:pt x="15824" y="4906"/>
                  </a:lnTo>
                  <a:lnTo>
                    <a:pt x="14371" y="3775"/>
                  </a:lnTo>
                  <a:lnTo>
                    <a:pt x="14347" y="3763"/>
                  </a:lnTo>
                  <a:lnTo>
                    <a:pt x="13740" y="3216"/>
                  </a:lnTo>
                  <a:lnTo>
                    <a:pt x="10823" y="489"/>
                  </a:lnTo>
                  <a:lnTo>
                    <a:pt x="9252" y="96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1"/>
            <p:cNvSpPr/>
            <p:nvPr/>
          </p:nvSpPr>
          <p:spPr>
            <a:xfrm>
              <a:off x="2611739" y="4429447"/>
              <a:ext cx="1346302" cy="521636"/>
            </a:xfrm>
            <a:custGeom>
              <a:avLst/>
              <a:gdLst/>
              <a:ahLst/>
              <a:cxnLst/>
              <a:rect l="l" t="t" r="r" b="b"/>
              <a:pathLst>
                <a:path w="18562" h="7192" extrusionOk="0">
                  <a:moveTo>
                    <a:pt x="2679" y="1"/>
                  </a:moveTo>
                  <a:lnTo>
                    <a:pt x="1084" y="191"/>
                  </a:lnTo>
                  <a:cubicBezTo>
                    <a:pt x="1000" y="203"/>
                    <a:pt x="929" y="227"/>
                    <a:pt x="881" y="286"/>
                  </a:cubicBezTo>
                  <a:lnTo>
                    <a:pt x="95" y="1060"/>
                  </a:lnTo>
                  <a:cubicBezTo>
                    <a:pt x="36" y="1120"/>
                    <a:pt x="0" y="1203"/>
                    <a:pt x="0" y="1298"/>
                  </a:cubicBezTo>
                  <a:lnTo>
                    <a:pt x="71" y="7192"/>
                  </a:lnTo>
                  <a:lnTo>
                    <a:pt x="155" y="7192"/>
                  </a:lnTo>
                  <a:lnTo>
                    <a:pt x="83" y="1298"/>
                  </a:lnTo>
                  <a:cubicBezTo>
                    <a:pt x="71" y="1227"/>
                    <a:pt x="107" y="1167"/>
                    <a:pt x="155" y="1120"/>
                  </a:cubicBezTo>
                  <a:lnTo>
                    <a:pt x="929" y="346"/>
                  </a:lnTo>
                  <a:cubicBezTo>
                    <a:pt x="976" y="298"/>
                    <a:pt x="1024" y="274"/>
                    <a:pt x="1084" y="262"/>
                  </a:cubicBezTo>
                  <a:lnTo>
                    <a:pt x="2691" y="84"/>
                  </a:lnTo>
                  <a:lnTo>
                    <a:pt x="2715" y="84"/>
                  </a:lnTo>
                  <a:lnTo>
                    <a:pt x="9882" y="191"/>
                  </a:lnTo>
                  <a:lnTo>
                    <a:pt x="9942" y="191"/>
                  </a:lnTo>
                  <a:lnTo>
                    <a:pt x="11609" y="608"/>
                  </a:lnTo>
                  <a:cubicBezTo>
                    <a:pt x="11656" y="620"/>
                    <a:pt x="11692" y="643"/>
                    <a:pt x="11728" y="667"/>
                  </a:cubicBezTo>
                  <a:lnTo>
                    <a:pt x="14692" y="3441"/>
                  </a:lnTo>
                  <a:lnTo>
                    <a:pt x="15288" y="3965"/>
                  </a:lnTo>
                  <a:lnTo>
                    <a:pt x="16752" y="5108"/>
                  </a:lnTo>
                  <a:lnTo>
                    <a:pt x="16776" y="5132"/>
                  </a:lnTo>
                  <a:lnTo>
                    <a:pt x="18479" y="6847"/>
                  </a:lnTo>
                  <a:lnTo>
                    <a:pt x="18562" y="6823"/>
                  </a:lnTo>
                  <a:lnTo>
                    <a:pt x="18502" y="6763"/>
                  </a:lnTo>
                  <a:lnTo>
                    <a:pt x="16835" y="5061"/>
                  </a:lnTo>
                  <a:lnTo>
                    <a:pt x="16800" y="5037"/>
                  </a:lnTo>
                  <a:lnTo>
                    <a:pt x="15335" y="3906"/>
                  </a:lnTo>
                  <a:lnTo>
                    <a:pt x="14740" y="3370"/>
                  </a:lnTo>
                  <a:lnTo>
                    <a:pt x="14728" y="3370"/>
                  </a:lnTo>
                  <a:lnTo>
                    <a:pt x="11787" y="620"/>
                  </a:lnTo>
                  <a:cubicBezTo>
                    <a:pt x="11740" y="572"/>
                    <a:pt x="11692" y="548"/>
                    <a:pt x="11632" y="536"/>
                  </a:cubicBezTo>
                  <a:lnTo>
                    <a:pt x="9966" y="120"/>
                  </a:lnTo>
                  <a:cubicBezTo>
                    <a:pt x="9942" y="108"/>
                    <a:pt x="9918" y="108"/>
                    <a:pt x="9894" y="108"/>
                  </a:cubicBez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1"/>
            <p:cNvSpPr/>
            <p:nvPr/>
          </p:nvSpPr>
          <p:spPr>
            <a:xfrm>
              <a:off x="3951083" y="4959643"/>
              <a:ext cx="17335" cy="12185"/>
            </a:xfrm>
            <a:custGeom>
              <a:avLst/>
              <a:gdLst/>
              <a:ahLst/>
              <a:cxnLst/>
              <a:rect l="l" t="t" r="r" b="b"/>
              <a:pathLst>
                <a:path w="239" h="168" extrusionOk="0">
                  <a:moveTo>
                    <a:pt x="239" y="1"/>
                  </a:moveTo>
                  <a:lnTo>
                    <a:pt x="96" y="49"/>
                  </a:lnTo>
                  <a:lnTo>
                    <a:pt x="1" y="168"/>
                  </a:lnTo>
                  <a:cubicBezTo>
                    <a:pt x="96" y="144"/>
                    <a:pt x="191" y="96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1"/>
            <p:cNvSpPr/>
            <p:nvPr/>
          </p:nvSpPr>
          <p:spPr>
            <a:xfrm>
              <a:off x="3608232" y="5062419"/>
              <a:ext cx="206493" cy="136501"/>
            </a:xfrm>
            <a:custGeom>
              <a:avLst/>
              <a:gdLst/>
              <a:ahLst/>
              <a:cxnLst/>
              <a:rect l="l" t="t" r="r" b="b"/>
              <a:pathLst>
                <a:path w="2847" h="1882" extrusionOk="0">
                  <a:moveTo>
                    <a:pt x="2846" y="1"/>
                  </a:moveTo>
                  <a:cubicBezTo>
                    <a:pt x="2799" y="1"/>
                    <a:pt x="2751" y="25"/>
                    <a:pt x="2704" y="48"/>
                  </a:cubicBezTo>
                  <a:lnTo>
                    <a:pt x="2715" y="48"/>
                  </a:lnTo>
                  <a:lnTo>
                    <a:pt x="2680" y="72"/>
                  </a:lnTo>
                  <a:lnTo>
                    <a:pt x="1" y="1822"/>
                  </a:lnTo>
                  <a:lnTo>
                    <a:pt x="48" y="1882"/>
                  </a:lnTo>
                  <a:lnTo>
                    <a:pt x="2727" y="132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1"/>
            <p:cNvSpPr/>
            <p:nvPr/>
          </p:nvSpPr>
          <p:spPr>
            <a:xfrm>
              <a:off x="5816417" y="3910420"/>
              <a:ext cx="324717" cy="723777"/>
            </a:xfrm>
            <a:custGeom>
              <a:avLst/>
              <a:gdLst/>
              <a:ahLst/>
              <a:cxnLst/>
              <a:rect l="l" t="t" r="r" b="b"/>
              <a:pathLst>
                <a:path w="4477" h="9979" extrusionOk="0">
                  <a:moveTo>
                    <a:pt x="1405" y="1"/>
                  </a:moveTo>
                  <a:lnTo>
                    <a:pt x="4322" y="2942"/>
                  </a:lnTo>
                  <a:cubicBezTo>
                    <a:pt x="4382" y="3001"/>
                    <a:pt x="4405" y="3085"/>
                    <a:pt x="4394" y="3156"/>
                  </a:cubicBezTo>
                  <a:lnTo>
                    <a:pt x="4286" y="3990"/>
                  </a:lnTo>
                  <a:cubicBezTo>
                    <a:pt x="4286" y="4049"/>
                    <a:pt x="4251" y="4097"/>
                    <a:pt x="4215" y="4144"/>
                  </a:cubicBezTo>
                  <a:lnTo>
                    <a:pt x="3489" y="4871"/>
                  </a:lnTo>
                  <a:lnTo>
                    <a:pt x="2143" y="6311"/>
                  </a:lnTo>
                  <a:lnTo>
                    <a:pt x="726" y="8038"/>
                  </a:lnTo>
                  <a:lnTo>
                    <a:pt x="0" y="9943"/>
                  </a:lnTo>
                  <a:lnTo>
                    <a:pt x="72" y="9978"/>
                  </a:lnTo>
                  <a:lnTo>
                    <a:pt x="95" y="9907"/>
                  </a:lnTo>
                  <a:lnTo>
                    <a:pt x="798" y="8073"/>
                  </a:lnTo>
                  <a:lnTo>
                    <a:pt x="2203" y="6359"/>
                  </a:lnTo>
                  <a:lnTo>
                    <a:pt x="3548" y="4918"/>
                  </a:lnTo>
                  <a:lnTo>
                    <a:pt x="4263" y="4192"/>
                  </a:lnTo>
                  <a:cubicBezTo>
                    <a:pt x="4322" y="4144"/>
                    <a:pt x="4358" y="4073"/>
                    <a:pt x="4358" y="4001"/>
                  </a:cubicBezTo>
                  <a:lnTo>
                    <a:pt x="4465" y="3168"/>
                  </a:lnTo>
                  <a:cubicBezTo>
                    <a:pt x="4477" y="3061"/>
                    <a:pt x="4441" y="2966"/>
                    <a:pt x="4370" y="2882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1"/>
            <p:cNvSpPr/>
            <p:nvPr/>
          </p:nvSpPr>
          <p:spPr>
            <a:xfrm>
              <a:off x="5777541" y="3910420"/>
              <a:ext cx="318697" cy="704774"/>
            </a:xfrm>
            <a:custGeom>
              <a:avLst/>
              <a:gdLst/>
              <a:ahLst/>
              <a:cxnLst/>
              <a:rect l="l" t="t" r="r" b="b"/>
              <a:pathLst>
                <a:path w="4394" h="9717" extrusionOk="0">
                  <a:moveTo>
                    <a:pt x="1084" y="1"/>
                  </a:moveTo>
                  <a:lnTo>
                    <a:pt x="4322" y="3251"/>
                  </a:lnTo>
                  <a:lnTo>
                    <a:pt x="4251" y="3811"/>
                  </a:lnTo>
                  <a:lnTo>
                    <a:pt x="3608" y="4454"/>
                  </a:lnTo>
                  <a:lnTo>
                    <a:pt x="3596" y="4466"/>
                  </a:lnTo>
                  <a:lnTo>
                    <a:pt x="2239" y="5918"/>
                  </a:lnTo>
                  <a:lnTo>
                    <a:pt x="2227" y="5930"/>
                  </a:lnTo>
                  <a:lnTo>
                    <a:pt x="774" y="7692"/>
                  </a:lnTo>
                  <a:cubicBezTo>
                    <a:pt x="750" y="7728"/>
                    <a:pt x="739" y="7752"/>
                    <a:pt x="727" y="7788"/>
                  </a:cubicBezTo>
                  <a:lnTo>
                    <a:pt x="24" y="9609"/>
                  </a:lnTo>
                  <a:lnTo>
                    <a:pt x="0" y="9681"/>
                  </a:lnTo>
                  <a:lnTo>
                    <a:pt x="72" y="9716"/>
                  </a:lnTo>
                  <a:lnTo>
                    <a:pt x="798" y="7811"/>
                  </a:lnTo>
                  <a:cubicBezTo>
                    <a:pt x="798" y="7788"/>
                    <a:pt x="822" y="7752"/>
                    <a:pt x="834" y="7740"/>
                  </a:cubicBezTo>
                  <a:lnTo>
                    <a:pt x="2286" y="5966"/>
                  </a:lnTo>
                  <a:lnTo>
                    <a:pt x="2298" y="5954"/>
                  </a:lnTo>
                  <a:lnTo>
                    <a:pt x="3644" y="4501"/>
                  </a:lnTo>
                  <a:lnTo>
                    <a:pt x="4322" y="3835"/>
                  </a:lnTo>
                  <a:lnTo>
                    <a:pt x="4394" y="3216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5770650" y="4651389"/>
              <a:ext cx="27706" cy="14433"/>
            </a:xfrm>
            <a:custGeom>
              <a:avLst/>
              <a:gdLst/>
              <a:ahLst/>
              <a:cxnLst/>
              <a:rect l="l" t="t" r="r" b="b"/>
              <a:pathLst>
                <a:path w="382" h="199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84"/>
                    <a:pt x="107" y="143"/>
                    <a:pt x="191" y="179"/>
                  </a:cubicBezTo>
                  <a:cubicBezTo>
                    <a:pt x="225" y="193"/>
                    <a:pt x="264" y="199"/>
                    <a:pt x="303" y="199"/>
                  </a:cubicBezTo>
                  <a:cubicBezTo>
                    <a:pt x="330" y="199"/>
                    <a:pt x="356" y="196"/>
                    <a:pt x="381" y="1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1"/>
            <p:cNvSpPr/>
            <p:nvPr/>
          </p:nvSpPr>
          <p:spPr>
            <a:xfrm>
              <a:off x="4194640" y="3910420"/>
              <a:ext cx="692589" cy="634783"/>
            </a:xfrm>
            <a:custGeom>
              <a:avLst/>
              <a:gdLst/>
              <a:ahLst/>
              <a:cxnLst/>
              <a:rect l="l" t="t" r="r" b="b"/>
              <a:pathLst>
                <a:path w="9549" h="8752" extrusionOk="0">
                  <a:moveTo>
                    <a:pt x="0" y="1"/>
                  </a:moveTo>
                  <a:lnTo>
                    <a:pt x="2774" y="2275"/>
                  </a:lnTo>
                  <a:lnTo>
                    <a:pt x="2786" y="2287"/>
                  </a:lnTo>
                  <a:cubicBezTo>
                    <a:pt x="2786" y="2287"/>
                    <a:pt x="2798" y="2299"/>
                    <a:pt x="2810" y="2299"/>
                  </a:cubicBezTo>
                  <a:lnTo>
                    <a:pt x="3917" y="2930"/>
                  </a:lnTo>
                  <a:lnTo>
                    <a:pt x="3941" y="2930"/>
                  </a:lnTo>
                  <a:lnTo>
                    <a:pt x="6953" y="5561"/>
                  </a:lnTo>
                  <a:lnTo>
                    <a:pt x="8073" y="6668"/>
                  </a:lnTo>
                  <a:lnTo>
                    <a:pt x="8763" y="7573"/>
                  </a:lnTo>
                  <a:lnTo>
                    <a:pt x="9418" y="8681"/>
                  </a:lnTo>
                  <a:lnTo>
                    <a:pt x="9466" y="8752"/>
                  </a:lnTo>
                  <a:lnTo>
                    <a:pt x="9549" y="8740"/>
                  </a:lnTo>
                  <a:lnTo>
                    <a:pt x="8835" y="7538"/>
                  </a:lnTo>
                  <a:lnTo>
                    <a:pt x="8120" y="6621"/>
                  </a:lnTo>
                  <a:lnTo>
                    <a:pt x="7001" y="5502"/>
                  </a:lnTo>
                  <a:lnTo>
                    <a:pt x="3989" y="2882"/>
                  </a:lnTo>
                  <a:lnTo>
                    <a:pt x="2858" y="2239"/>
                  </a:lnTo>
                  <a:lnTo>
                    <a:pt x="2822" y="221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1"/>
            <p:cNvSpPr/>
            <p:nvPr/>
          </p:nvSpPr>
          <p:spPr>
            <a:xfrm>
              <a:off x="4261948" y="3910420"/>
              <a:ext cx="671120" cy="627892"/>
            </a:xfrm>
            <a:custGeom>
              <a:avLst/>
              <a:gdLst/>
              <a:ahLst/>
              <a:cxnLst/>
              <a:rect l="l" t="t" r="r" b="b"/>
              <a:pathLst>
                <a:path w="9253" h="8657" extrusionOk="0">
                  <a:moveTo>
                    <a:pt x="1" y="1"/>
                  </a:moveTo>
                  <a:lnTo>
                    <a:pt x="2192" y="1787"/>
                  </a:lnTo>
                  <a:lnTo>
                    <a:pt x="3335" y="2442"/>
                  </a:lnTo>
                  <a:cubicBezTo>
                    <a:pt x="3347" y="2454"/>
                    <a:pt x="3358" y="2454"/>
                    <a:pt x="3370" y="2466"/>
                  </a:cubicBezTo>
                  <a:lnTo>
                    <a:pt x="6418" y="5109"/>
                  </a:lnTo>
                  <a:lnTo>
                    <a:pt x="6430" y="5121"/>
                  </a:lnTo>
                  <a:lnTo>
                    <a:pt x="7573" y="6264"/>
                  </a:lnTo>
                  <a:lnTo>
                    <a:pt x="7597" y="6287"/>
                  </a:lnTo>
                  <a:lnTo>
                    <a:pt x="8323" y="7228"/>
                  </a:lnTo>
                  <a:cubicBezTo>
                    <a:pt x="8323" y="7228"/>
                    <a:pt x="8335" y="7240"/>
                    <a:pt x="8335" y="7252"/>
                  </a:cubicBezTo>
                  <a:lnTo>
                    <a:pt x="9169" y="8657"/>
                  </a:lnTo>
                  <a:lnTo>
                    <a:pt x="9252" y="8645"/>
                  </a:lnTo>
                  <a:lnTo>
                    <a:pt x="9216" y="8573"/>
                  </a:lnTo>
                  <a:lnTo>
                    <a:pt x="8407" y="7216"/>
                  </a:lnTo>
                  <a:cubicBezTo>
                    <a:pt x="8395" y="7204"/>
                    <a:pt x="8383" y="7192"/>
                    <a:pt x="8371" y="7180"/>
                  </a:cubicBezTo>
                  <a:lnTo>
                    <a:pt x="7645" y="6240"/>
                  </a:lnTo>
                  <a:cubicBezTo>
                    <a:pt x="7645" y="6228"/>
                    <a:pt x="7633" y="6216"/>
                    <a:pt x="7621" y="6216"/>
                  </a:cubicBezTo>
                  <a:lnTo>
                    <a:pt x="6478" y="5073"/>
                  </a:lnTo>
                  <a:lnTo>
                    <a:pt x="6466" y="5049"/>
                  </a:lnTo>
                  <a:lnTo>
                    <a:pt x="3418" y="2418"/>
                  </a:lnTo>
                  <a:lnTo>
                    <a:pt x="3406" y="2406"/>
                  </a:lnTo>
                  <a:cubicBezTo>
                    <a:pt x="3394" y="2394"/>
                    <a:pt x="3382" y="2382"/>
                    <a:pt x="3370" y="2370"/>
                  </a:cubicBezTo>
                  <a:lnTo>
                    <a:pt x="2251" y="1739"/>
                  </a:lnTo>
                  <a:lnTo>
                    <a:pt x="2239" y="172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1"/>
            <p:cNvSpPr/>
            <p:nvPr/>
          </p:nvSpPr>
          <p:spPr>
            <a:xfrm>
              <a:off x="4904494" y="4575378"/>
              <a:ext cx="30245" cy="8196"/>
            </a:xfrm>
            <a:custGeom>
              <a:avLst/>
              <a:gdLst/>
              <a:ahLst/>
              <a:cxnLst/>
              <a:rect l="l" t="t" r="r" b="b"/>
              <a:pathLst>
                <a:path w="417" h="113" extrusionOk="0">
                  <a:moveTo>
                    <a:pt x="417" y="1"/>
                  </a:moveTo>
                  <a:lnTo>
                    <a:pt x="0" y="60"/>
                  </a:lnTo>
                  <a:cubicBezTo>
                    <a:pt x="55" y="97"/>
                    <a:pt x="109" y="112"/>
                    <a:pt x="169" y="112"/>
                  </a:cubicBezTo>
                  <a:cubicBezTo>
                    <a:pt x="188" y="112"/>
                    <a:pt x="207" y="111"/>
                    <a:pt x="226" y="108"/>
                  </a:cubicBezTo>
                  <a:cubicBezTo>
                    <a:pt x="262" y="108"/>
                    <a:pt x="310" y="84"/>
                    <a:pt x="345" y="72"/>
                  </a:cubicBezTo>
                  <a:cubicBezTo>
                    <a:pt x="369" y="48"/>
                    <a:pt x="405" y="25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1"/>
            <p:cNvSpPr/>
            <p:nvPr/>
          </p:nvSpPr>
          <p:spPr>
            <a:xfrm>
              <a:off x="6467521" y="4905681"/>
              <a:ext cx="740169" cy="360619"/>
            </a:xfrm>
            <a:custGeom>
              <a:avLst/>
              <a:gdLst/>
              <a:ahLst/>
              <a:cxnLst/>
              <a:rect l="l" t="t" r="r" b="b"/>
              <a:pathLst>
                <a:path w="10205" h="4972" extrusionOk="0">
                  <a:moveTo>
                    <a:pt x="6174" y="1"/>
                  </a:moveTo>
                  <a:cubicBezTo>
                    <a:pt x="6087" y="1"/>
                    <a:pt x="5999" y="33"/>
                    <a:pt x="5930" y="102"/>
                  </a:cubicBezTo>
                  <a:lnTo>
                    <a:pt x="4703" y="1328"/>
                  </a:lnTo>
                  <a:lnTo>
                    <a:pt x="3048" y="2674"/>
                  </a:lnTo>
                  <a:lnTo>
                    <a:pt x="3037" y="2686"/>
                  </a:lnTo>
                  <a:lnTo>
                    <a:pt x="1608" y="4007"/>
                  </a:lnTo>
                  <a:lnTo>
                    <a:pt x="72" y="4865"/>
                  </a:lnTo>
                  <a:lnTo>
                    <a:pt x="0" y="4900"/>
                  </a:lnTo>
                  <a:lnTo>
                    <a:pt x="36" y="4972"/>
                  </a:lnTo>
                  <a:lnTo>
                    <a:pt x="1655" y="4079"/>
                  </a:lnTo>
                  <a:lnTo>
                    <a:pt x="3084" y="2745"/>
                  </a:lnTo>
                  <a:lnTo>
                    <a:pt x="3096" y="2733"/>
                  </a:lnTo>
                  <a:lnTo>
                    <a:pt x="4751" y="1400"/>
                  </a:lnTo>
                  <a:lnTo>
                    <a:pt x="5989" y="162"/>
                  </a:lnTo>
                  <a:cubicBezTo>
                    <a:pt x="6038" y="106"/>
                    <a:pt x="6103" y="80"/>
                    <a:pt x="6169" y="80"/>
                  </a:cubicBezTo>
                  <a:cubicBezTo>
                    <a:pt x="6231" y="80"/>
                    <a:pt x="6294" y="103"/>
                    <a:pt x="6346" y="150"/>
                  </a:cubicBezTo>
                  <a:lnTo>
                    <a:pt x="10156" y="3483"/>
                  </a:lnTo>
                  <a:lnTo>
                    <a:pt x="10204" y="3424"/>
                  </a:lnTo>
                  <a:lnTo>
                    <a:pt x="6394" y="78"/>
                  </a:lnTo>
                  <a:cubicBezTo>
                    <a:pt x="6332" y="27"/>
                    <a:pt x="6254" y="1"/>
                    <a:pt x="617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6439017" y="5287843"/>
              <a:ext cx="16464" cy="25966"/>
            </a:xfrm>
            <a:custGeom>
              <a:avLst/>
              <a:gdLst/>
              <a:ahLst/>
              <a:cxnLst/>
              <a:rect l="l" t="t" r="r" b="b"/>
              <a:pathLst>
                <a:path w="227" h="358" extrusionOk="0">
                  <a:moveTo>
                    <a:pt x="12" y="0"/>
                  </a:moveTo>
                  <a:cubicBezTo>
                    <a:pt x="1" y="72"/>
                    <a:pt x="12" y="143"/>
                    <a:pt x="48" y="215"/>
                  </a:cubicBezTo>
                  <a:cubicBezTo>
                    <a:pt x="84" y="286"/>
                    <a:pt x="155" y="334"/>
                    <a:pt x="227" y="358"/>
                  </a:cubicBezTo>
                  <a:lnTo>
                    <a:pt x="120" y="16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6490804" y="4956234"/>
              <a:ext cx="688382" cy="347201"/>
            </a:xfrm>
            <a:custGeom>
              <a:avLst/>
              <a:gdLst/>
              <a:ahLst/>
              <a:cxnLst/>
              <a:rect l="l" t="t" r="r" b="b"/>
              <a:pathLst>
                <a:path w="9491" h="4787" extrusionOk="0">
                  <a:moveTo>
                    <a:pt x="5871" y="0"/>
                  </a:moveTo>
                  <a:lnTo>
                    <a:pt x="4799" y="1072"/>
                  </a:lnTo>
                  <a:lnTo>
                    <a:pt x="4775" y="1096"/>
                  </a:lnTo>
                  <a:lnTo>
                    <a:pt x="3120" y="2429"/>
                  </a:lnTo>
                  <a:lnTo>
                    <a:pt x="1668" y="3775"/>
                  </a:lnTo>
                  <a:cubicBezTo>
                    <a:pt x="1656" y="3787"/>
                    <a:pt x="1644" y="3798"/>
                    <a:pt x="1620" y="3810"/>
                  </a:cubicBezTo>
                  <a:lnTo>
                    <a:pt x="1" y="4715"/>
                  </a:lnTo>
                  <a:lnTo>
                    <a:pt x="37" y="4787"/>
                  </a:lnTo>
                  <a:lnTo>
                    <a:pt x="108" y="4739"/>
                  </a:lnTo>
                  <a:lnTo>
                    <a:pt x="1656" y="3882"/>
                  </a:lnTo>
                  <a:cubicBezTo>
                    <a:pt x="1680" y="3870"/>
                    <a:pt x="1704" y="3846"/>
                    <a:pt x="1727" y="3834"/>
                  </a:cubicBezTo>
                  <a:lnTo>
                    <a:pt x="3168" y="2489"/>
                  </a:lnTo>
                  <a:lnTo>
                    <a:pt x="4823" y="1155"/>
                  </a:lnTo>
                  <a:lnTo>
                    <a:pt x="4847" y="1131"/>
                  </a:lnTo>
                  <a:lnTo>
                    <a:pt x="5871" y="108"/>
                  </a:lnTo>
                  <a:lnTo>
                    <a:pt x="9431" y="3227"/>
                  </a:lnTo>
                  <a:lnTo>
                    <a:pt x="9490" y="3167"/>
                  </a:lnTo>
                  <a:lnTo>
                    <a:pt x="58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8826787" y="4065055"/>
              <a:ext cx="90735" cy="95014"/>
            </a:xfrm>
            <a:custGeom>
              <a:avLst/>
              <a:gdLst/>
              <a:ahLst/>
              <a:cxnLst/>
              <a:rect l="l" t="t" r="r" b="b"/>
              <a:pathLst>
                <a:path w="1251" h="1310" extrusionOk="0">
                  <a:moveTo>
                    <a:pt x="1250" y="0"/>
                  </a:moveTo>
                  <a:lnTo>
                    <a:pt x="322" y="965"/>
                  </a:lnTo>
                  <a:lnTo>
                    <a:pt x="0" y="1250"/>
                  </a:lnTo>
                  <a:lnTo>
                    <a:pt x="60" y="1310"/>
                  </a:lnTo>
                  <a:lnTo>
                    <a:pt x="369" y="1024"/>
                  </a:lnTo>
                  <a:lnTo>
                    <a:pt x="1250" y="10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8858700" y="4127213"/>
              <a:ext cx="58822" cy="63101"/>
            </a:xfrm>
            <a:custGeom>
              <a:avLst/>
              <a:gdLst/>
              <a:ahLst/>
              <a:cxnLst/>
              <a:rect l="l" t="t" r="r" b="b"/>
              <a:pathLst>
                <a:path w="811" h="870" extrusionOk="0">
                  <a:moveTo>
                    <a:pt x="810" y="0"/>
                  </a:moveTo>
                  <a:lnTo>
                    <a:pt x="299" y="524"/>
                  </a:lnTo>
                  <a:lnTo>
                    <a:pt x="287" y="536"/>
                  </a:lnTo>
                  <a:lnTo>
                    <a:pt x="1" y="810"/>
                  </a:lnTo>
                  <a:lnTo>
                    <a:pt x="48" y="870"/>
                  </a:lnTo>
                  <a:lnTo>
                    <a:pt x="346" y="596"/>
                  </a:lnTo>
                  <a:lnTo>
                    <a:pt x="358" y="584"/>
                  </a:lnTo>
                  <a:lnTo>
                    <a:pt x="810" y="108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3513290" y="3910420"/>
              <a:ext cx="59620" cy="88196"/>
            </a:xfrm>
            <a:custGeom>
              <a:avLst/>
              <a:gdLst/>
              <a:ahLst/>
              <a:cxnLst/>
              <a:rect l="l" t="t" r="r" b="b"/>
              <a:pathLst>
                <a:path w="822" h="1216" extrusionOk="0">
                  <a:moveTo>
                    <a:pt x="738" y="1"/>
                  </a:moveTo>
                  <a:lnTo>
                    <a:pt x="0" y="1168"/>
                  </a:lnTo>
                  <a:lnTo>
                    <a:pt x="60" y="1215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7999506" y="3948426"/>
              <a:ext cx="493131" cy="494945"/>
            </a:xfrm>
            <a:custGeom>
              <a:avLst/>
              <a:gdLst/>
              <a:ahLst/>
              <a:cxnLst/>
              <a:rect l="l" t="t" r="r" b="b"/>
              <a:pathLst>
                <a:path w="6799" h="6824" extrusionOk="0">
                  <a:moveTo>
                    <a:pt x="6751" y="1"/>
                  </a:moveTo>
                  <a:lnTo>
                    <a:pt x="0" y="6752"/>
                  </a:lnTo>
                  <a:lnTo>
                    <a:pt x="36" y="6823"/>
                  </a:lnTo>
                  <a:lnTo>
                    <a:pt x="95" y="6764"/>
                  </a:lnTo>
                  <a:lnTo>
                    <a:pt x="6799" y="60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7116885" y="5097016"/>
              <a:ext cx="255741" cy="272060"/>
            </a:xfrm>
            <a:custGeom>
              <a:avLst/>
              <a:gdLst/>
              <a:ahLst/>
              <a:cxnLst/>
              <a:rect l="l" t="t" r="r" b="b"/>
              <a:pathLst>
                <a:path w="3526" h="3751" extrusionOk="0">
                  <a:moveTo>
                    <a:pt x="3478" y="0"/>
                  </a:moveTo>
                  <a:lnTo>
                    <a:pt x="1" y="3691"/>
                  </a:lnTo>
                  <a:lnTo>
                    <a:pt x="49" y="3751"/>
                  </a:lnTo>
                  <a:lnTo>
                    <a:pt x="108" y="3703"/>
                  </a:lnTo>
                  <a:lnTo>
                    <a:pt x="1882" y="1810"/>
                  </a:lnTo>
                  <a:lnTo>
                    <a:pt x="3525" y="48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7722296" y="4465712"/>
              <a:ext cx="253057" cy="264299"/>
            </a:xfrm>
            <a:custGeom>
              <a:avLst/>
              <a:gdLst/>
              <a:ahLst/>
              <a:cxnLst/>
              <a:rect l="l" t="t" r="r" b="b"/>
              <a:pathLst>
                <a:path w="3489" h="3644" extrusionOk="0">
                  <a:moveTo>
                    <a:pt x="3441" y="1"/>
                  </a:moveTo>
                  <a:lnTo>
                    <a:pt x="131" y="3430"/>
                  </a:lnTo>
                  <a:lnTo>
                    <a:pt x="0" y="3572"/>
                  </a:lnTo>
                  <a:lnTo>
                    <a:pt x="36" y="3644"/>
                  </a:lnTo>
                  <a:lnTo>
                    <a:pt x="191" y="3477"/>
                  </a:lnTo>
                  <a:lnTo>
                    <a:pt x="3429" y="132"/>
                  </a:lnTo>
                  <a:lnTo>
                    <a:pt x="3489" y="72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1"/>
            <p:cNvSpPr/>
            <p:nvPr/>
          </p:nvSpPr>
          <p:spPr>
            <a:xfrm>
              <a:off x="7205009" y="4674672"/>
              <a:ext cx="461218" cy="487184"/>
            </a:xfrm>
            <a:custGeom>
              <a:avLst/>
              <a:gdLst/>
              <a:ahLst/>
              <a:cxnLst/>
              <a:rect l="l" t="t" r="r" b="b"/>
              <a:pathLst>
                <a:path w="6359" h="6717" extrusionOk="0">
                  <a:moveTo>
                    <a:pt x="6311" y="1"/>
                  </a:moveTo>
                  <a:lnTo>
                    <a:pt x="6251" y="60"/>
                  </a:lnTo>
                  <a:lnTo>
                    <a:pt x="6065" y="267"/>
                  </a:lnTo>
                  <a:lnTo>
                    <a:pt x="6065" y="267"/>
                  </a:lnTo>
                  <a:cubicBezTo>
                    <a:pt x="6093" y="243"/>
                    <a:pt x="6123" y="221"/>
                    <a:pt x="6156" y="203"/>
                  </a:cubicBezTo>
                  <a:cubicBezTo>
                    <a:pt x="6192" y="180"/>
                    <a:pt x="6239" y="168"/>
                    <a:pt x="6275" y="156"/>
                  </a:cubicBezTo>
                  <a:lnTo>
                    <a:pt x="6358" y="60"/>
                  </a:lnTo>
                  <a:lnTo>
                    <a:pt x="6311" y="1"/>
                  </a:lnTo>
                  <a:close/>
                  <a:moveTo>
                    <a:pt x="6065" y="267"/>
                  </a:moveTo>
                  <a:lnTo>
                    <a:pt x="6065" y="267"/>
                  </a:lnTo>
                  <a:cubicBezTo>
                    <a:pt x="6041" y="289"/>
                    <a:pt x="6018" y="313"/>
                    <a:pt x="5998" y="339"/>
                  </a:cubicBezTo>
                  <a:lnTo>
                    <a:pt x="5998" y="339"/>
                  </a:lnTo>
                  <a:lnTo>
                    <a:pt x="6037" y="299"/>
                  </a:lnTo>
                  <a:lnTo>
                    <a:pt x="6065" y="267"/>
                  </a:lnTo>
                  <a:close/>
                  <a:moveTo>
                    <a:pt x="5998" y="339"/>
                  </a:moveTo>
                  <a:lnTo>
                    <a:pt x="4263" y="2144"/>
                  </a:lnTo>
                  <a:lnTo>
                    <a:pt x="4263" y="2156"/>
                  </a:lnTo>
                  <a:lnTo>
                    <a:pt x="3298" y="3168"/>
                  </a:lnTo>
                  <a:lnTo>
                    <a:pt x="3287" y="3180"/>
                  </a:lnTo>
                  <a:lnTo>
                    <a:pt x="1882" y="4656"/>
                  </a:lnTo>
                  <a:cubicBezTo>
                    <a:pt x="1950" y="4585"/>
                    <a:pt x="2036" y="4531"/>
                    <a:pt x="2132" y="4501"/>
                  </a:cubicBezTo>
                  <a:lnTo>
                    <a:pt x="5894" y="561"/>
                  </a:lnTo>
                  <a:cubicBezTo>
                    <a:pt x="5913" y="478"/>
                    <a:pt x="5949" y="402"/>
                    <a:pt x="5998" y="339"/>
                  </a:cubicBezTo>
                  <a:close/>
                  <a:moveTo>
                    <a:pt x="1882" y="4656"/>
                  </a:moveTo>
                  <a:cubicBezTo>
                    <a:pt x="1879" y="4659"/>
                    <a:pt x="1876" y="4662"/>
                    <a:pt x="1873" y="4665"/>
                  </a:cubicBezTo>
                  <a:lnTo>
                    <a:pt x="1873" y="4665"/>
                  </a:lnTo>
                  <a:lnTo>
                    <a:pt x="1882" y="4656"/>
                  </a:lnTo>
                  <a:close/>
                  <a:moveTo>
                    <a:pt x="1873" y="4665"/>
                  </a:moveTo>
                  <a:lnTo>
                    <a:pt x="48" y="6609"/>
                  </a:lnTo>
                  <a:lnTo>
                    <a:pt x="0" y="6657"/>
                  </a:lnTo>
                  <a:lnTo>
                    <a:pt x="60" y="6716"/>
                  </a:lnTo>
                  <a:lnTo>
                    <a:pt x="1739" y="4918"/>
                  </a:lnTo>
                  <a:cubicBezTo>
                    <a:pt x="1762" y="4821"/>
                    <a:pt x="1809" y="4735"/>
                    <a:pt x="1873" y="4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1"/>
            <p:cNvSpPr/>
            <p:nvPr/>
          </p:nvSpPr>
          <p:spPr>
            <a:xfrm>
              <a:off x="7687699" y="3910420"/>
              <a:ext cx="736687" cy="740169"/>
            </a:xfrm>
            <a:custGeom>
              <a:avLst/>
              <a:gdLst/>
              <a:ahLst/>
              <a:cxnLst/>
              <a:rect l="l" t="t" r="r" b="b"/>
              <a:pathLst>
                <a:path w="10157" h="10205" extrusionOk="0">
                  <a:moveTo>
                    <a:pt x="10050" y="1"/>
                  </a:moveTo>
                  <a:lnTo>
                    <a:pt x="3430" y="6609"/>
                  </a:lnTo>
                  <a:lnTo>
                    <a:pt x="3430" y="6621"/>
                  </a:lnTo>
                  <a:lnTo>
                    <a:pt x="61" y="10097"/>
                  </a:lnTo>
                  <a:lnTo>
                    <a:pt x="1" y="10157"/>
                  </a:lnTo>
                  <a:lnTo>
                    <a:pt x="61" y="10205"/>
                  </a:lnTo>
                  <a:lnTo>
                    <a:pt x="3478" y="6668"/>
                  </a:lnTo>
                  <a:lnTo>
                    <a:pt x="1015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1"/>
            <p:cNvSpPr/>
            <p:nvPr/>
          </p:nvSpPr>
          <p:spPr>
            <a:xfrm>
              <a:off x="7426082" y="4788689"/>
              <a:ext cx="239276" cy="251389"/>
            </a:xfrm>
            <a:custGeom>
              <a:avLst/>
              <a:gdLst/>
              <a:ahLst/>
              <a:cxnLst/>
              <a:rect l="l" t="t" r="r" b="b"/>
              <a:pathLst>
                <a:path w="3299" h="3466" extrusionOk="0">
                  <a:moveTo>
                    <a:pt x="3263" y="1"/>
                  </a:moveTo>
                  <a:lnTo>
                    <a:pt x="0" y="3406"/>
                  </a:lnTo>
                  <a:lnTo>
                    <a:pt x="60" y="3465"/>
                  </a:lnTo>
                  <a:lnTo>
                    <a:pt x="1084" y="2394"/>
                  </a:lnTo>
                  <a:lnTo>
                    <a:pt x="2048" y="1382"/>
                  </a:lnTo>
                  <a:lnTo>
                    <a:pt x="3298" y="72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1"/>
            <p:cNvSpPr/>
            <p:nvPr/>
          </p:nvSpPr>
          <p:spPr>
            <a:xfrm>
              <a:off x="5094450" y="3910420"/>
              <a:ext cx="128741" cy="99439"/>
            </a:xfrm>
            <a:custGeom>
              <a:avLst/>
              <a:gdLst/>
              <a:ahLst/>
              <a:cxnLst/>
              <a:rect l="l" t="t" r="r" b="b"/>
              <a:pathLst>
                <a:path w="1775" h="1371" extrusionOk="0">
                  <a:moveTo>
                    <a:pt x="1" y="1"/>
                  </a:moveTo>
                  <a:lnTo>
                    <a:pt x="1596" y="1323"/>
                  </a:lnTo>
                  <a:cubicBezTo>
                    <a:pt x="1620" y="1323"/>
                    <a:pt x="1644" y="1323"/>
                    <a:pt x="1667" y="1334"/>
                  </a:cubicBezTo>
                  <a:lnTo>
                    <a:pt x="1775" y="13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1"/>
            <p:cNvSpPr/>
            <p:nvPr/>
          </p:nvSpPr>
          <p:spPr>
            <a:xfrm>
              <a:off x="4972672" y="3911290"/>
              <a:ext cx="369685" cy="505244"/>
            </a:xfrm>
            <a:custGeom>
              <a:avLst/>
              <a:gdLst/>
              <a:ahLst/>
              <a:cxnLst/>
              <a:rect l="l" t="t" r="r" b="b"/>
              <a:pathLst>
                <a:path w="5097" h="6966" extrusionOk="0">
                  <a:moveTo>
                    <a:pt x="1" y="1"/>
                  </a:moveTo>
                  <a:lnTo>
                    <a:pt x="2739" y="2263"/>
                  </a:lnTo>
                  <a:lnTo>
                    <a:pt x="3704" y="3870"/>
                  </a:lnTo>
                  <a:lnTo>
                    <a:pt x="4537" y="5954"/>
                  </a:lnTo>
                  <a:cubicBezTo>
                    <a:pt x="4537" y="5978"/>
                    <a:pt x="4561" y="6002"/>
                    <a:pt x="4561" y="6025"/>
                  </a:cubicBezTo>
                  <a:lnTo>
                    <a:pt x="5097" y="6966"/>
                  </a:lnTo>
                  <a:lnTo>
                    <a:pt x="5097" y="6811"/>
                  </a:lnTo>
                  <a:lnTo>
                    <a:pt x="5097" y="6787"/>
                  </a:lnTo>
                  <a:lnTo>
                    <a:pt x="4644" y="5978"/>
                  </a:lnTo>
                  <a:cubicBezTo>
                    <a:pt x="4632" y="5966"/>
                    <a:pt x="4620" y="5942"/>
                    <a:pt x="4620" y="5918"/>
                  </a:cubicBezTo>
                  <a:lnTo>
                    <a:pt x="3787" y="3835"/>
                  </a:lnTo>
                  <a:lnTo>
                    <a:pt x="2906" y="2382"/>
                  </a:lnTo>
                  <a:cubicBezTo>
                    <a:pt x="2787" y="2311"/>
                    <a:pt x="2692" y="2203"/>
                    <a:pt x="2644" y="2084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1"/>
            <p:cNvSpPr/>
            <p:nvPr/>
          </p:nvSpPr>
          <p:spPr>
            <a:xfrm>
              <a:off x="5287889" y="4117712"/>
              <a:ext cx="100236" cy="214254"/>
            </a:xfrm>
            <a:custGeom>
              <a:avLst/>
              <a:gdLst/>
              <a:ahLst/>
              <a:cxnLst/>
              <a:rect l="l" t="t" r="r" b="b"/>
              <a:pathLst>
                <a:path w="1382" h="2954" extrusionOk="0">
                  <a:moveTo>
                    <a:pt x="1" y="0"/>
                  </a:moveTo>
                  <a:lnTo>
                    <a:pt x="310" y="512"/>
                  </a:lnTo>
                  <a:cubicBezTo>
                    <a:pt x="322" y="536"/>
                    <a:pt x="346" y="560"/>
                    <a:pt x="346" y="584"/>
                  </a:cubicBezTo>
                  <a:lnTo>
                    <a:pt x="1179" y="2679"/>
                  </a:lnTo>
                  <a:lnTo>
                    <a:pt x="1334" y="2953"/>
                  </a:lnTo>
                  <a:lnTo>
                    <a:pt x="1382" y="2882"/>
                  </a:lnTo>
                  <a:lnTo>
                    <a:pt x="1251" y="2644"/>
                  </a:lnTo>
                  <a:lnTo>
                    <a:pt x="417" y="560"/>
                  </a:lnTo>
                  <a:cubicBezTo>
                    <a:pt x="405" y="536"/>
                    <a:pt x="393" y="500"/>
                    <a:pt x="382" y="477"/>
                  </a:cubicBezTo>
                  <a:lnTo>
                    <a:pt x="108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1"/>
            <p:cNvSpPr/>
            <p:nvPr/>
          </p:nvSpPr>
          <p:spPr>
            <a:xfrm>
              <a:off x="2407928" y="5028765"/>
              <a:ext cx="215922" cy="7833"/>
            </a:xfrm>
            <a:custGeom>
              <a:avLst/>
              <a:gdLst/>
              <a:ahLst/>
              <a:cxnLst/>
              <a:rect l="l" t="t" r="r" b="b"/>
              <a:pathLst>
                <a:path w="2977" h="108" extrusionOk="0">
                  <a:moveTo>
                    <a:pt x="2905" y="0"/>
                  </a:moveTo>
                  <a:lnTo>
                    <a:pt x="0" y="24"/>
                  </a:lnTo>
                  <a:lnTo>
                    <a:pt x="0" y="108"/>
                  </a:lnTo>
                  <a:lnTo>
                    <a:pt x="72" y="108"/>
                  </a:lnTo>
                  <a:lnTo>
                    <a:pt x="726" y="96"/>
                  </a:lnTo>
                  <a:lnTo>
                    <a:pt x="2727" y="84"/>
                  </a:lnTo>
                  <a:lnTo>
                    <a:pt x="2917" y="84"/>
                  </a:lnTo>
                  <a:lnTo>
                    <a:pt x="2977" y="72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1"/>
            <p:cNvSpPr/>
            <p:nvPr/>
          </p:nvSpPr>
          <p:spPr>
            <a:xfrm>
              <a:off x="2661784" y="5023615"/>
              <a:ext cx="881747" cy="218533"/>
            </a:xfrm>
            <a:custGeom>
              <a:avLst/>
              <a:gdLst/>
              <a:ahLst/>
              <a:cxnLst/>
              <a:rect l="l" t="t" r="r" b="b"/>
              <a:pathLst>
                <a:path w="12157" h="3013" extrusionOk="0">
                  <a:moveTo>
                    <a:pt x="8823" y="0"/>
                  </a:moveTo>
                  <a:lnTo>
                    <a:pt x="1" y="60"/>
                  </a:lnTo>
                  <a:lnTo>
                    <a:pt x="1" y="143"/>
                  </a:lnTo>
                  <a:lnTo>
                    <a:pt x="72" y="143"/>
                  </a:lnTo>
                  <a:lnTo>
                    <a:pt x="8811" y="71"/>
                  </a:lnTo>
                  <a:lnTo>
                    <a:pt x="10014" y="560"/>
                  </a:lnTo>
                  <a:lnTo>
                    <a:pt x="10704" y="964"/>
                  </a:lnTo>
                  <a:lnTo>
                    <a:pt x="11276" y="1869"/>
                  </a:lnTo>
                  <a:lnTo>
                    <a:pt x="11300" y="1905"/>
                  </a:lnTo>
                  <a:lnTo>
                    <a:pt x="12050" y="2941"/>
                  </a:lnTo>
                  <a:lnTo>
                    <a:pt x="12085" y="3012"/>
                  </a:lnTo>
                  <a:lnTo>
                    <a:pt x="12157" y="2977"/>
                  </a:lnTo>
                  <a:lnTo>
                    <a:pt x="11359" y="1857"/>
                  </a:lnTo>
                  <a:lnTo>
                    <a:pt x="11347" y="1834"/>
                  </a:lnTo>
                  <a:lnTo>
                    <a:pt x="10764" y="905"/>
                  </a:lnTo>
                  <a:lnTo>
                    <a:pt x="10049" y="488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1"/>
            <p:cNvSpPr/>
            <p:nvPr/>
          </p:nvSpPr>
          <p:spPr>
            <a:xfrm>
              <a:off x="2407058" y="4950214"/>
              <a:ext cx="215051" cy="7833"/>
            </a:xfrm>
            <a:custGeom>
              <a:avLst/>
              <a:gdLst/>
              <a:ahLst/>
              <a:cxnLst/>
              <a:rect l="l" t="t" r="r" b="b"/>
              <a:pathLst>
                <a:path w="2965" h="108" extrusionOk="0">
                  <a:moveTo>
                    <a:pt x="2965" y="0"/>
                  </a:moveTo>
                  <a:lnTo>
                    <a:pt x="2905" y="12"/>
                  </a:lnTo>
                  <a:lnTo>
                    <a:pt x="2893" y="12"/>
                  </a:lnTo>
                  <a:lnTo>
                    <a:pt x="727" y="24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2905" y="83"/>
                  </a:lnTo>
                  <a:lnTo>
                    <a:pt x="2965" y="83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1"/>
            <p:cNvSpPr/>
            <p:nvPr/>
          </p:nvSpPr>
          <p:spPr>
            <a:xfrm>
              <a:off x="2660044" y="4944992"/>
              <a:ext cx="951739" cy="256539"/>
            </a:xfrm>
            <a:custGeom>
              <a:avLst/>
              <a:gdLst/>
              <a:ahLst/>
              <a:cxnLst/>
              <a:rect l="l" t="t" r="r" b="b"/>
              <a:pathLst>
                <a:path w="13122" h="3537" extrusionOk="0">
                  <a:moveTo>
                    <a:pt x="8942" y="1"/>
                  </a:moveTo>
                  <a:lnTo>
                    <a:pt x="72" y="72"/>
                  </a:lnTo>
                  <a:lnTo>
                    <a:pt x="1" y="72"/>
                  </a:lnTo>
                  <a:lnTo>
                    <a:pt x="1" y="143"/>
                  </a:lnTo>
                  <a:lnTo>
                    <a:pt x="8942" y="84"/>
                  </a:lnTo>
                  <a:cubicBezTo>
                    <a:pt x="9002" y="84"/>
                    <a:pt x="9073" y="96"/>
                    <a:pt x="9133" y="120"/>
                  </a:cubicBezTo>
                  <a:lnTo>
                    <a:pt x="10490" y="667"/>
                  </a:lnTo>
                  <a:cubicBezTo>
                    <a:pt x="10502" y="667"/>
                    <a:pt x="10526" y="679"/>
                    <a:pt x="10550" y="691"/>
                  </a:cubicBezTo>
                  <a:lnTo>
                    <a:pt x="11395" y="1191"/>
                  </a:lnTo>
                  <a:cubicBezTo>
                    <a:pt x="11467" y="1227"/>
                    <a:pt x="11526" y="1286"/>
                    <a:pt x="11574" y="1358"/>
                  </a:cubicBezTo>
                  <a:lnTo>
                    <a:pt x="12205" y="2370"/>
                  </a:lnTo>
                  <a:lnTo>
                    <a:pt x="13050" y="3537"/>
                  </a:lnTo>
                  <a:lnTo>
                    <a:pt x="13121" y="3501"/>
                  </a:lnTo>
                  <a:lnTo>
                    <a:pt x="13074" y="3441"/>
                  </a:lnTo>
                  <a:lnTo>
                    <a:pt x="12276" y="2322"/>
                  </a:lnTo>
                  <a:lnTo>
                    <a:pt x="11633" y="1310"/>
                  </a:lnTo>
                  <a:cubicBezTo>
                    <a:pt x="11586" y="1239"/>
                    <a:pt x="11514" y="1167"/>
                    <a:pt x="11443" y="1120"/>
                  </a:cubicBezTo>
                  <a:lnTo>
                    <a:pt x="10585" y="632"/>
                  </a:lnTo>
                  <a:cubicBezTo>
                    <a:pt x="10562" y="608"/>
                    <a:pt x="10538" y="596"/>
                    <a:pt x="10514" y="596"/>
                  </a:cubicBezTo>
                  <a:lnTo>
                    <a:pt x="9169" y="48"/>
                  </a:lnTo>
                  <a:cubicBezTo>
                    <a:pt x="9097" y="12"/>
                    <a:pt x="9014" y="1"/>
                    <a:pt x="894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1"/>
            <p:cNvSpPr/>
            <p:nvPr/>
          </p:nvSpPr>
          <p:spPr>
            <a:xfrm>
              <a:off x="5420039" y="3911290"/>
              <a:ext cx="382596" cy="591627"/>
            </a:xfrm>
            <a:custGeom>
              <a:avLst/>
              <a:gdLst/>
              <a:ahLst/>
              <a:cxnLst/>
              <a:rect l="l" t="t" r="r" b="b"/>
              <a:pathLst>
                <a:path w="5275" h="8157" extrusionOk="0">
                  <a:moveTo>
                    <a:pt x="5167" y="1"/>
                  </a:moveTo>
                  <a:lnTo>
                    <a:pt x="2881" y="2227"/>
                  </a:lnTo>
                  <a:cubicBezTo>
                    <a:pt x="2834" y="2382"/>
                    <a:pt x="2739" y="2501"/>
                    <a:pt x="2596" y="2573"/>
                  </a:cubicBezTo>
                  <a:lnTo>
                    <a:pt x="1881" y="3751"/>
                  </a:lnTo>
                  <a:lnTo>
                    <a:pt x="762" y="5882"/>
                  </a:lnTo>
                  <a:cubicBezTo>
                    <a:pt x="750" y="5894"/>
                    <a:pt x="738" y="5906"/>
                    <a:pt x="726" y="5930"/>
                  </a:cubicBezTo>
                  <a:lnTo>
                    <a:pt x="0" y="6966"/>
                  </a:lnTo>
                  <a:lnTo>
                    <a:pt x="36" y="8133"/>
                  </a:lnTo>
                  <a:lnTo>
                    <a:pt x="107" y="8157"/>
                  </a:lnTo>
                  <a:lnTo>
                    <a:pt x="107" y="8073"/>
                  </a:lnTo>
                  <a:lnTo>
                    <a:pt x="84" y="6990"/>
                  </a:lnTo>
                  <a:lnTo>
                    <a:pt x="798" y="5978"/>
                  </a:lnTo>
                  <a:cubicBezTo>
                    <a:pt x="810" y="5966"/>
                    <a:pt x="822" y="5942"/>
                    <a:pt x="834" y="5918"/>
                  </a:cubicBezTo>
                  <a:lnTo>
                    <a:pt x="1965" y="3799"/>
                  </a:lnTo>
                  <a:lnTo>
                    <a:pt x="2786" y="2442"/>
                  </a:lnTo>
                  <a:lnTo>
                    <a:pt x="52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1"/>
            <p:cNvSpPr/>
            <p:nvPr/>
          </p:nvSpPr>
          <p:spPr>
            <a:xfrm>
              <a:off x="5281869" y="4530481"/>
              <a:ext cx="64842" cy="368815"/>
            </a:xfrm>
            <a:custGeom>
              <a:avLst/>
              <a:gdLst/>
              <a:ahLst/>
              <a:cxnLst/>
              <a:rect l="l" t="t" r="r" b="b"/>
              <a:pathLst>
                <a:path w="894" h="5085" extrusionOk="0">
                  <a:moveTo>
                    <a:pt x="893" y="1"/>
                  </a:moveTo>
                  <a:lnTo>
                    <a:pt x="810" y="12"/>
                  </a:lnTo>
                  <a:lnTo>
                    <a:pt x="798" y="84"/>
                  </a:lnTo>
                  <a:lnTo>
                    <a:pt x="0" y="5085"/>
                  </a:lnTo>
                  <a:lnTo>
                    <a:pt x="84" y="5085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1"/>
            <p:cNvSpPr/>
            <p:nvPr/>
          </p:nvSpPr>
          <p:spPr>
            <a:xfrm>
              <a:off x="5566840" y="3910420"/>
              <a:ext cx="123519" cy="113219"/>
            </a:xfrm>
            <a:custGeom>
              <a:avLst/>
              <a:gdLst/>
              <a:ahLst/>
              <a:cxnLst/>
              <a:rect l="l" t="t" r="r" b="b"/>
              <a:pathLst>
                <a:path w="1703" h="1561" extrusionOk="0">
                  <a:moveTo>
                    <a:pt x="1596" y="1"/>
                  </a:moveTo>
                  <a:lnTo>
                    <a:pt x="0" y="1561"/>
                  </a:lnTo>
                  <a:lnTo>
                    <a:pt x="0" y="1561"/>
                  </a:lnTo>
                  <a:lnTo>
                    <a:pt x="155" y="1525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1"/>
            <p:cNvSpPr/>
            <p:nvPr/>
          </p:nvSpPr>
          <p:spPr>
            <a:xfrm>
              <a:off x="5359549" y="4538242"/>
              <a:ext cx="64842" cy="371426"/>
            </a:xfrm>
            <a:custGeom>
              <a:avLst/>
              <a:gdLst/>
              <a:ahLst/>
              <a:cxnLst/>
              <a:rect l="l" t="t" r="r" b="b"/>
              <a:pathLst>
                <a:path w="894" h="5121" extrusionOk="0">
                  <a:moveTo>
                    <a:pt x="810" y="1"/>
                  </a:moveTo>
                  <a:lnTo>
                    <a:pt x="1" y="5097"/>
                  </a:lnTo>
                  <a:lnTo>
                    <a:pt x="72" y="5120"/>
                  </a:lnTo>
                  <a:lnTo>
                    <a:pt x="882" y="96"/>
                  </a:lnTo>
                  <a:lnTo>
                    <a:pt x="894" y="25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1"/>
            <p:cNvSpPr/>
            <p:nvPr/>
          </p:nvSpPr>
          <p:spPr>
            <a:xfrm>
              <a:off x="5341416" y="4404424"/>
              <a:ext cx="7833" cy="88994"/>
            </a:xfrm>
            <a:custGeom>
              <a:avLst/>
              <a:gdLst/>
              <a:ahLst/>
              <a:cxnLst/>
              <a:rect l="l" t="t" r="r" b="b"/>
              <a:pathLst>
                <a:path w="108" h="1227" extrusionOk="0">
                  <a:moveTo>
                    <a:pt x="1" y="0"/>
                  </a:moveTo>
                  <a:lnTo>
                    <a:pt x="1" y="24"/>
                  </a:lnTo>
                  <a:lnTo>
                    <a:pt x="13" y="167"/>
                  </a:lnTo>
                  <a:lnTo>
                    <a:pt x="36" y="1143"/>
                  </a:lnTo>
                  <a:lnTo>
                    <a:pt x="36" y="1227"/>
                  </a:lnTo>
                  <a:lnTo>
                    <a:pt x="108" y="1227"/>
                  </a:lnTo>
                  <a:lnTo>
                    <a:pt x="84" y="1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1"/>
            <p:cNvSpPr/>
            <p:nvPr/>
          </p:nvSpPr>
          <p:spPr>
            <a:xfrm>
              <a:off x="5383774" y="4126343"/>
              <a:ext cx="122648" cy="210772"/>
            </a:xfrm>
            <a:custGeom>
              <a:avLst/>
              <a:gdLst/>
              <a:ahLst/>
              <a:cxnLst/>
              <a:rect l="l" t="t" r="r" b="b"/>
              <a:pathLst>
                <a:path w="1691" h="2906" extrusionOk="0">
                  <a:moveTo>
                    <a:pt x="1691" y="0"/>
                  </a:moveTo>
                  <a:lnTo>
                    <a:pt x="1584" y="24"/>
                  </a:lnTo>
                  <a:lnTo>
                    <a:pt x="1453" y="239"/>
                  </a:lnTo>
                  <a:lnTo>
                    <a:pt x="1441" y="262"/>
                  </a:lnTo>
                  <a:lnTo>
                    <a:pt x="322" y="2370"/>
                  </a:lnTo>
                  <a:lnTo>
                    <a:pt x="48" y="2751"/>
                  </a:lnTo>
                  <a:lnTo>
                    <a:pt x="0" y="2822"/>
                  </a:lnTo>
                  <a:lnTo>
                    <a:pt x="48" y="2906"/>
                  </a:lnTo>
                  <a:lnTo>
                    <a:pt x="393" y="2406"/>
                  </a:lnTo>
                  <a:lnTo>
                    <a:pt x="1512" y="298"/>
                  </a:lnTo>
                  <a:lnTo>
                    <a:pt x="1524" y="274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1"/>
            <p:cNvSpPr/>
            <p:nvPr/>
          </p:nvSpPr>
          <p:spPr>
            <a:xfrm>
              <a:off x="226507" y="5044286"/>
              <a:ext cx="1970785" cy="148614"/>
            </a:xfrm>
            <a:custGeom>
              <a:avLst/>
              <a:gdLst/>
              <a:ahLst/>
              <a:cxnLst/>
              <a:rect l="l" t="t" r="r" b="b"/>
              <a:pathLst>
                <a:path w="27172" h="2049" extrusionOk="0">
                  <a:moveTo>
                    <a:pt x="1" y="2037"/>
                  </a:moveTo>
                  <a:lnTo>
                    <a:pt x="1" y="2049"/>
                  </a:lnTo>
                  <a:lnTo>
                    <a:pt x="108" y="2049"/>
                  </a:lnTo>
                  <a:cubicBezTo>
                    <a:pt x="72" y="2049"/>
                    <a:pt x="37" y="2049"/>
                    <a:pt x="1" y="2037"/>
                  </a:cubicBezTo>
                  <a:close/>
                  <a:moveTo>
                    <a:pt x="26909" y="1"/>
                  </a:moveTo>
                  <a:lnTo>
                    <a:pt x="21266" y="1060"/>
                  </a:lnTo>
                  <a:lnTo>
                    <a:pt x="21242" y="1060"/>
                  </a:lnTo>
                  <a:lnTo>
                    <a:pt x="17432" y="1608"/>
                  </a:lnTo>
                  <a:lnTo>
                    <a:pt x="17372" y="1608"/>
                  </a:lnTo>
                  <a:lnTo>
                    <a:pt x="14634" y="1632"/>
                  </a:lnTo>
                  <a:cubicBezTo>
                    <a:pt x="14542" y="1687"/>
                    <a:pt x="14440" y="1714"/>
                    <a:pt x="14339" y="1714"/>
                  </a:cubicBezTo>
                  <a:cubicBezTo>
                    <a:pt x="14244" y="1714"/>
                    <a:pt x="14149" y="1690"/>
                    <a:pt x="14062" y="1644"/>
                  </a:cubicBezTo>
                  <a:lnTo>
                    <a:pt x="394" y="1965"/>
                  </a:lnTo>
                  <a:cubicBezTo>
                    <a:pt x="311" y="2013"/>
                    <a:pt x="203" y="2037"/>
                    <a:pt x="108" y="2049"/>
                  </a:cubicBezTo>
                  <a:lnTo>
                    <a:pt x="14348" y="1715"/>
                  </a:lnTo>
                  <a:lnTo>
                    <a:pt x="17372" y="1680"/>
                  </a:lnTo>
                  <a:lnTo>
                    <a:pt x="17444" y="1680"/>
                  </a:lnTo>
                  <a:lnTo>
                    <a:pt x="21254" y="1132"/>
                  </a:lnTo>
                  <a:lnTo>
                    <a:pt x="21277" y="1132"/>
                  </a:lnTo>
                  <a:lnTo>
                    <a:pt x="27171" y="25"/>
                  </a:lnTo>
                  <a:lnTo>
                    <a:pt x="27135" y="25"/>
                  </a:lnTo>
                  <a:cubicBezTo>
                    <a:pt x="27116" y="28"/>
                    <a:pt x="27096" y="29"/>
                    <a:pt x="27076" y="29"/>
                  </a:cubicBezTo>
                  <a:cubicBezTo>
                    <a:pt x="27020" y="29"/>
                    <a:pt x="26961" y="18"/>
                    <a:pt x="2690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1"/>
            <p:cNvSpPr/>
            <p:nvPr/>
          </p:nvSpPr>
          <p:spPr>
            <a:xfrm>
              <a:off x="274015" y="5085773"/>
              <a:ext cx="949998" cy="27706"/>
            </a:xfrm>
            <a:custGeom>
              <a:avLst/>
              <a:gdLst/>
              <a:ahLst/>
              <a:cxnLst/>
              <a:rect l="l" t="t" r="r" b="b"/>
              <a:pathLst>
                <a:path w="13098" h="382" extrusionOk="0">
                  <a:moveTo>
                    <a:pt x="13098" y="0"/>
                  </a:moveTo>
                  <a:lnTo>
                    <a:pt x="1" y="310"/>
                  </a:lnTo>
                  <a:lnTo>
                    <a:pt x="1" y="381"/>
                  </a:lnTo>
                  <a:lnTo>
                    <a:pt x="13098" y="72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1"/>
            <p:cNvSpPr/>
            <p:nvPr/>
          </p:nvSpPr>
          <p:spPr>
            <a:xfrm>
              <a:off x="2186856" y="4962254"/>
              <a:ext cx="2611" cy="73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1"/>
            <p:cNvSpPr/>
            <p:nvPr/>
          </p:nvSpPr>
          <p:spPr>
            <a:xfrm>
              <a:off x="1307716" y="4963125"/>
              <a:ext cx="877468" cy="127000"/>
            </a:xfrm>
            <a:custGeom>
              <a:avLst/>
              <a:gdLst/>
              <a:ahLst/>
              <a:cxnLst/>
              <a:rect l="l" t="t" r="r" b="b"/>
              <a:pathLst>
                <a:path w="12098" h="1751" extrusionOk="0">
                  <a:moveTo>
                    <a:pt x="12085" y="1"/>
                  </a:moveTo>
                  <a:lnTo>
                    <a:pt x="6168" y="1108"/>
                  </a:lnTo>
                  <a:lnTo>
                    <a:pt x="2406" y="1644"/>
                  </a:lnTo>
                  <a:lnTo>
                    <a:pt x="1" y="1667"/>
                  </a:lnTo>
                  <a:lnTo>
                    <a:pt x="1" y="1751"/>
                  </a:lnTo>
                  <a:lnTo>
                    <a:pt x="2418" y="1727"/>
                  </a:lnTo>
                  <a:lnTo>
                    <a:pt x="6180" y="1179"/>
                  </a:lnTo>
                  <a:lnTo>
                    <a:pt x="11824" y="120"/>
                  </a:lnTo>
                  <a:cubicBezTo>
                    <a:pt x="11895" y="60"/>
                    <a:pt x="11990" y="13"/>
                    <a:pt x="120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1"/>
            <p:cNvSpPr/>
            <p:nvPr/>
          </p:nvSpPr>
          <p:spPr>
            <a:xfrm>
              <a:off x="7369073" y="4723920"/>
              <a:ext cx="627022" cy="717612"/>
            </a:xfrm>
            <a:custGeom>
              <a:avLst/>
              <a:gdLst/>
              <a:ahLst/>
              <a:cxnLst/>
              <a:rect l="l" t="t" r="r" b="b"/>
              <a:pathLst>
                <a:path w="8645" h="9894" extrusionOk="0">
                  <a:moveTo>
                    <a:pt x="4870" y="1"/>
                  </a:moveTo>
                  <a:lnTo>
                    <a:pt x="4811" y="60"/>
                  </a:lnTo>
                  <a:lnTo>
                    <a:pt x="8168" y="5739"/>
                  </a:lnTo>
                  <a:cubicBezTo>
                    <a:pt x="8192" y="5787"/>
                    <a:pt x="8216" y="5858"/>
                    <a:pt x="8228" y="5918"/>
                  </a:cubicBezTo>
                  <a:lnTo>
                    <a:pt x="8537" y="8002"/>
                  </a:lnTo>
                  <a:cubicBezTo>
                    <a:pt x="8561" y="8144"/>
                    <a:pt x="8514" y="8287"/>
                    <a:pt x="8430" y="8394"/>
                  </a:cubicBezTo>
                  <a:lnTo>
                    <a:pt x="7382" y="9645"/>
                  </a:lnTo>
                  <a:cubicBezTo>
                    <a:pt x="7287" y="9752"/>
                    <a:pt x="7144" y="9823"/>
                    <a:pt x="7001" y="9823"/>
                  </a:cubicBezTo>
                  <a:lnTo>
                    <a:pt x="6918" y="9823"/>
                  </a:lnTo>
                  <a:lnTo>
                    <a:pt x="5013" y="9514"/>
                  </a:lnTo>
                  <a:cubicBezTo>
                    <a:pt x="4918" y="9502"/>
                    <a:pt x="4835" y="9454"/>
                    <a:pt x="4763" y="9395"/>
                  </a:cubicBezTo>
                  <a:lnTo>
                    <a:pt x="2191" y="7144"/>
                  </a:lnTo>
                  <a:lnTo>
                    <a:pt x="2168" y="7132"/>
                  </a:lnTo>
                  <a:lnTo>
                    <a:pt x="48" y="5096"/>
                  </a:lnTo>
                  <a:lnTo>
                    <a:pt x="1" y="5144"/>
                  </a:lnTo>
                  <a:lnTo>
                    <a:pt x="48" y="5204"/>
                  </a:lnTo>
                  <a:lnTo>
                    <a:pt x="2120" y="7180"/>
                  </a:lnTo>
                  <a:lnTo>
                    <a:pt x="2144" y="7192"/>
                  </a:lnTo>
                  <a:lnTo>
                    <a:pt x="4715" y="9442"/>
                  </a:lnTo>
                  <a:cubicBezTo>
                    <a:pt x="4799" y="9514"/>
                    <a:pt x="4906" y="9561"/>
                    <a:pt x="5013" y="9585"/>
                  </a:cubicBezTo>
                  <a:lnTo>
                    <a:pt x="6918" y="9883"/>
                  </a:lnTo>
                  <a:cubicBezTo>
                    <a:pt x="6951" y="9890"/>
                    <a:pt x="6983" y="9893"/>
                    <a:pt x="7016" y="9893"/>
                  </a:cubicBezTo>
                  <a:cubicBezTo>
                    <a:pt x="7153" y="9893"/>
                    <a:pt x="7289" y="9836"/>
                    <a:pt x="7394" y="9740"/>
                  </a:cubicBezTo>
                  <a:cubicBezTo>
                    <a:pt x="7418" y="9728"/>
                    <a:pt x="7430" y="9704"/>
                    <a:pt x="7454" y="9680"/>
                  </a:cubicBezTo>
                  <a:lnTo>
                    <a:pt x="8442" y="8490"/>
                  </a:lnTo>
                  <a:lnTo>
                    <a:pt x="8490" y="8442"/>
                  </a:lnTo>
                  <a:cubicBezTo>
                    <a:pt x="8597" y="8311"/>
                    <a:pt x="8645" y="8144"/>
                    <a:pt x="8621" y="7978"/>
                  </a:cubicBezTo>
                  <a:lnTo>
                    <a:pt x="8299" y="5906"/>
                  </a:lnTo>
                  <a:cubicBezTo>
                    <a:pt x="8287" y="5835"/>
                    <a:pt x="8264" y="5763"/>
                    <a:pt x="8228" y="5704"/>
                  </a:cubicBezTo>
                  <a:lnTo>
                    <a:pt x="7121" y="3822"/>
                  </a:lnTo>
                  <a:lnTo>
                    <a:pt x="4906" y="72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1"/>
            <p:cNvSpPr/>
            <p:nvPr/>
          </p:nvSpPr>
          <p:spPr>
            <a:xfrm>
              <a:off x="7422600" y="4784410"/>
              <a:ext cx="491463" cy="576904"/>
            </a:xfrm>
            <a:custGeom>
              <a:avLst/>
              <a:gdLst/>
              <a:ahLst/>
              <a:cxnLst/>
              <a:rect l="l" t="t" r="r" b="b"/>
              <a:pathLst>
                <a:path w="6776" h="7954" extrusionOk="0">
                  <a:moveTo>
                    <a:pt x="3358" y="0"/>
                  </a:moveTo>
                  <a:lnTo>
                    <a:pt x="3311" y="60"/>
                  </a:lnTo>
                  <a:lnTo>
                    <a:pt x="3346" y="131"/>
                  </a:lnTo>
                  <a:lnTo>
                    <a:pt x="5394" y="3584"/>
                  </a:lnTo>
                  <a:lnTo>
                    <a:pt x="6442" y="5370"/>
                  </a:lnTo>
                  <a:lnTo>
                    <a:pt x="6692" y="7072"/>
                  </a:lnTo>
                  <a:lnTo>
                    <a:pt x="6037" y="7870"/>
                  </a:lnTo>
                  <a:lnTo>
                    <a:pt x="4620" y="7644"/>
                  </a:lnTo>
                  <a:lnTo>
                    <a:pt x="2180" y="5501"/>
                  </a:lnTo>
                  <a:lnTo>
                    <a:pt x="108" y="3524"/>
                  </a:lnTo>
                  <a:lnTo>
                    <a:pt x="48" y="3465"/>
                  </a:lnTo>
                  <a:lnTo>
                    <a:pt x="1" y="3524"/>
                  </a:lnTo>
                  <a:lnTo>
                    <a:pt x="2120" y="5560"/>
                  </a:lnTo>
                  <a:lnTo>
                    <a:pt x="4585" y="7715"/>
                  </a:lnTo>
                  <a:lnTo>
                    <a:pt x="6061" y="7953"/>
                  </a:lnTo>
                  <a:lnTo>
                    <a:pt x="6775" y="7096"/>
                  </a:lnTo>
                  <a:lnTo>
                    <a:pt x="6513" y="533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1"/>
            <p:cNvSpPr/>
            <p:nvPr/>
          </p:nvSpPr>
          <p:spPr>
            <a:xfrm>
              <a:off x="7632430" y="4685044"/>
              <a:ext cx="27706" cy="30318"/>
            </a:xfrm>
            <a:custGeom>
              <a:avLst/>
              <a:gdLst/>
              <a:ahLst/>
              <a:cxnLst/>
              <a:rect l="l" t="t" r="r" b="b"/>
              <a:pathLst>
                <a:path w="382" h="418" extrusionOk="0">
                  <a:moveTo>
                    <a:pt x="382" y="1"/>
                  </a:moveTo>
                  <a:cubicBezTo>
                    <a:pt x="346" y="25"/>
                    <a:pt x="299" y="37"/>
                    <a:pt x="263" y="60"/>
                  </a:cubicBezTo>
                  <a:cubicBezTo>
                    <a:pt x="132" y="132"/>
                    <a:pt x="37" y="263"/>
                    <a:pt x="1" y="418"/>
                  </a:cubicBezTo>
                  <a:lnTo>
                    <a:pt x="191" y="21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1"/>
            <p:cNvSpPr/>
            <p:nvPr/>
          </p:nvSpPr>
          <p:spPr>
            <a:xfrm>
              <a:off x="7330197" y="5002001"/>
              <a:ext cx="28577" cy="29447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394" y="0"/>
                  </a:moveTo>
                  <a:cubicBezTo>
                    <a:pt x="203" y="48"/>
                    <a:pt x="48" y="215"/>
                    <a:pt x="1" y="405"/>
                  </a:cubicBezTo>
                  <a:lnTo>
                    <a:pt x="13" y="405"/>
                  </a:lnTo>
                  <a:lnTo>
                    <a:pt x="203" y="203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1"/>
            <p:cNvSpPr/>
            <p:nvPr/>
          </p:nvSpPr>
          <p:spPr>
            <a:xfrm>
              <a:off x="6292216" y="3910420"/>
              <a:ext cx="1059663" cy="1063145"/>
            </a:xfrm>
            <a:custGeom>
              <a:avLst/>
              <a:gdLst/>
              <a:ahLst/>
              <a:cxnLst/>
              <a:rect l="l" t="t" r="r" b="b"/>
              <a:pathLst>
                <a:path w="14610" h="14658" extrusionOk="0">
                  <a:moveTo>
                    <a:pt x="14502" y="1"/>
                  </a:moveTo>
                  <a:lnTo>
                    <a:pt x="9406" y="5323"/>
                  </a:lnTo>
                  <a:lnTo>
                    <a:pt x="9395" y="5335"/>
                  </a:lnTo>
                  <a:lnTo>
                    <a:pt x="8359" y="6371"/>
                  </a:lnTo>
                  <a:lnTo>
                    <a:pt x="0" y="14598"/>
                  </a:lnTo>
                  <a:lnTo>
                    <a:pt x="36" y="14657"/>
                  </a:lnTo>
                  <a:lnTo>
                    <a:pt x="96" y="14610"/>
                  </a:lnTo>
                  <a:lnTo>
                    <a:pt x="8406" y="6430"/>
                  </a:lnTo>
                  <a:lnTo>
                    <a:pt x="8418" y="6430"/>
                  </a:lnTo>
                  <a:lnTo>
                    <a:pt x="9454" y="5394"/>
                  </a:lnTo>
                  <a:lnTo>
                    <a:pt x="9454" y="5383"/>
                  </a:lnTo>
                  <a:lnTo>
                    <a:pt x="9466" y="5383"/>
                  </a:lnTo>
                  <a:lnTo>
                    <a:pt x="1460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1"/>
            <p:cNvSpPr/>
            <p:nvPr/>
          </p:nvSpPr>
          <p:spPr>
            <a:xfrm>
              <a:off x="5981351" y="4995981"/>
              <a:ext cx="285913" cy="285043"/>
            </a:xfrm>
            <a:custGeom>
              <a:avLst/>
              <a:gdLst/>
              <a:ahLst/>
              <a:cxnLst/>
              <a:rect l="l" t="t" r="r" b="b"/>
              <a:pathLst>
                <a:path w="3942" h="3930" extrusionOk="0">
                  <a:moveTo>
                    <a:pt x="3905" y="0"/>
                  </a:moveTo>
                  <a:lnTo>
                    <a:pt x="0" y="3870"/>
                  </a:lnTo>
                  <a:lnTo>
                    <a:pt x="48" y="3929"/>
                  </a:lnTo>
                  <a:lnTo>
                    <a:pt x="3894" y="131"/>
                  </a:lnTo>
                  <a:lnTo>
                    <a:pt x="3941" y="71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1"/>
            <p:cNvSpPr/>
            <p:nvPr/>
          </p:nvSpPr>
          <p:spPr>
            <a:xfrm>
              <a:off x="226507" y="4434596"/>
              <a:ext cx="47580" cy="678881"/>
            </a:xfrm>
            <a:custGeom>
              <a:avLst/>
              <a:gdLst/>
              <a:ahLst/>
              <a:cxnLst/>
              <a:rect l="l" t="t" r="r" b="b"/>
              <a:pathLst>
                <a:path w="656" h="9360" extrusionOk="0">
                  <a:moveTo>
                    <a:pt x="1" y="1"/>
                  </a:moveTo>
                  <a:lnTo>
                    <a:pt x="1" y="191"/>
                  </a:lnTo>
                  <a:lnTo>
                    <a:pt x="120" y="477"/>
                  </a:lnTo>
                  <a:cubicBezTo>
                    <a:pt x="144" y="525"/>
                    <a:pt x="156" y="572"/>
                    <a:pt x="168" y="632"/>
                  </a:cubicBezTo>
                  <a:lnTo>
                    <a:pt x="406" y="3585"/>
                  </a:lnTo>
                  <a:cubicBezTo>
                    <a:pt x="406" y="3585"/>
                    <a:pt x="406" y="3597"/>
                    <a:pt x="406" y="3609"/>
                  </a:cubicBezTo>
                  <a:lnTo>
                    <a:pt x="572" y="9359"/>
                  </a:lnTo>
                  <a:lnTo>
                    <a:pt x="656" y="9359"/>
                  </a:lnTo>
                  <a:lnTo>
                    <a:pt x="656" y="9288"/>
                  </a:lnTo>
                  <a:lnTo>
                    <a:pt x="489" y="3609"/>
                  </a:lnTo>
                  <a:lnTo>
                    <a:pt x="489" y="3573"/>
                  </a:lnTo>
                  <a:lnTo>
                    <a:pt x="251" y="620"/>
                  </a:lnTo>
                  <a:cubicBezTo>
                    <a:pt x="239" y="561"/>
                    <a:pt x="215" y="501"/>
                    <a:pt x="191" y="4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1"/>
            <p:cNvSpPr/>
            <p:nvPr/>
          </p:nvSpPr>
          <p:spPr>
            <a:xfrm>
              <a:off x="226507" y="5186808"/>
              <a:ext cx="28577" cy="5222"/>
            </a:xfrm>
            <a:custGeom>
              <a:avLst/>
              <a:gdLst/>
              <a:ahLst/>
              <a:cxnLst/>
              <a:rect l="l" t="t" r="r" b="b"/>
              <a:pathLst>
                <a:path w="394" h="72" extrusionOk="0">
                  <a:moveTo>
                    <a:pt x="1" y="0"/>
                  </a:moveTo>
                  <a:lnTo>
                    <a:pt x="1" y="60"/>
                  </a:lnTo>
                  <a:cubicBezTo>
                    <a:pt x="37" y="72"/>
                    <a:pt x="72" y="72"/>
                    <a:pt x="108" y="72"/>
                  </a:cubicBezTo>
                  <a:cubicBezTo>
                    <a:pt x="203" y="72"/>
                    <a:pt x="311" y="48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1"/>
            <p:cNvSpPr/>
            <p:nvPr/>
          </p:nvSpPr>
          <p:spPr>
            <a:xfrm>
              <a:off x="2404447" y="3992524"/>
              <a:ext cx="1951710" cy="728854"/>
            </a:xfrm>
            <a:custGeom>
              <a:avLst/>
              <a:gdLst/>
              <a:ahLst/>
              <a:cxnLst/>
              <a:rect l="l" t="t" r="r" b="b"/>
              <a:pathLst>
                <a:path w="26909" h="10049" extrusionOk="0">
                  <a:moveTo>
                    <a:pt x="11073" y="0"/>
                  </a:moveTo>
                  <a:lnTo>
                    <a:pt x="3251" y="191"/>
                  </a:lnTo>
                  <a:lnTo>
                    <a:pt x="596" y="226"/>
                  </a:lnTo>
                  <a:lnTo>
                    <a:pt x="1" y="262"/>
                  </a:lnTo>
                  <a:lnTo>
                    <a:pt x="1" y="345"/>
                  </a:lnTo>
                  <a:lnTo>
                    <a:pt x="596" y="298"/>
                  </a:lnTo>
                  <a:lnTo>
                    <a:pt x="3251" y="262"/>
                  </a:lnTo>
                  <a:lnTo>
                    <a:pt x="11050" y="60"/>
                  </a:lnTo>
                  <a:lnTo>
                    <a:pt x="14324" y="810"/>
                  </a:lnTo>
                  <a:lnTo>
                    <a:pt x="19110" y="3715"/>
                  </a:lnTo>
                  <a:lnTo>
                    <a:pt x="21194" y="5108"/>
                  </a:lnTo>
                  <a:lnTo>
                    <a:pt x="22039" y="5905"/>
                  </a:lnTo>
                  <a:cubicBezTo>
                    <a:pt x="22051" y="5917"/>
                    <a:pt x="22075" y="5941"/>
                    <a:pt x="22099" y="5953"/>
                  </a:cubicBezTo>
                  <a:lnTo>
                    <a:pt x="23682" y="7108"/>
                  </a:lnTo>
                  <a:lnTo>
                    <a:pt x="24492" y="7739"/>
                  </a:lnTo>
                  <a:lnTo>
                    <a:pt x="26778" y="9989"/>
                  </a:lnTo>
                  <a:lnTo>
                    <a:pt x="26837" y="10049"/>
                  </a:lnTo>
                  <a:lnTo>
                    <a:pt x="26909" y="10001"/>
                  </a:lnTo>
                  <a:lnTo>
                    <a:pt x="24539" y="7680"/>
                  </a:lnTo>
                  <a:lnTo>
                    <a:pt x="23730" y="7060"/>
                  </a:lnTo>
                  <a:lnTo>
                    <a:pt x="22134" y="5905"/>
                  </a:lnTo>
                  <a:cubicBezTo>
                    <a:pt x="22122" y="5894"/>
                    <a:pt x="22099" y="5870"/>
                    <a:pt x="22087" y="5858"/>
                  </a:cubicBezTo>
                  <a:lnTo>
                    <a:pt x="21241" y="5060"/>
                  </a:lnTo>
                  <a:lnTo>
                    <a:pt x="19158" y="3667"/>
                  </a:lnTo>
                  <a:lnTo>
                    <a:pt x="14359" y="738"/>
                  </a:ln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1"/>
            <p:cNvSpPr/>
            <p:nvPr/>
          </p:nvSpPr>
          <p:spPr>
            <a:xfrm>
              <a:off x="4447625" y="4715289"/>
              <a:ext cx="203011" cy="322178"/>
            </a:xfrm>
            <a:custGeom>
              <a:avLst/>
              <a:gdLst/>
              <a:ahLst/>
              <a:cxnLst/>
              <a:rect l="l" t="t" r="r" b="b"/>
              <a:pathLst>
                <a:path w="2799" h="4442" extrusionOk="0">
                  <a:moveTo>
                    <a:pt x="72" y="1"/>
                  </a:moveTo>
                  <a:lnTo>
                    <a:pt x="1" y="24"/>
                  </a:lnTo>
                  <a:lnTo>
                    <a:pt x="2715" y="4442"/>
                  </a:lnTo>
                  <a:lnTo>
                    <a:pt x="2799" y="4418"/>
                  </a:lnTo>
                  <a:lnTo>
                    <a:pt x="120" y="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1"/>
            <p:cNvSpPr/>
            <p:nvPr/>
          </p:nvSpPr>
          <p:spPr>
            <a:xfrm>
              <a:off x="4375965" y="4746404"/>
              <a:ext cx="203882" cy="327328"/>
            </a:xfrm>
            <a:custGeom>
              <a:avLst/>
              <a:gdLst/>
              <a:ahLst/>
              <a:cxnLst/>
              <a:rect l="l" t="t" r="r" b="b"/>
              <a:pathLst>
                <a:path w="2811" h="4513" extrusionOk="0">
                  <a:moveTo>
                    <a:pt x="72" y="0"/>
                  </a:moveTo>
                  <a:lnTo>
                    <a:pt x="1" y="48"/>
                  </a:lnTo>
                  <a:lnTo>
                    <a:pt x="36" y="107"/>
                  </a:lnTo>
                  <a:lnTo>
                    <a:pt x="2739" y="4513"/>
                  </a:lnTo>
                  <a:lnTo>
                    <a:pt x="2810" y="44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1"/>
            <p:cNvSpPr/>
            <p:nvPr/>
          </p:nvSpPr>
          <p:spPr>
            <a:xfrm>
              <a:off x="3509809" y="3995063"/>
              <a:ext cx="921494" cy="689180"/>
            </a:xfrm>
            <a:custGeom>
              <a:avLst/>
              <a:gdLst/>
              <a:ahLst/>
              <a:cxnLst/>
              <a:rect l="l" t="t" r="r" b="b"/>
              <a:pathLst>
                <a:path w="12705" h="9502" extrusionOk="0">
                  <a:moveTo>
                    <a:pt x="48" y="1"/>
                  </a:moveTo>
                  <a:lnTo>
                    <a:pt x="1" y="72"/>
                  </a:lnTo>
                  <a:lnTo>
                    <a:pt x="4442" y="2775"/>
                  </a:lnTo>
                  <a:lnTo>
                    <a:pt x="4465" y="2787"/>
                  </a:lnTo>
                  <a:lnTo>
                    <a:pt x="6597" y="4216"/>
                  </a:lnTo>
                  <a:cubicBezTo>
                    <a:pt x="6620" y="4227"/>
                    <a:pt x="6644" y="4239"/>
                    <a:pt x="6668" y="4263"/>
                  </a:cubicBezTo>
                  <a:lnTo>
                    <a:pt x="7513" y="5073"/>
                  </a:lnTo>
                  <a:lnTo>
                    <a:pt x="9085" y="6216"/>
                  </a:lnTo>
                  <a:lnTo>
                    <a:pt x="9097" y="6216"/>
                  </a:lnTo>
                  <a:lnTo>
                    <a:pt x="9930" y="6847"/>
                  </a:lnTo>
                  <a:lnTo>
                    <a:pt x="9978" y="6894"/>
                  </a:lnTo>
                  <a:lnTo>
                    <a:pt x="12633" y="9502"/>
                  </a:lnTo>
                  <a:lnTo>
                    <a:pt x="12705" y="9478"/>
                  </a:lnTo>
                  <a:lnTo>
                    <a:pt x="12645" y="9419"/>
                  </a:lnTo>
                  <a:lnTo>
                    <a:pt x="10026" y="6847"/>
                  </a:lnTo>
                  <a:cubicBezTo>
                    <a:pt x="10014" y="6823"/>
                    <a:pt x="9990" y="6811"/>
                    <a:pt x="9978" y="6799"/>
                  </a:cubicBezTo>
                  <a:lnTo>
                    <a:pt x="9145" y="6156"/>
                  </a:lnTo>
                  <a:lnTo>
                    <a:pt x="9133" y="6144"/>
                  </a:lnTo>
                  <a:lnTo>
                    <a:pt x="7561" y="5013"/>
                  </a:lnTo>
                  <a:lnTo>
                    <a:pt x="6716" y="4204"/>
                  </a:lnTo>
                  <a:cubicBezTo>
                    <a:pt x="6692" y="4180"/>
                    <a:pt x="6668" y="4168"/>
                    <a:pt x="6644" y="4144"/>
                  </a:cubicBezTo>
                  <a:lnTo>
                    <a:pt x="4501" y="2715"/>
                  </a:lnTo>
                  <a:lnTo>
                    <a:pt x="4489" y="2703"/>
                  </a:lnTo>
                  <a:lnTo>
                    <a:pt x="108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1"/>
            <p:cNvSpPr/>
            <p:nvPr/>
          </p:nvSpPr>
          <p:spPr>
            <a:xfrm>
              <a:off x="1290454" y="4487326"/>
              <a:ext cx="17335" cy="602797"/>
            </a:xfrm>
            <a:custGeom>
              <a:avLst/>
              <a:gdLst/>
              <a:ahLst/>
              <a:cxnLst/>
              <a:rect l="l" t="t" r="r" b="b"/>
              <a:pathLst>
                <a:path w="239" h="8311" extrusionOk="0">
                  <a:moveTo>
                    <a:pt x="72" y="0"/>
                  </a:moveTo>
                  <a:lnTo>
                    <a:pt x="24" y="48"/>
                  </a:lnTo>
                  <a:lnTo>
                    <a:pt x="0" y="60"/>
                  </a:lnTo>
                  <a:lnTo>
                    <a:pt x="155" y="8311"/>
                  </a:lnTo>
                  <a:lnTo>
                    <a:pt x="239" y="8311"/>
                  </a:lnTo>
                  <a:lnTo>
                    <a:pt x="239" y="8227"/>
                  </a:lnTo>
                  <a:lnTo>
                    <a:pt x="72" y="10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1"/>
            <p:cNvSpPr/>
            <p:nvPr/>
          </p:nvSpPr>
          <p:spPr>
            <a:xfrm>
              <a:off x="1211904" y="4489067"/>
              <a:ext cx="17335" cy="601926"/>
            </a:xfrm>
            <a:custGeom>
              <a:avLst/>
              <a:gdLst/>
              <a:ahLst/>
              <a:cxnLst/>
              <a:rect l="l" t="t" r="r" b="b"/>
              <a:pathLst>
                <a:path w="239" h="8299" extrusionOk="0">
                  <a:moveTo>
                    <a:pt x="0" y="0"/>
                  </a:moveTo>
                  <a:lnTo>
                    <a:pt x="0" y="95"/>
                  </a:lnTo>
                  <a:lnTo>
                    <a:pt x="167" y="8227"/>
                  </a:lnTo>
                  <a:lnTo>
                    <a:pt x="167" y="8299"/>
                  </a:lnTo>
                  <a:lnTo>
                    <a:pt x="238" y="8299"/>
                  </a:lnTo>
                  <a:lnTo>
                    <a:pt x="83" y="60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1"/>
            <p:cNvSpPr/>
            <p:nvPr/>
          </p:nvSpPr>
          <p:spPr>
            <a:xfrm>
              <a:off x="1246428" y="5162583"/>
              <a:ext cx="41487" cy="5585"/>
            </a:xfrm>
            <a:custGeom>
              <a:avLst/>
              <a:gdLst/>
              <a:ahLst/>
              <a:cxnLst/>
              <a:rect l="l" t="t" r="r" b="b"/>
              <a:pathLst>
                <a:path w="572" h="77" extrusionOk="0">
                  <a:moveTo>
                    <a:pt x="0" y="1"/>
                  </a:moveTo>
                  <a:cubicBezTo>
                    <a:pt x="87" y="53"/>
                    <a:pt x="182" y="77"/>
                    <a:pt x="277" y="77"/>
                  </a:cubicBezTo>
                  <a:cubicBezTo>
                    <a:pt x="378" y="77"/>
                    <a:pt x="480" y="50"/>
                    <a:pt x="57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1"/>
            <p:cNvSpPr/>
            <p:nvPr/>
          </p:nvSpPr>
          <p:spPr>
            <a:xfrm>
              <a:off x="8489086" y="3945017"/>
              <a:ext cx="428435" cy="416250"/>
            </a:xfrm>
            <a:custGeom>
              <a:avLst/>
              <a:gdLst/>
              <a:ahLst/>
              <a:cxnLst/>
              <a:rect l="l" t="t" r="r" b="b"/>
              <a:pathLst>
                <a:path w="5907" h="5739" extrusionOk="0">
                  <a:moveTo>
                    <a:pt x="49" y="0"/>
                  </a:moveTo>
                  <a:lnTo>
                    <a:pt x="1" y="48"/>
                  </a:lnTo>
                  <a:lnTo>
                    <a:pt x="49" y="107"/>
                  </a:lnTo>
                  <a:lnTo>
                    <a:pt x="430" y="465"/>
                  </a:lnTo>
                  <a:lnTo>
                    <a:pt x="4085" y="3953"/>
                  </a:lnTo>
                  <a:lnTo>
                    <a:pt x="5906" y="5739"/>
                  </a:lnTo>
                  <a:lnTo>
                    <a:pt x="5906" y="5632"/>
                  </a:lnTo>
                  <a:lnTo>
                    <a:pt x="4132" y="3894"/>
                  </a:lnTo>
                  <a:lnTo>
                    <a:pt x="477" y="40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1"/>
            <p:cNvSpPr/>
            <p:nvPr/>
          </p:nvSpPr>
          <p:spPr>
            <a:xfrm>
              <a:off x="8562559" y="3910420"/>
              <a:ext cx="268579" cy="253130"/>
            </a:xfrm>
            <a:custGeom>
              <a:avLst/>
              <a:gdLst/>
              <a:ahLst/>
              <a:cxnLst/>
              <a:rect l="l" t="t" r="r" b="b"/>
              <a:pathLst>
                <a:path w="3703" h="3490" extrusionOk="0">
                  <a:moveTo>
                    <a:pt x="0" y="1"/>
                  </a:moveTo>
                  <a:lnTo>
                    <a:pt x="155" y="168"/>
                  </a:lnTo>
                  <a:lnTo>
                    <a:pt x="3643" y="3489"/>
                  </a:lnTo>
                  <a:lnTo>
                    <a:pt x="3703" y="3442"/>
                  </a:lnTo>
                  <a:lnTo>
                    <a:pt x="3643" y="3382"/>
                  </a:lnTo>
                  <a:lnTo>
                    <a:pt x="214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1"/>
            <p:cNvSpPr/>
            <p:nvPr/>
          </p:nvSpPr>
          <p:spPr>
            <a:xfrm>
              <a:off x="8854421" y="4185963"/>
              <a:ext cx="63101" cy="65640"/>
            </a:xfrm>
            <a:custGeom>
              <a:avLst/>
              <a:gdLst/>
              <a:ahLst/>
              <a:cxnLst/>
              <a:rect l="l" t="t" r="r" b="b"/>
              <a:pathLst>
                <a:path w="870" h="905" extrusionOk="0">
                  <a:moveTo>
                    <a:pt x="60" y="0"/>
                  </a:moveTo>
                  <a:lnTo>
                    <a:pt x="0" y="48"/>
                  </a:lnTo>
                  <a:lnTo>
                    <a:pt x="869" y="905"/>
                  </a:lnTo>
                  <a:lnTo>
                    <a:pt x="869" y="798"/>
                  </a:lnTo>
                  <a:lnTo>
                    <a:pt x="107" y="6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2178225" y="5034785"/>
              <a:ext cx="103645" cy="11315"/>
            </a:xfrm>
            <a:custGeom>
              <a:avLst/>
              <a:gdLst/>
              <a:ahLst/>
              <a:cxnLst/>
              <a:rect l="l" t="t" r="r" b="b"/>
              <a:pathLst>
                <a:path w="1429" h="156" extrusionOk="0">
                  <a:moveTo>
                    <a:pt x="1429" y="1"/>
                  </a:moveTo>
                  <a:lnTo>
                    <a:pt x="262" y="72"/>
                  </a:lnTo>
                  <a:lnTo>
                    <a:pt x="0" y="120"/>
                  </a:lnTo>
                  <a:cubicBezTo>
                    <a:pt x="72" y="144"/>
                    <a:pt x="155" y="156"/>
                    <a:pt x="226" y="156"/>
                  </a:cubicBezTo>
                  <a:lnTo>
                    <a:pt x="262" y="156"/>
                  </a:lnTo>
                  <a:lnTo>
                    <a:pt x="1429" y="84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2165242" y="4956234"/>
              <a:ext cx="116628" cy="15594"/>
            </a:xfrm>
            <a:custGeom>
              <a:avLst/>
              <a:gdLst/>
              <a:ahLst/>
              <a:cxnLst/>
              <a:rect l="l" t="t" r="r" b="b"/>
              <a:pathLst>
                <a:path w="1608" h="215" extrusionOk="0">
                  <a:moveTo>
                    <a:pt x="1608" y="0"/>
                  </a:moveTo>
                  <a:lnTo>
                    <a:pt x="334" y="84"/>
                  </a:lnTo>
                  <a:lnTo>
                    <a:pt x="274" y="84"/>
                  </a:lnTo>
                  <a:cubicBezTo>
                    <a:pt x="179" y="96"/>
                    <a:pt x="84" y="143"/>
                    <a:pt x="1" y="215"/>
                  </a:cubicBezTo>
                  <a:lnTo>
                    <a:pt x="286" y="155"/>
                  </a:lnTo>
                  <a:lnTo>
                    <a:pt x="346" y="155"/>
                  </a:lnTo>
                  <a:lnTo>
                    <a:pt x="1608" y="84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5283537" y="4109951"/>
              <a:ext cx="226366" cy="25966"/>
            </a:xfrm>
            <a:custGeom>
              <a:avLst/>
              <a:gdLst/>
              <a:ahLst/>
              <a:cxnLst/>
              <a:rect l="l" t="t" r="r" b="b"/>
              <a:pathLst>
                <a:path w="3121" h="358" extrusionOk="0">
                  <a:moveTo>
                    <a:pt x="1" y="0"/>
                  </a:moveTo>
                  <a:lnTo>
                    <a:pt x="61" y="107"/>
                  </a:lnTo>
                  <a:lnTo>
                    <a:pt x="180" y="131"/>
                  </a:lnTo>
                  <a:lnTo>
                    <a:pt x="668" y="286"/>
                  </a:lnTo>
                  <a:cubicBezTo>
                    <a:pt x="715" y="310"/>
                    <a:pt x="763" y="310"/>
                    <a:pt x="811" y="310"/>
                  </a:cubicBezTo>
                  <a:lnTo>
                    <a:pt x="2489" y="357"/>
                  </a:lnTo>
                  <a:cubicBezTo>
                    <a:pt x="2537" y="357"/>
                    <a:pt x="2597" y="346"/>
                    <a:pt x="2644" y="334"/>
                  </a:cubicBezTo>
                  <a:lnTo>
                    <a:pt x="2954" y="250"/>
                  </a:lnTo>
                  <a:lnTo>
                    <a:pt x="3061" y="226"/>
                  </a:lnTo>
                  <a:lnTo>
                    <a:pt x="3120" y="131"/>
                  </a:lnTo>
                  <a:lnTo>
                    <a:pt x="2632" y="262"/>
                  </a:lnTo>
                  <a:cubicBezTo>
                    <a:pt x="2585" y="274"/>
                    <a:pt x="2549" y="274"/>
                    <a:pt x="2501" y="274"/>
                  </a:cubicBezTo>
                  <a:lnTo>
                    <a:pt x="823" y="238"/>
                  </a:lnTo>
                  <a:cubicBezTo>
                    <a:pt x="775" y="238"/>
                    <a:pt x="739" y="226"/>
                    <a:pt x="692" y="2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5164370" y="4061573"/>
              <a:ext cx="18205" cy="22557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131"/>
                    <a:pt x="132" y="239"/>
                    <a:pt x="251" y="310"/>
                  </a:cubicBezTo>
                  <a:lnTo>
                    <a:pt x="144" y="1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5210136" y="4006305"/>
              <a:ext cx="367945" cy="50989"/>
            </a:xfrm>
            <a:custGeom>
              <a:avLst/>
              <a:gdLst/>
              <a:ahLst/>
              <a:cxnLst/>
              <a:rect l="l" t="t" r="r" b="b"/>
              <a:pathLst>
                <a:path w="5073" h="703" extrusionOk="0">
                  <a:moveTo>
                    <a:pt x="1" y="1"/>
                  </a:moveTo>
                  <a:lnTo>
                    <a:pt x="144" y="120"/>
                  </a:lnTo>
                  <a:lnTo>
                    <a:pt x="1930" y="667"/>
                  </a:lnTo>
                  <a:lnTo>
                    <a:pt x="3466" y="703"/>
                  </a:lnTo>
                  <a:lnTo>
                    <a:pt x="4966" y="310"/>
                  </a:lnTo>
                  <a:lnTo>
                    <a:pt x="5073" y="203"/>
                  </a:lnTo>
                  <a:lnTo>
                    <a:pt x="4918" y="239"/>
                  </a:lnTo>
                  <a:lnTo>
                    <a:pt x="3454" y="632"/>
                  </a:lnTo>
                  <a:lnTo>
                    <a:pt x="1942" y="596"/>
                  </a:lnTo>
                  <a:lnTo>
                    <a:pt x="180" y="48"/>
                  </a:lnTo>
                  <a:lnTo>
                    <a:pt x="72" y="12"/>
                  </a:ln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5608255" y="4072815"/>
              <a:ext cx="20816" cy="25095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86" y="0"/>
                  </a:moveTo>
                  <a:lnTo>
                    <a:pt x="120" y="143"/>
                  </a:lnTo>
                  <a:lnTo>
                    <a:pt x="1" y="346"/>
                  </a:lnTo>
                  <a:cubicBezTo>
                    <a:pt x="144" y="262"/>
                    <a:pt x="239" y="143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5797414" y="4812044"/>
              <a:ext cx="272060" cy="269449"/>
            </a:xfrm>
            <a:custGeom>
              <a:avLst/>
              <a:gdLst/>
              <a:ahLst/>
              <a:cxnLst/>
              <a:rect l="l" t="t" r="r" b="b"/>
              <a:pathLst>
                <a:path w="3751" h="3715" extrusionOk="0">
                  <a:moveTo>
                    <a:pt x="3679" y="0"/>
                  </a:moveTo>
                  <a:lnTo>
                    <a:pt x="3632" y="60"/>
                  </a:lnTo>
                  <a:lnTo>
                    <a:pt x="0" y="3679"/>
                  </a:lnTo>
                  <a:lnTo>
                    <a:pt x="72" y="3715"/>
                  </a:lnTo>
                  <a:lnTo>
                    <a:pt x="3751" y="48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6091887" y="3909622"/>
              <a:ext cx="864485" cy="878266"/>
            </a:xfrm>
            <a:custGeom>
              <a:avLst/>
              <a:gdLst/>
              <a:ahLst/>
              <a:cxnLst/>
              <a:rect l="l" t="t" r="r" b="b"/>
              <a:pathLst>
                <a:path w="11919" h="12109" extrusionOk="0">
                  <a:moveTo>
                    <a:pt x="11811" y="0"/>
                  </a:moveTo>
                  <a:lnTo>
                    <a:pt x="9013" y="2881"/>
                  </a:lnTo>
                  <a:lnTo>
                    <a:pt x="8978" y="2905"/>
                  </a:lnTo>
                  <a:lnTo>
                    <a:pt x="7870" y="3941"/>
                  </a:lnTo>
                  <a:lnTo>
                    <a:pt x="7835" y="3965"/>
                  </a:lnTo>
                  <a:lnTo>
                    <a:pt x="5227" y="6798"/>
                  </a:lnTo>
                  <a:lnTo>
                    <a:pt x="48" y="12001"/>
                  </a:lnTo>
                  <a:lnTo>
                    <a:pt x="0" y="12061"/>
                  </a:lnTo>
                  <a:lnTo>
                    <a:pt x="60" y="12109"/>
                  </a:lnTo>
                  <a:lnTo>
                    <a:pt x="5287" y="6846"/>
                  </a:lnTo>
                  <a:lnTo>
                    <a:pt x="7894" y="4001"/>
                  </a:lnTo>
                  <a:lnTo>
                    <a:pt x="7930" y="3977"/>
                  </a:lnTo>
                  <a:lnTo>
                    <a:pt x="9061" y="2917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5857832" y="3910420"/>
              <a:ext cx="1207334" cy="1222058"/>
            </a:xfrm>
            <a:custGeom>
              <a:avLst/>
              <a:gdLst/>
              <a:ahLst/>
              <a:cxnLst/>
              <a:rect l="l" t="t" r="r" b="b"/>
              <a:pathLst>
                <a:path w="16646" h="16849" extrusionOk="0">
                  <a:moveTo>
                    <a:pt x="16538" y="1"/>
                  </a:moveTo>
                  <a:lnTo>
                    <a:pt x="12990" y="3632"/>
                  </a:lnTo>
                  <a:lnTo>
                    <a:pt x="12978" y="3656"/>
                  </a:lnTo>
                  <a:lnTo>
                    <a:pt x="11835" y="4704"/>
                  </a:lnTo>
                  <a:lnTo>
                    <a:pt x="9240" y="7538"/>
                  </a:lnTo>
                  <a:lnTo>
                    <a:pt x="9228" y="7549"/>
                  </a:lnTo>
                  <a:lnTo>
                    <a:pt x="3858" y="12955"/>
                  </a:lnTo>
                  <a:lnTo>
                    <a:pt x="1" y="16789"/>
                  </a:lnTo>
                  <a:lnTo>
                    <a:pt x="60" y="16848"/>
                  </a:lnTo>
                  <a:lnTo>
                    <a:pt x="3906" y="13014"/>
                  </a:lnTo>
                  <a:lnTo>
                    <a:pt x="9276" y="7597"/>
                  </a:lnTo>
                  <a:lnTo>
                    <a:pt x="9299" y="7585"/>
                  </a:lnTo>
                  <a:lnTo>
                    <a:pt x="11895" y="4751"/>
                  </a:lnTo>
                  <a:lnTo>
                    <a:pt x="13026" y="3704"/>
                  </a:lnTo>
                  <a:lnTo>
                    <a:pt x="13050" y="3692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5358678" y="4907857"/>
              <a:ext cx="443086" cy="178859"/>
            </a:xfrm>
            <a:custGeom>
              <a:avLst/>
              <a:gdLst/>
              <a:ahLst/>
              <a:cxnLst/>
              <a:rect l="l" t="t" r="r" b="b"/>
              <a:pathLst>
                <a:path w="6109" h="2466" extrusionOk="0">
                  <a:moveTo>
                    <a:pt x="13" y="1"/>
                  </a:moveTo>
                  <a:lnTo>
                    <a:pt x="1" y="84"/>
                  </a:lnTo>
                  <a:lnTo>
                    <a:pt x="3418" y="1096"/>
                  </a:lnTo>
                  <a:cubicBezTo>
                    <a:pt x="3454" y="1108"/>
                    <a:pt x="3477" y="1120"/>
                    <a:pt x="3513" y="1132"/>
                  </a:cubicBezTo>
                  <a:lnTo>
                    <a:pt x="6049" y="2465"/>
                  </a:lnTo>
                  <a:lnTo>
                    <a:pt x="6109" y="2406"/>
                  </a:lnTo>
                  <a:lnTo>
                    <a:pt x="6037" y="2370"/>
                  </a:lnTo>
                  <a:lnTo>
                    <a:pt x="3549" y="1072"/>
                  </a:lnTo>
                  <a:cubicBezTo>
                    <a:pt x="3513" y="1048"/>
                    <a:pt x="3477" y="1036"/>
                    <a:pt x="3442" y="1025"/>
                  </a:cubicBezTo>
                  <a:lnTo>
                    <a:pt x="84" y="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4645415" y="4898355"/>
              <a:ext cx="642543" cy="144262"/>
            </a:xfrm>
            <a:custGeom>
              <a:avLst/>
              <a:gdLst/>
              <a:ahLst/>
              <a:cxnLst/>
              <a:rect l="l" t="t" r="r" b="b"/>
              <a:pathLst>
                <a:path w="8859" h="1989" extrusionOk="0">
                  <a:moveTo>
                    <a:pt x="8787" y="1"/>
                  </a:moveTo>
                  <a:lnTo>
                    <a:pt x="6692" y="132"/>
                  </a:lnTo>
                  <a:cubicBezTo>
                    <a:pt x="6656" y="132"/>
                    <a:pt x="6620" y="132"/>
                    <a:pt x="6596" y="144"/>
                  </a:cubicBezTo>
                  <a:lnTo>
                    <a:pt x="2751" y="977"/>
                  </a:lnTo>
                  <a:lnTo>
                    <a:pt x="2679" y="989"/>
                  </a:lnTo>
                  <a:lnTo>
                    <a:pt x="72" y="1894"/>
                  </a:lnTo>
                  <a:lnTo>
                    <a:pt x="0" y="1918"/>
                  </a:lnTo>
                  <a:lnTo>
                    <a:pt x="36" y="1989"/>
                  </a:lnTo>
                  <a:lnTo>
                    <a:pt x="2715" y="1060"/>
                  </a:lnTo>
                  <a:cubicBezTo>
                    <a:pt x="2727" y="1060"/>
                    <a:pt x="2751" y="1048"/>
                    <a:pt x="2774" y="1048"/>
                  </a:cubicBezTo>
                  <a:lnTo>
                    <a:pt x="6608" y="215"/>
                  </a:lnTo>
                  <a:cubicBezTo>
                    <a:pt x="6632" y="215"/>
                    <a:pt x="6668" y="203"/>
                    <a:pt x="6692" y="203"/>
                  </a:cubicBezTo>
                  <a:lnTo>
                    <a:pt x="8847" y="84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5854423" y="5128059"/>
              <a:ext cx="82104" cy="95087"/>
            </a:xfrm>
            <a:custGeom>
              <a:avLst/>
              <a:gdLst/>
              <a:ahLst/>
              <a:cxnLst/>
              <a:rect l="l" t="t" r="r" b="b"/>
              <a:pathLst>
                <a:path w="1132" h="1311" extrusionOk="0">
                  <a:moveTo>
                    <a:pt x="48" y="1"/>
                  </a:moveTo>
                  <a:lnTo>
                    <a:pt x="0" y="60"/>
                  </a:lnTo>
                  <a:lnTo>
                    <a:pt x="1072" y="1310"/>
                  </a:lnTo>
                  <a:lnTo>
                    <a:pt x="1131" y="1251"/>
                  </a:lnTo>
                  <a:lnTo>
                    <a:pt x="1072" y="1203"/>
                  </a:lnTo>
                  <a:lnTo>
                    <a:pt x="107" y="6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2399297" y="4010657"/>
              <a:ext cx="7833" cy="947387"/>
            </a:xfrm>
            <a:custGeom>
              <a:avLst/>
              <a:gdLst/>
              <a:ahLst/>
              <a:cxnLst/>
              <a:rect l="l" t="t" r="r" b="b"/>
              <a:pathLst>
                <a:path w="108" h="13062" extrusionOk="0">
                  <a:moveTo>
                    <a:pt x="72" y="0"/>
                  </a:moveTo>
                  <a:lnTo>
                    <a:pt x="0" y="12"/>
                  </a:lnTo>
                  <a:lnTo>
                    <a:pt x="36" y="13061"/>
                  </a:lnTo>
                  <a:lnTo>
                    <a:pt x="107" y="13061"/>
                  </a:lnTo>
                  <a:lnTo>
                    <a:pt x="107" y="12990"/>
                  </a:lnTo>
                  <a:lnTo>
                    <a:pt x="72" y="8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2278389" y="3910420"/>
              <a:ext cx="8704" cy="1051903"/>
            </a:xfrm>
            <a:custGeom>
              <a:avLst/>
              <a:gdLst/>
              <a:ahLst/>
              <a:cxnLst/>
              <a:rect l="l" t="t" r="r" b="b"/>
              <a:pathLst>
                <a:path w="120" h="14503" extrusionOk="0">
                  <a:moveTo>
                    <a:pt x="0" y="1"/>
                  </a:moveTo>
                  <a:lnTo>
                    <a:pt x="12" y="287"/>
                  </a:lnTo>
                  <a:lnTo>
                    <a:pt x="12" y="334"/>
                  </a:lnTo>
                  <a:lnTo>
                    <a:pt x="12" y="358"/>
                  </a:lnTo>
                  <a:lnTo>
                    <a:pt x="12" y="942"/>
                  </a:lnTo>
                  <a:lnTo>
                    <a:pt x="12" y="953"/>
                  </a:lnTo>
                  <a:lnTo>
                    <a:pt x="48" y="14419"/>
                  </a:lnTo>
                  <a:lnTo>
                    <a:pt x="48" y="14503"/>
                  </a:lnTo>
                  <a:lnTo>
                    <a:pt x="119" y="14503"/>
                  </a:lnTo>
                  <a:lnTo>
                    <a:pt x="84" y="953"/>
                  </a:lnTo>
                  <a:lnTo>
                    <a:pt x="84" y="3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8" name="Google Shape;2338;p31"/>
          <p:cNvSpPr/>
          <p:nvPr/>
        </p:nvSpPr>
        <p:spPr>
          <a:xfrm>
            <a:off x="7959375" y="1483725"/>
            <a:ext cx="1435693" cy="2792853"/>
          </a:xfrm>
          <a:custGeom>
            <a:avLst/>
            <a:gdLst/>
            <a:ahLst/>
            <a:cxnLst/>
            <a:rect l="l" t="t" r="r" b="b"/>
            <a:pathLst>
              <a:path w="52686" h="102490" extrusionOk="0">
                <a:moveTo>
                  <a:pt x="37124" y="2656"/>
                </a:moveTo>
                <a:lnTo>
                  <a:pt x="39648" y="10585"/>
                </a:lnTo>
                <a:cubicBezTo>
                  <a:pt x="22110" y="16253"/>
                  <a:pt x="10169" y="32529"/>
                  <a:pt x="10026" y="50959"/>
                </a:cubicBezTo>
                <a:lnTo>
                  <a:pt x="1703" y="50924"/>
                </a:lnTo>
                <a:cubicBezTo>
                  <a:pt x="1739" y="40161"/>
                  <a:pt x="5204" y="29695"/>
                  <a:pt x="11573" y="21039"/>
                </a:cubicBezTo>
                <a:cubicBezTo>
                  <a:pt x="17931" y="12360"/>
                  <a:pt x="26873" y="5918"/>
                  <a:pt x="37124" y="2656"/>
                </a:cubicBezTo>
                <a:close/>
                <a:moveTo>
                  <a:pt x="39720" y="10764"/>
                </a:moveTo>
                <a:lnTo>
                  <a:pt x="42256" y="18706"/>
                </a:lnTo>
                <a:cubicBezTo>
                  <a:pt x="28218" y="23242"/>
                  <a:pt x="18681" y="36255"/>
                  <a:pt x="18562" y="51007"/>
                </a:cubicBezTo>
                <a:lnTo>
                  <a:pt x="10228" y="50959"/>
                </a:lnTo>
                <a:cubicBezTo>
                  <a:pt x="10323" y="32588"/>
                  <a:pt x="22218" y="16372"/>
                  <a:pt x="39720" y="10764"/>
                </a:cubicBezTo>
                <a:close/>
                <a:moveTo>
                  <a:pt x="42315" y="18884"/>
                </a:moveTo>
                <a:lnTo>
                  <a:pt x="44863" y="26849"/>
                </a:lnTo>
                <a:cubicBezTo>
                  <a:pt x="34338" y="30231"/>
                  <a:pt x="27171" y="39994"/>
                  <a:pt x="27111" y="51043"/>
                </a:cubicBezTo>
                <a:lnTo>
                  <a:pt x="18741" y="51007"/>
                </a:lnTo>
                <a:cubicBezTo>
                  <a:pt x="18824" y="36327"/>
                  <a:pt x="28337" y="23361"/>
                  <a:pt x="42315" y="18884"/>
                </a:cubicBezTo>
                <a:close/>
                <a:moveTo>
                  <a:pt x="44911" y="27004"/>
                </a:moveTo>
                <a:lnTo>
                  <a:pt x="47447" y="34969"/>
                </a:lnTo>
                <a:cubicBezTo>
                  <a:pt x="40446" y="37220"/>
                  <a:pt x="35684" y="43721"/>
                  <a:pt x="35624" y="51079"/>
                </a:cubicBezTo>
                <a:lnTo>
                  <a:pt x="27266" y="51043"/>
                </a:lnTo>
                <a:cubicBezTo>
                  <a:pt x="27337" y="40053"/>
                  <a:pt x="34445" y="30362"/>
                  <a:pt x="44911" y="27004"/>
                </a:cubicBezTo>
                <a:close/>
                <a:moveTo>
                  <a:pt x="47507" y="35112"/>
                </a:moveTo>
                <a:lnTo>
                  <a:pt x="50043" y="43078"/>
                </a:lnTo>
                <a:cubicBezTo>
                  <a:pt x="46566" y="44221"/>
                  <a:pt x="44185" y="47459"/>
                  <a:pt x="44137" y="51126"/>
                </a:cubicBezTo>
                <a:lnTo>
                  <a:pt x="35791" y="51079"/>
                </a:lnTo>
                <a:cubicBezTo>
                  <a:pt x="35838" y="43792"/>
                  <a:pt x="40565" y="37363"/>
                  <a:pt x="47507" y="35112"/>
                </a:cubicBezTo>
                <a:close/>
                <a:moveTo>
                  <a:pt x="50090" y="43232"/>
                </a:moveTo>
                <a:lnTo>
                  <a:pt x="52638" y="51162"/>
                </a:lnTo>
                <a:lnTo>
                  <a:pt x="44304" y="51126"/>
                </a:lnTo>
                <a:cubicBezTo>
                  <a:pt x="44351" y="47530"/>
                  <a:pt x="46673" y="44352"/>
                  <a:pt x="50090" y="43232"/>
                </a:cubicBezTo>
                <a:close/>
                <a:moveTo>
                  <a:pt x="44304" y="51293"/>
                </a:moveTo>
                <a:lnTo>
                  <a:pt x="52638" y="51329"/>
                </a:lnTo>
                <a:lnTo>
                  <a:pt x="50043" y="59234"/>
                </a:lnTo>
                <a:cubicBezTo>
                  <a:pt x="46625" y="58079"/>
                  <a:pt x="44328" y="54889"/>
                  <a:pt x="44304" y="51293"/>
                </a:cubicBezTo>
                <a:close/>
                <a:moveTo>
                  <a:pt x="35791" y="51245"/>
                </a:moveTo>
                <a:lnTo>
                  <a:pt x="44149" y="51281"/>
                </a:lnTo>
                <a:cubicBezTo>
                  <a:pt x="44173" y="54948"/>
                  <a:pt x="46506" y="58210"/>
                  <a:pt x="49983" y="59389"/>
                </a:cubicBezTo>
                <a:lnTo>
                  <a:pt x="47364" y="67331"/>
                </a:lnTo>
                <a:cubicBezTo>
                  <a:pt x="40446" y="65009"/>
                  <a:pt x="35791" y="58532"/>
                  <a:pt x="35791" y="51245"/>
                </a:cubicBezTo>
                <a:close/>
                <a:moveTo>
                  <a:pt x="27278" y="51210"/>
                </a:moveTo>
                <a:lnTo>
                  <a:pt x="35636" y="51245"/>
                </a:lnTo>
                <a:cubicBezTo>
                  <a:pt x="35624" y="58603"/>
                  <a:pt x="40315" y="65140"/>
                  <a:pt x="47292" y="67485"/>
                </a:cubicBezTo>
                <a:lnTo>
                  <a:pt x="44685" y="75427"/>
                </a:lnTo>
                <a:cubicBezTo>
                  <a:pt x="34267" y="71950"/>
                  <a:pt x="27242" y="62187"/>
                  <a:pt x="27278" y="51210"/>
                </a:cubicBezTo>
                <a:close/>
                <a:moveTo>
                  <a:pt x="18741" y="51162"/>
                </a:moveTo>
                <a:lnTo>
                  <a:pt x="27111" y="51210"/>
                </a:lnTo>
                <a:cubicBezTo>
                  <a:pt x="27075" y="62258"/>
                  <a:pt x="34136" y="72081"/>
                  <a:pt x="44625" y="75582"/>
                </a:cubicBezTo>
                <a:lnTo>
                  <a:pt x="42006" y="83523"/>
                </a:lnTo>
                <a:cubicBezTo>
                  <a:pt x="28076" y="78891"/>
                  <a:pt x="18705" y="65842"/>
                  <a:pt x="18741" y="51162"/>
                </a:cubicBezTo>
                <a:close/>
                <a:moveTo>
                  <a:pt x="10228" y="51126"/>
                </a:moveTo>
                <a:lnTo>
                  <a:pt x="18562" y="51162"/>
                </a:lnTo>
                <a:cubicBezTo>
                  <a:pt x="18551" y="52924"/>
                  <a:pt x="18693" y="54686"/>
                  <a:pt x="18955" y="56436"/>
                </a:cubicBezTo>
                <a:cubicBezTo>
                  <a:pt x="20920" y="69105"/>
                  <a:pt x="29790" y="79618"/>
                  <a:pt x="41946" y="83690"/>
                </a:cubicBezTo>
                <a:lnTo>
                  <a:pt x="39327" y="91619"/>
                </a:lnTo>
                <a:cubicBezTo>
                  <a:pt x="35112" y="90214"/>
                  <a:pt x="31147" y="88166"/>
                  <a:pt x="27575" y="85535"/>
                </a:cubicBezTo>
                <a:cubicBezTo>
                  <a:pt x="16217" y="77201"/>
                  <a:pt x="10204" y="64247"/>
                  <a:pt x="10228" y="51126"/>
                </a:cubicBezTo>
                <a:close/>
                <a:moveTo>
                  <a:pt x="1703" y="51090"/>
                </a:moveTo>
                <a:lnTo>
                  <a:pt x="10026" y="51126"/>
                </a:lnTo>
                <a:cubicBezTo>
                  <a:pt x="10026" y="53329"/>
                  <a:pt x="10192" y="55543"/>
                  <a:pt x="10526" y="57722"/>
                </a:cubicBezTo>
                <a:cubicBezTo>
                  <a:pt x="12216" y="68938"/>
                  <a:pt x="18324" y="78999"/>
                  <a:pt x="27492" y="85678"/>
                </a:cubicBezTo>
                <a:cubicBezTo>
                  <a:pt x="31076" y="88309"/>
                  <a:pt x="35053" y="90369"/>
                  <a:pt x="39279" y="91786"/>
                </a:cubicBezTo>
                <a:lnTo>
                  <a:pt x="36660" y="99715"/>
                </a:lnTo>
                <a:cubicBezTo>
                  <a:pt x="31600" y="98037"/>
                  <a:pt x="26825" y="95572"/>
                  <a:pt x="22527" y="92417"/>
                </a:cubicBezTo>
                <a:cubicBezTo>
                  <a:pt x="8883" y="82404"/>
                  <a:pt x="1667" y="66842"/>
                  <a:pt x="1703" y="51090"/>
                </a:cubicBezTo>
                <a:close/>
                <a:moveTo>
                  <a:pt x="52686" y="1"/>
                </a:moveTo>
                <a:cubicBezTo>
                  <a:pt x="50102" y="13"/>
                  <a:pt x="47530" y="203"/>
                  <a:pt x="44970" y="596"/>
                </a:cubicBezTo>
                <a:cubicBezTo>
                  <a:pt x="31457" y="2680"/>
                  <a:pt x="19551" y="9895"/>
                  <a:pt x="11442" y="20944"/>
                </a:cubicBezTo>
                <a:cubicBezTo>
                  <a:pt x="3370" y="31874"/>
                  <a:pt x="1" y="45590"/>
                  <a:pt x="2096" y="59020"/>
                </a:cubicBezTo>
                <a:cubicBezTo>
                  <a:pt x="4180" y="72534"/>
                  <a:pt x="11395" y="84440"/>
                  <a:pt x="22444" y="92548"/>
                </a:cubicBezTo>
                <a:cubicBezTo>
                  <a:pt x="31334" y="99061"/>
                  <a:pt x="41827" y="102490"/>
                  <a:pt x="52630" y="102490"/>
                </a:cubicBezTo>
                <a:cubicBezTo>
                  <a:pt x="52648" y="102490"/>
                  <a:pt x="52667" y="102490"/>
                  <a:pt x="52686" y="102490"/>
                </a:cubicBezTo>
                <a:lnTo>
                  <a:pt x="52686" y="102287"/>
                </a:lnTo>
                <a:cubicBezTo>
                  <a:pt x="47292" y="102287"/>
                  <a:pt x="41934" y="101430"/>
                  <a:pt x="36815" y="99763"/>
                </a:cubicBezTo>
                <a:lnTo>
                  <a:pt x="39422" y="91834"/>
                </a:lnTo>
                <a:cubicBezTo>
                  <a:pt x="43708" y="93250"/>
                  <a:pt x="48185" y="93965"/>
                  <a:pt x="52686" y="93965"/>
                </a:cubicBezTo>
                <a:lnTo>
                  <a:pt x="52686" y="93762"/>
                </a:lnTo>
                <a:cubicBezTo>
                  <a:pt x="48197" y="93762"/>
                  <a:pt x="43744" y="93060"/>
                  <a:pt x="39482" y="91667"/>
                </a:cubicBezTo>
                <a:lnTo>
                  <a:pt x="42101" y="83737"/>
                </a:lnTo>
                <a:cubicBezTo>
                  <a:pt x="45518" y="84857"/>
                  <a:pt x="49090" y="85428"/>
                  <a:pt x="52686" y="85428"/>
                </a:cubicBezTo>
                <a:lnTo>
                  <a:pt x="52686" y="85238"/>
                </a:lnTo>
                <a:cubicBezTo>
                  <a:pt x="49114" y="85238"/>
                  <a:pt x="45554" y="84678"/>
                  <a:pt x="42161" y="83571"/>
                </a:cubicBezTo>
                <a:lnTo>
                  <a:pt x="44780" y="75617"/>
                </a:lnTo>
                <a:cubicBezTo>
                  <a:pt x="47328" y="76451"/>
                  <a:pt x="49995" y="76879"/>
                  <a:pt x="52686" y="76891"/>
                </a:cubicBezTo>
                <a:lnTo>
                  <a:pt x="52686" y="76725"/>
                </a:lnTo>
                <a:cubicBezTo>
                  <a:pt x="50019" y="76725"/>
                  <a:pt x="47364" y="76308"/>
                  <a:pt x="44828" y="75474"/>
                </a:cubicBezTo>
                <a:lnTo>
                  <a:pt x="47447" y="67545"/>
                </a:lnTo>
                <a:cubicBezTo>
                  <a:pt x="49138" y="68093"/>
                  <a:pt x="50912" y="68366"/>
                  <a:pt x="52686" y="68366"/>
                </a:cubicBezTo>
                <a:lnTo>
                  <a:pt x="52686" y="68212"/>
                </a:lnTo>
                <a:cubicBezTo>
                  <a:pt x="50924" y="68212"/>
                  <a:pt x="49173" y="67926"/>
                  <a:pt x="47495" y="67390"/>
                </a:cubicBezTo>
                <a:lnTo>
                  <a:pt x="50126" y="59449"/>
                </a:lnTo>
                <a:cubicBezTo>
                  <a:pt x="50947" y="59711"/>
                  <a:pt x="51817" y="59853"/>
                  <a:pt x="52686" y="59853"/>
                </a:cubicBezTo>
                <a:lnTo>
                  <a:pt x="52686" y="59687"/>
                </a:lnTo>
                <a:cubicBezTo>
                  <a:pt x="51828" y="59687"/>
                  <a:pt x="50983" y="59556"/>
                  <a:pt x="50174" y="59294"/>
                </a:cubicBezTo>
                <a:lnTo>
                  <a:pt x="52686" y="51674"/>
                </a:lnTo>
                <a:lnTo>
                  <a:pt x="52686" y="50817"/>
                </a:lnTo>
                <a:lnTo>
                  <a:pt x="50245" y="43185"/>
                </a:lnTo>
                <a:cubicBezTo>
                  <a:pt x="51043" y="42947"/>
                  <a:pt x="51864" y="42816"/>
                  <a:pt x="52686" y="42816"/>
                </a:cubicBezTo>
                <a:lnTo>
                  <a:pt x="52686" y="42649"/>
                </a:lnTo>
                <a:cubicBezTo>
                  <a:pt x="51840" y="42661"/>
                  <a:pt x="51007" y="42780"/>
                  <a:pt x="50197" y="43030"/>
                </a:cubicBezTo>
                <a:lnTo>
                  <a:pt x="47649" y="35077"/>
                </a:lnTo>
                <a:cubicBezTo>
                  <a:pt x="49281" y="34565"/>
                  <a:pt x="50983" y="34303"/>
                  <a:pt x="52686" y="34291"/>
                </a:cubicBezTo>
                <a:lnTo>
                  <a:pt x="52686" y="34124"/>
                </a:lnTo>
                <a:cubicBezTo>
                  <a:pt x="50959" y="34136"/>
                  <a:pt x="49245" y="34398"/>
                  <a:pt x="47602" y="34922"/>
                </a:cubicBezTo>
                <a:lnTo>
                  <a:pt x="45066" y="26957"/>
                </a:lnTo>
                <a:cubicBezTo>
                  <a:pt x="47530" y="26183"/>
                  <a:pt x="50102" y="25778"/>
                  <a:pt x="52686" y="25766"/>
                </a:cubicBezTo>
                <a:lnTo>
                  <a:pt x="52686" y="25611"/>
                </a:lnTo>
                <a:cubicBezTo>
                  <a:pt x="50078" y="25611"/>
                  <a:pt x="47495" y="26016"/>
                  <a:pt x="45006" y="26802"/>
                </a:cubicBezTo>
                <a:lnTo>
                  <a:pt x="42470" y="18836"/>
                </a:lnTo>
                <a:cubicBezTo>
                  <a:pt x="45768" y="17789"/>
                  <a:pt x="49221" y="17253"/>
                  <a:pt x="52686" y="17241"/>
                </a:cubicBezTo>
                <a:lnTo>
                  <a:pt x="52686" y="17051"/>
                </a:lnTo>
                <a:cubicBezTo>
                  <a:pt x="49197" y="17062"/>
                  <a:pt x="45732" y="17610"/>
                  <a:pt x="42411" y="18658"/>
                </a:cubicBezTo>
                <a:lnTo>
                  <a:pt x="39875" y="10716"/>
                </a:lnTo>
                <a:cubicBezTo>
                  <a:pt x="44018" y="9407"/>
                  <a:pt x="48340" y="8740"/>
                  <a:pt x="52686" y="8728"/>
                </a:cubicBezTo>
                <a:lnTo>
                  <a:pt x="52686" y="8538"/>
                </a:lnTo>
                <a:cubicBezTo>
                  <a:pt x="48316" y="8550"/>
                  <a:pt x="43970" y="9216"/>
                  <a:pt x="39803" y="10538"/>
                </a:cubicBezTo>
                <a:lnTo>
                  <a:pt x="37279" y="2608"/>
                </a:lnTo>
                <a:cubicBezTo>
                  <a:pt x="42268" y="1025"/>
                  <a:pt x="47459" y="215"/>
                  <a:pt x="52686" y="203"/>
                </a:cubicBezTo>
                <a:lnTo>
                  <a:pt x="52686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31"/>
          <p:cNvSpPr/>
          <p:nvPr/>
        </p:nvSpPr>
        <p:spPr>
          <a:xfrm rot="10800000">
            <a:off x="-503980" y="-301478"/>
            <a:ext cx="1569911" cy="3053946"/>
          </a:xfrm>
          <a:custGeom>
            <a:avLst/>
            <a:gdLst/>
            <a:ahLst/>
            <a:cxnLst/>
            <a:rect l="l" t="t" r="r" b="b"/>
            <a:pathLst>
              <a:path w="52686" h="102490" extrusionOk="0">
                <a:moveTo>
                  <a:pt x="37124" y="2656"/>
                </a:moveTo>
                <a:lnTo>
                  <a:pt x="39648" y="10585"/>
                </a:lnTo>
                <a:cubicBezTo>
                  <a:pt x="22110" y="16253"/>
                  <a:pt x="10169" y="32529"/>
                  <a:pt x="10026" y="50959"/>
                </a:cubicBezTo>
                <a:lnTo>
                  <a:pt x="1703" y="50924"/>
                </a:lnTo>
                <a:cubicBezTo>
                  <a:pt x="1739" y="40161"/>
                  <a:pt x="5204" y="29695"/>
                  <a:pt x="11573" y="21039"/>
                </a:cubicBezTo>
                <a:cubicBezTo>
                  <a:pt x="17931" y="12360"/>
                  <a:pt x="26873" y="5918"/>
                  <a:pt x="37124" y="2656"/>
                </a:cubicBezTo>
                <a:close/>
                <a:moveTo>
                  <a:pt x="39720" y="10764"/>
                </a:moveTo>
                <a:lnTo>
                  <a:pt x="42256" y="18706"/>
                </a:lnTo>
                <a:cubicBezTo>
                  <a:pt x="28218" y="23242"/>
                  <a:pt x="18681" y="36255"/>
                  <a:pt x="18562" y="51007"/>
                </a:cubicBezTo>
                <a:lnTo>
                  <a:pt x="10228" y="50959"/>
                </a:lnTo>
                <a:cubicBezTo>
                  <a:pt x="10323" y="32588"/>
                  <a:pt x="22218" y="16372"/>
                  <a:pt x="39720" y="10764"/>
                </a:cubicBezTo>
                <a:close/>
                <a:moveTo>
                  <a:pt x="42315" y="18884"/>
                </a:moveTo>
                <a:lnTo>
                  <a:pt x="44863" y="26849"/>
                </a:lnTo>
                <a:cubicBezTo>
                  <a:pt x="34338" y="30231"/>
                  <a:pt x="27171" y="39994"/>
                  <a:pt x="27111" y="51043"/>
                </a:cubicBezTo>
                <a:lnTo>
                  <a:pt x="18741" y="51007"/>
                </a:lnTo>
                <a:cubicBezTo>
                  <a:pt x="18824" y="36327"/>
                  <a:pt x="28337" y="23361"/>
                  <a:pt x="42315" y="18884"/>
                </a:cubicBezTo>
                <a:close/>
                <a:moveTo>
                  <a:pt x="44911" y="27004"/>
                </a:moveTo>
                <a:lnTo>
                  <a:pt x="47447" y="34969"/>
                </a:lnTo>
                <a:cubicBezTo>
                  <a:pt x="40446" y="37220"/>
                  <a:pt x="35684" y="43721"/>
                  <a:pt x="35624" y="51079"/>
                </a:cubicBezTo>
                <a:lnTo>
                  <a:pt x="27266" y="51043"/>
                </a:lnTo>
                <a:cubicBezTo>
                  <a:pt x="27337" y="40053"/>
                  <a:pt x="34445" y="30362"/>
                  <a:pt x="44911" y="27004"/>
                </a:cubicBezTo>
                <a:close/>
                <a:moveTo>
                  <a:pt x="47507" y="35112"/>
                </a:moveTo>
                <a:lnTo>
                  <a:pt x="50043" y="43078"/>
                </a:lnTo>
                <a:cubicBezTo>
                  <a:pt x="46566" y="44221"/>
                  <a:pt x="44185" y="47459"/>
                  <a:pt x="44137" y="51126"/>
                </a:cubicBezTo>
                <a:lnTo>
                  <a:pt x="35791" y="51079"/>
                </a:lnTo>
                <a:cubicBezTo>
                  <a:pt x="35838" y="43792"/>
                  <a:pt x="40565" y="37363"/>
                  <a:pt x="47507" y="35112"/>
                </a:cubicBezTo>
                <a:close/>
                <a:moveTo>
                  <a:pt x="50090" y="43232"/>
                </a:moveTo>
                <a:lnTo>
                  <a:pt x="52638" y="51162"/>
                </a:lnTo>
                <a:lnTo>
                  <a:pt x="44304" y="51126"/>
                </a:lnTo>
                <a:cubicBezTo>
                  <a:pt x="44351" y="47530"/>
                  <a:pt x="46673" y="44352"/>
                  <a:pt x="50090" y="43232"/>
                </a:cubicBezTo>
                <a:close/>
                <a:moveTo>
                  <a:pt x="44304" y="51293"/>
                </a:moveTo>
                <a:lnTo>
                  <a:pt x="52638" y="51329"/>
                </a:lnTo>
                <a:lnTo>
                  <a:pt x="50043" y="59234"/>
                </a:lnTo>
                <a:cubicBezTo>
                  <a:pt x="46625" y="58079"/>
                  <a:pt x="44328" y="54889"/>
                  <a:pt x="44304" y="51293"/>
                </a:cubicBezTo>
                <a:close/>
                <a:moveTo>
                  <a:pt x="35791" y="51245"/>
                </a:moveTo>
                <a:lnTo>
                  <a:pt x="44149" y="51281"/>
                </a:lnTo>
                <a:cubicBezTo>
                  <a:pt x="44173" y="54948"/>
                  <a:pt x="46506" y="58210"/>
                  <a:pt x="49983" y="59389"/>
                </a:cubicBezTo>
                <a:lnTo>
                  <a:pt x="47364" y="67331"/>
                </a:lnTo>
                <a:cubicBezTo>
                  <a:pt x="40446" y="65009"/>
                  <a:pt x="35791" y="58532"/>
                  <a:pt x="35791" y="51245"/>
                </a:cubicBezTo>
                <a:close/>
                <a:moveTo>
                  <a:pt x="27278" y="51210"/>
                </a:moveTo>
                <a:lnTo>
                  <a:pt x="35636" y="51245"/>
                </a:lnTo>
                <a:cubicBezTo>
                  <a:pt x="35624" y="58603"/>
                  <a:pt x="40315" y="65140"/>
                  <a:pt x="47292" y="67485"/>
                </a:cubicBezTo>
                <a:lnTo>
                  <a:pt x="44685" y="75427"/>
                </a:lnTo>
                <a:cubicBezTo>
                  <a:pt x="34267" y="71950"/>
                  <a:pt x="27242" y="62187"/>
                  <a:pt x="27278" y="51210"/>
                </a:cubicBezTo>
                <a:close/>
                <a:moveTo>
                  <a:pt x="18741" y="51162"/>
                </a:moveTo>
                <a:lnTo>
                  <a:pt x="27111" y="51210"/>
                </a:lnTo>
                <a:cubicBezTo>
                  <a:pt x="27075" y="62258"/>
                  <a:pt x="34136" y="72081"/>
                  <a:pt x="44625" y="75582"/>
                </a:cubicBezTo>
                <a:lnTo>
                  <a:pt x="42006" y="83523"/>
                </a:lnTo>
                <a:cubicBezTo>
                  <a:pt x="28076" y="78891"/>
                  <a:pt x="18705" y="65842"/>
                  <a:pt x="18741" y="51162"/>
                </a:cubicBezTo>
                <a:close/>
                <a:moveTo>
                  <a:pt x="10228" y="51126"/>
                </a:moveTo>
                <a:lnTo>
                  <a:pt x="18562" y="51162"/>
                </a:lnTo>
                <a:cubicBezTo>
                  <a:pt x="18551" y="52924"/>
                  <a:pt x="18693" y="54686"/>
                  <a:pt x="18955" y="56436"/>
                </a:cubicBezTo>
                <a:cubicBezTo>
                  <a:pt x="20920" y="69105"/>
                  <a:pt x="29790" y="79618"/>
                  <a:pt x="41946" y="83690"/>
                </a:cubicBezTo>
                <a:lnTo>
                  <a:pt x="39327" y="91619"/>
                </a:lnTo>
                <a:cubicBezTo>
                  <a:pt x="35112" y="90214"/>
                  <a:pt x="31147" y="88166"/>
                  <a:pt x="27575" y="85535"/>
                </a:cubicBezTo>
                <a:cubicBezTo>
                  <a:pt x="16217" y="77201"/>
                  <a:pt x="10204" y="64247"/>
                  <a:pt x="10228" y="51126"/>
                </a:cubicBezTo>
                <a:close/>
                <a:moveTo>
                  <a:pt x="1703" y="51090"/>
                </a:moveTo>
                <a:lnTo>
                  <a:pt x="10026" y="51126"/>
                </a:lnTo>
                <a:cubicBezTo>
                  <a:pt x="10026" y="53329"/>
                  <a:pt x="10192" y="55543"/>
                  <a:pt x="10526" y="57722"/>
                </a:cubicBezTo>
                <a:cubicBezTo>
                  <a:pt x="12216" y="68938"/>
                  <a:pt x="18324" y="78999"/>
                  <a:pt x="27492" y="85678"/>
                </a:cubicBezTo>
                <a:cubicBezTo>
                  <a:pt x="31076" y="88309"/>
                  <a:pt x="35053" y="90369"/>
                  <a:pt x="39279" y="91786"/>
                </a:cubicBezTo>
                <a:lnTo>
                  <a:pt x="36660" y="99715"/>
                </a:lnTo>
                <a:cubicBezTo>
                  <a:pt x="31600" y="98037"/>
                  <a:pt x="26825" y="95572"/>
                  <a:pt x="22527" y="92417"/>
                </a:cubicBezTo>
                <a:cubicBezTo>
                  <a:pt x="8883" y="82404"/>
                  <a:pt x="1667" y="66842"/>
                  <a:pt x="1703" y="51090"/>
                </a:cubicBezTo>
                <a:close/>
                <a:moveTo>
                  <a:pt x="52686" y="1"/>
                </a:moveTo>
                <a:cubicBezTo>
                  <a:pt x="50102" y="13"/>
                  <a:pt x="47530" y="203"/>
                  <a:pt x="44970" y="596"/>
                </a:cubicBezTo>
                <a:cubicBezTo>
                  <a:pt x="31457" y="2680"/>
                  <a:pt x="19551" y="9895"/>
                  <a:pt x="11442" y="20944"/>
                </a:cubicBezTo>
                <a:cubicBezTo>
                  <a:pt x="3370" y="31874"/>
                  <a:pt x="1" y="45590"/>
                  <a:pt x="2096" y="59020"/>
                </a:cubicBezTo>
                <a:cubicBezTo>
                  <a:pt x="4180" y="72534"/>
                  <a:pt x="11395" y="84440"/>
                  <a:pt x="22444" y="92548"/>
                </a:cubicBezTo>
                <a:cubicBezTo>
                  <a:pt x="31334" y="99061"/>
                  <a:pt x="41827" y="102490"/>
                  <a:pt x="52630" y="102490"/>
                </a:cubicBezTo>
                <a:cubicBezTo>
                  <a:pt x="52648" y="102490"/>
                  <a:pt x="52667" y="102490"/>
                  <a:pt x="52686" y="102490"/>
                </a:cubicBezTo>
                <a:lnTo>
                  <a:pt x="52686" y="102287"/>
                </a:lnTo>
                <a:cubicBezTo>
                  <a:pt x="47292" y="102287"/>
                  <a:pt x="41934" y="101430"/>
                  <a:pt x="36815" y="99763"/>
                </a:cubicBezTo>
                <a:lnTo>
                  <a:pt x="39422" y="91834"/>
                </a:lnTo>
                <a:cubicBezTo>
                  <a:pt x="43708" y="93250"/>
                  <a:pt x="48185" y="93965"/>
                  <a:pt x="52686" y="93965"/>
                </a:cubicBezTo>
                <a:lnTo>
                  <a:pt x="52686" y="93762"/>
                </a:lnTo>
                <a:cubicBezTo>
                  <a:pt x="48197" y="93762"/>
                  <a:pt x="43744" y="93060"/>
                  <a:pt x="39482" y="91667"/>
                </a:cubicBezTo>
                <a:lnTo>
                  <a:pt x="42101" y="83737"/>
                </a:lnTo>
                <a:cubicBezTo>
                  <a:pt x="45518" y="84857"/>
                  <a:pt x="49090" y="85428"/>
                  <a:pt x="52686" y="85428"/>
                </a:cubicBezTo>
                <a:lnTo>
                  <a:pt x="52686" y="85238"/>
                </a:lnTo>
                <a:cubicBezTo>
                  <a:pt x="49114" y="85238"/>
                  <a:pt x="45554" y="84678"/>
                  <a:pt x="42161" y="83571"/>
                </a:cubicBezTo>
                <a:lnTo>
                  <a:pt x="44780" y="75617"/>
                </a:lnTo>
                <a:cubicBezTo>
                  <a:pt x="47328" y="76451"/>
                  <a:pt x="49995" y="76879"/>
                  <a:pt x="52686" y="76891"/>
                </a:cubicBezTo>
                <a:lnTo>
                  <a:pt x="52686" y="76725"/>
                </a:lnTo>
                <a:cubicBezTo>
                  <a:pt x="50019" y="76725"/>
                  <a:pt x="47364" y="76308"/>
                  <a:pt x="44828" y="75474"/>
                </a:cubicBezTo>
                <a:lnTo>
                  <a:pt x="47447" y="67545"/>
                </a:lnTo>
                <a:cubicBezTo>
                  <a:pt x="49138" y="68093"/>
                  <a:pt x="50912" y="68366"/>
                  <a:pt x="52686" y="68366"/>
                </a:cubicBezTo>
                <a:lnTo>
                  <a:pt x="52686" y="68212"/>
                </a:lnTo>
                <a:cubicBezTo>
                  <a:pt x="50924" y="68212"/>
                  <a:pt x="49173" y="67926"/>
                  <a:pt x="47495" y="67390"/>
                </a:cubicBezTo>
                <a:lnTo>
                  <a:pt x="50126" y="59449"/>
                </a:lnTo>
                <a:cubicBezTo>
                  <a:pt x="50947" y="59711"/>
                  <a:pt x="51817" y="59853"/>
                  <a:pt x="52686" y="59853"/>
                </a:cubicBezTo>
                <a:lnTo>
                  <a:pt x="52686" y="59687"/>
                </a:lnTo>
                <a:cubicBezTo>
                  <a:pt x="51828" y="59687"/>
                  <a:pt x="50983" y="59556"/>
                  <a:pt x="50174" y="59294"/>
                </a:cubicBezTo>
                <a:lnTo>
                  <a:pt x="52686" y="51674"/>
                </a:lnTo>
                <a:lnTo>
                  <a:pt x="52686" y="50817"/>
                </a:lnTo>
                <a:lnTo>
                  <a:pt x="50245" y="43185"/>
                </a:lnTo>
                <a:cubicBezTo>
                  <a:pt x="51043" y="42947"/>
                  <a:pt x="51864" y="42816"/>
                  <a:pt x="52686" y="42816"/>
                </a:cubicBezTo>
                <a:lnTo>
                  <a:pt x="52686" y="42649"/>
                </a:lnTo>
                <a:cubicBezTo>
                  <a:pt x="51840" y="42661"/>
                  <a:pt x="51007" y="42780"/>
                  <a:pt x="50197" y="43030"/>
                </a:cubicBezTo>
                <a:lnTo>
                  <a:pt x="47649" y="35077"/>
                </a:lnTo>
                <a:cubicBezTo>
                  <a:pt x="49281" y="34565"/>
                  <a:pt x="50983" y="34303"/>
                  <a:pt x="52686" y="34291"/>
                </a:cubicBezTo>
                <a:lnTo>
                  <a:pt x="52686" y="34124"/>
                </a:lnTo>
                <a:cubicBezTo>
                  <a:pt x="50959" y="34136"/>
                  <a:pt x="49245" y="34398"/>
                  <a:pt x="47602" y="34922"/>
                </a:cubicBezTo>
                <a:lnTo>
                  <a:pt x="45066" y="26957"/>
                </a:lnTo>
                <a:cubicBezTo>
                  <a:pt x="47530" y="26183"/>
                  <a:pt x="50102" y="25778"/>
                  <a:pt x="52686" y="25766"/>
                </a:cubicBezTo>
                <a:lnTo>
                  <a:pt x="52686" y="25611"/>
                </a:lnTo>
                <a:cubicBezTo>
                  <a:pt x="50078" y="25611"/>
                  <a:pt x="47495" y="26016"/>
                  <a:pt x="45006" y="26802"/>
                </a:cubicBezTo>
                <a:lnTo>
                  <a:pt x="42470" y="18836"/>
                </a:lnTo>
                <a:cubicBezTo>
                  <a:pt x="45768" y="17789"/>
                  <a:pt x="49221" y="17253"/>
                  <a:pt x="52686" y="17241"/>
                </a:cubicBezTo>
                <a:lnTo>
                  <a:pt x="52686" y="17051"/>
                </a:lnTo>
                <a:cubicBezTo>
                  <a:pt x="49197" y="17062"/>
                  <a:pt x="45732" y="17610"/>
                  <a:pt x="42411" y="18658"/>
                </a:cubicBezTo>
                <a:lnTo>
                  <a:pt x="39875" y="10716"/>
                </a:lnTo>
                <a:cubicBezTo>
                  <a:pt x="44018" y="9407"/>
                  <a:pt x="48340" y="8740"/>
                  <a:pt x="52686" y="8728"/>
                </a:cubicBezTo>
                <a:lnTo>
                  <a:pt x="52686" y="8538"/>
                </a:lnTo>
                <a:cubicBezTo>
                  <a:pt x="48316" y="8550"/>
                  <a:pt x="43970" y="9216"/>
                  <a:pt x="39803" y="10538"/>
                </a:cubicBezTo>
                <a:lnTo>
                  <a:pt x="37279" y="2608"/>
                </a:lnTo>
                <a:cubicBezTo>
                  <a:pt x="42268" y="1025"/>
                  <a:pt x="47459" y="215"/>
                  <a:pt x="52686" y="203"/>
                </a:cubicBezTo>
                <a:lnTo>
                  <a:pt x="52686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0" name="Google Shape;23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2" name="Google Shape;2342;p32"/>
          <p:cNvGrpSpPr/>
          <p:nvPr/>
        </p:nvGrpSpPr>
        <p:grpSpPr>
          <a:xfrm>
            <a:off x="7690897" y="330648"/>
            <a:ext cx="1844314" cy="4571906"/>
            <a:chOff x="7690897" y="330648"/>
            <a:chExt cx="1844314" cy="4571906"/>
          </a:xfrm>
        </p:grpSpPr>
        <p:sp>
          <p:nvSpPr>
            <p:cNvPr id="2343" name="Google Shape;2343;p32"/>
            <p:cNvSpPr/>
            <p:nvPr/>
          </p:nvSpPr>
          <p:spPr>
            <a:xfrm>
              <a:off x="7690907" y="1453110"/>
              <a:ext cx="1410354" cy="56526"/>
            </a:xfrm>
            <a:custGeom>
              <a:avLst/>
              <a:gdLst/>
              <a:ahLst/>
              <a:cxnLst/>
              <a:rect l="l" t="t" r="r" b="b"/>
              <a:pathLst>
                <a:path w="21707" h="870" extrusionOk="0">
                  <a:moveTo>
                    <a:pt x="21706" y="1"/>
                  </a:moveTo>
                  <a:lnTo>
                    <a:pt x="20968" y="13"/>
                  </a:lnTo>
                  <a:lnTo>
                    <a:pt x="2227" y="298"/>
                  </a:lnTo>
                  <a:lnTo>
                    <a:pt x="2251" y="822"/>
                  </a:lnTo>
                  <a:lnTo>
                    <a:pt x="1" y="858"/>
                  </a:lnTo>
                  <a:lnTo>
                    <a:pt x="1" y="870"/>
                  </a:lnTo>
                  <a:lnTo>
                    <a:pt x="2263" y="834"/>
                  </a:lnTo>
                  <a:lnTo>
                    <a:pt x="2239" y="310"/>
                  </a:lnTo>
                  <a:lnTo>
                    <a:pt x="20968" y="24"/>
                  </a:lnTo>
                  <a:lnTo>
                    <a:pt x="21706" y="13"/>
                  </a:lnTo>
                  <a:lnTo>
                    <a:pt x="2170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2"/>
            <p:cNvSpPr/>
            <p:nvPr/>
          </p:nvSpPr>
          <p:spPr>
            <a:xfrm>
              <a:off x="7690907" y="1453890"/>
              <a:ext cx="1410354" cy="58865"/>
            </a:xfrm>
            <a:custGeom>
              <a:avLst/>
              <a:gdLst/>
              <a:ahLst/>
              <a:cxnLst/>
              <a:rect l="l" t="t" r="r" b="b"/>
              <a:pathLst>
                <a:path w="21707" h="906" extrusionOk="0">
                  <a:moveTo>
                    <a:pt x="21706" y="1"/>
                  </a:moveTo>
                  <a:lnTo>
                    <a:pt x="20968" y="12"/>
                  </a:lnTo>
                  <a:lnTo>
                    <a:pt x="2239" y="298"/>
                  </a:lnTo>
                  <a:lnTo>
                    <a:pt x="2263" y="822"/>
                  </a:lnTo>
                  <a:lnTo>
                    <a:pt x="1" y="858"/>
                  </a:lnTo>
                  <a:lnTo>
                    <a:pt x="1" y="905"/>
                  </a:lnTo>
                  <a:lnTo>
                    <a:pt x="2323" y="870"/>
                  </a:lnTo>
                  <a:lnTo>
                    <a:pt x="2287" y="346"/>
                  </a:lnTo>
                  <a:lnTo>
                    <a:pt x="20968" y="60"/>
                  </a:lnTo>
                  <a:lnTo>
                    <a:pt x="21706" y="48"/>
                  </a:lnTo>
                  <a:lnTo>
                    <a:pt x="2170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2"/>
            <p:cNvSpPr/>
            <p:nvPr/>
          </p:nvSpPr>
          <p:spPr>
            <a:xfrm>
              <a:off x="9043176" y="1446938"/>
              <a:ext cx="492035" cy="1653155"/>
            </a:xfrm>
            <a:custGeom>
              <a:avLst/>
              <a:gdLst/>
              <a:ahLst/>
              <a:cxnLst/>
              <a:rect l="l" t="t" r="r" b="b"/>
              <a:pathLst>
                <a:path w="7573" h="25444" extrusionOk="0">
                  <a:moveTo>
                    <a:pt x="7572" y="0"/>
                  </a:moveTo>
                  <a:lnTo>
                    <a:pt x="893" y="96"/>
                  </a:lnTo>
                  <a:lnTo>
                    <a:pt x="893" y="108"/>
                  </a:lnTo>
                  <a:lnTo>
                    <a:pt x="893" y="155"/>
                  </a:lnTo>
                  <a:lnTo>
                    <a:pt x="512" y="8787"/>
                  </a:lnTo>
                  <a:lnTo>
                    <a:pt x="572" y="8787"/>
                  </a:lnTo>
                  <a:lnTo>
                    <a:pt x="0" y="25444"/>
                  </a:lnTo>
                  <a:lnTo>
                    <a:pt x="572" y="8823"/>
                  </a:lnTo>
                  <a:lnTo>
                    <a:pt x="965" y="167"/>
                  </a:lnTo>
                  <a:lnTo>
                    <a:pt x="7572" y="72"/>
                  </a:lnTo>
                  <a:lnTo>
                    <a:pt x="7572" y="24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2"/>
            <p:cNvSpPr/>
            <p:nvPr/>
          </p:nvSpPr>
          <p:spPr>
            <a:xfrm>
              <a:off x="8218547" y="2004660"/>
              <a:ext cx="861793" cy="1952613"/>
            </a:xfrm>
            <a:custGeom>
              <a:avLst/>
              <a:gdLst/>
              <a:ahLst/>
              <a:cxnLst/>
              <a:rect l="l" t="t" r="r" b="b"/>
              <a:pathLst>
                <a:path w="13264" h="30053" extrusionOk="0">
                  <a:moveTo>
                    <a:pt x="2357" y="1"/>
                  </a:moveTo>
                  <a:lnTo>
                    <a:pt x="2357" y="13"/>
                  </a:lnTo>
                  <a:lnTo>
                    <a:pt x="2417" y="13"/>
                  </a:lnTo>
                  <a:lnTo>
                    <a:pt x="0" y="18932"/>
                  </a:lnTo>
                  <a:lnTo>
                    <a:pt x="0" y="18944"/>
                  </a:lnTo>
                  <a:lnTo>
                    <a:pt x="2417" y="72"/>
                  </a:lnTo>
                  <a:lnTo>
                    <a:pt x="13204" y="263"/>
                  </a:lnTo>
                  <a:lnTo>
                    <a:pt x="12180" y="29993"/>
                  </a:lnTo>
                  <a:lnTo>
                    <a:pt x="12252" y="30052"/>
                  </a:lnTo>
                  <a:lnTo>
                    <a:pt x="12692" y="16860"/>
                  </a:lnTo>
                  <a:lnTo>
                    <a:pt x="13264" y="203"/>
                  </a:lnTo>
                  <a:lnTo>
                    <a:pt x="13204" y="203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2"/>
            <p:cNvSpPr/>
            <p:nvPr/>
          </p:nvSpPr>
          <p:spPr>
            <a:xfrm>
              <a:off x="7690907" y="2005439"/>
              <a:ext cx="684678" cy="1229276"/>
            </a:xfrm>
            <a:custGeom>
              <a:avLst/>
              <a:gdLst/>
              <a:ahLst/>
              <a:cxnLst/>
              <a:rect l="l" t="t" r="r" b="b"/>
              <a:pathLst>
                <a:path w="10538" h="18920" extrusionOk="0">
                  <a:moveTo>
                    <a:pt x="10478" y="1"/>
                  </a:moveTo>
                  <a:lnTo>
                    <a:pt x="2132" y="227"/>
                  </a:lnTo>
                  <a:lnTo>
                    <a:pt x="1" y="5001"/>
                  </a:lnTo>
                  <a:lnTo>
                    <a:pt x="1" y="5108"/>
                  </a:lnTo>
                  <a:lnTo>
                    <a:pt x="2168" y="275"/>
                  </a:lnTo>
                  <a:lnTo>
                    <a:pt x="10490" y="48"/>
                  </a:lnTo>
                  <a:lnTo>
                    <a:pt x="8073" y="18896"/>
                  </a:lnTo>
                  <a:lnTo>
                    <a:pt x="8121" y="18920"/>
                  </a:lnTo>
                  <a:lnTo>
                    <a:pt x="1053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2"/>
            <p:cNvSpPr/>
            <p:nvPr/>
          </p:nvSpPr>
          <p:spPr>
            <a:xfrm>
              <a:off x="8399560" y="4827446"/>
              <a:ext cx="118380" cy="75108"/>
            </a:xfrm>
            <a:custGeom>
              <a:avLst/>
              <a:gdLst/>
              <a:ahLst/>
              <a:cxnLst/>
              <a:rect l="l" t="t" r="r" b="b"/>
              <a:pathLst>
                <a:path w="1822" h="1156" extrusionOk="0">
                  <a:moveTo>
                    <a:pt x="1000" y="1"/>
                  </a:moveTo>
                  <a:lnTo>
                    <a:pt x="691" y="48"/>
                  </a:lnTo>
                  <a:lnTo>
                    <a:pt x="417" y="191"/>
                  </a:lnTo>
                  <a:lnTo>
                    <a:pt x="191" y="405"/>
                  </a:lnTo>
                  <a:lnTo>
                    <a:pt x="48" y="691"/>
                  </a:lnTo>
                  <a:lnTo>
                    <a:pt x="0" y="1001"/>
                  </a:lnTo>
                  <a:lnTo>
                    <a:pt x="24" y="1155"/>
                  </a:lnTo>
                  <a:lnTo>
                    <a:pt x="95" y="1155"/>
                  </a:lnTo>
                  <a:lnTo>
                    <a:pt x="72" y="1001"/>
                  </a:lnTo>
                  <a:lnTo>
                    <a:pt x="119" y="715"/>
                  </a:lnTo>
                  <a:lnTo>
                    <a:pt x="250" y="453"/>
                  </a:lnTo>
                  <a:lnTo>
                    <a:pt x="453" y="251"/>
                  </a:lnTo>
                  <a:lnTo>
                    <a:pt x="714" y="120"/>
                  </a:lnTo>
                  <a:lnTo>
                    <a:pt x="1000" y="72"/>
                  </a:lnTo>
                  <a:lnTo>
                    <a:pt x="1286" y="120"/>
                  </a:lnTo>
                  <a:lnTo>
                    <a:pt x="1548" y="251"/>
                  </a:lnTo>
                  <a:lnTo>
                    <a:pt x="1727" y="429"/>
                  </a:lnTo>
                  <a:lnTo>
                    <a:pt x="1822" y="441"/>
                  </a:lnTo>
                  <a:lnTo>
                    <a:pt x="1810" y="405"/>
                  </a:lnTo>
                  <a:lnTo>
                    <a:pt x="1584" y="191"/>
                  </a:lnTo>
                  <a:lnTo>
                    <a:pt x="1310" y="48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2"/>
            <p:cNvSpPr/>
            <p:nvPr/>
          </p:nvSpPr>
          <p:spPr>
            <a:xfrm>
              <a:off x="8773931" y="2352781"/>
              <a:ext cx="130010" cy="128450"/>
            </a:xfrm>
            <a:custGeom>
              <a:avLst/>
              <a:gdLst/>
              <a:ahLst/>
              <a:cxnLst/>
              <a:rect l="l" t="t" r="r" b="b"/>
              <a:pathLst>
                <a:path w="2001" h="1977" extrusionOk="0">
                  <a:moveTo>
                    <a:pt x="1001" y="1"/>
                  </a:moveTo>
                  <a:lnTo>
                    <a:pt x="691" y="48"/>
                  </a:lnTo>
                  <a:lnTo>
                    <a:pt x="417" y="191"/>
                  </a:lnTo>
                  <a:lnTo>
                    <a:pt x="191" y="417"/>
                  </a:lnTo>
                  <a:lnTo>
                    <a:pt x="48" y="691"/>
                  </a:lnTo>
                  <a:lnTo>
                    <a:pt x="1" y="1001"/>
                  </a:lnTo>
                  <a:lnTo>
                    <a:pt x="48" y="1310"/>
                  </a:lnTo>
                  <a:lnTo>
                    <a:pt x="132" y="1477"/>
                  </a:lnTo>
                  <a:lnTo>
                    <a:pt x="179" y="1382"/>
                  </a:lnTo>
                  <a:lnTo>
                    <a:pt x="120" y="1286"/>
                  </a:lnTo>
                  <a:lnTo>
                    <a:pt x="84" y="1001"/>
                  </a:lnTo>
                  <a:lnTo>
                    <a:pt x="120" y="715"/>
                  </a:lnTo>
                  <a:lnTo>
                    <a:pt x="251" y="453"/>
                  </a:lnTo>
                  <a:lnTo>
                    <a:pt x="465" y="251"/>
                  </a:lnTo>
                  <a:lnTo>
                    <a:pt x="715" y="120"/>
                  </a:lnTo>
                  <a:lnTo>
                    <a:pt x="1001" y="72"/>
                  </a:lnTo>
                  <a:lnTo>
                    <a:pt x="1287" y="120"/>
                  </a:lnTo>
                  <a:lnTo>
                    <a:pt x="1549" y="251"/>
                  </a:lnTo>
                  <a:lnTo>
                    <a:pt x="1751" y="453"/>
                  </a:lnTo>
                  <a:lnTo>
                    <a:pt x="1882" y="715"/>
                  </a:lnTo>
                  <a:lnTo>
                    <a:pt x="1930" y="1001"/>
                  </a:lnTo>
                  <a:lnTo>
                    <a:pt x="1882" y="1286"/>
                  </a:lnTo>
                  <a:lnTo>
                    <a:pt x="1751" y="1548"/>
                  </a:lnTo>
                  <a:lnTo>
                    <a:pt x="1549" y="1751"/>
                  </a:lnTo>
                  <a:lnTo>
                    <a:pt x="1287" y="1882"/>
                  </a:lnTo>
                  <a:lnTo>
                    <a:pt x="1215" y="1894"/>
                  </a:lnTo>
                  <a:lnTo>
                    <a:pt x="1179" y="1977"/>
                  </a:lnTo>
                  <a:lnTo>
                    <a:pt x="1179" y="1977"/>
                  </a:lnTo>
                  <a:lnTo>
                    <a:pt x="1310" y="1953"/>
                  </a:lnTo>
                  <a:lnTo>
                    <a:pt x="1596" y="1810"/>
                  </a:lnTo>
                  <a:lnTo>
                    <a:pt x="1810" y="1584"/>
                  </a:lnTo>
                  <a:lnTo>
                    <a:pt x="1953" y="1310"/>
                  </a:lnTo>
                  <a:lnTo>
                    <a:pt x="2001" y="1001"/>
                  </a:lnTo>
                  <a:lnTo>
                    <a:pt x="1953" y="691"/>
                  </a:lnTo>
                  <a:lnTo>
                    <a:pt x="1810" y="417"/>
                  </a:lnTo>
                  <a:lnTo>
                    <a:pt x="1596" y="191"/>
                  </a:lnTo>
                  <a:lnTo>
                    <a:pt x="1310" y="4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2"/>
            <p:cNvSpPr/>
            <p:nvPr/>
          </p:nvSpPr>
          <p:spPr>
            <a:xfrm>
              <a:off x="8699667" y="1772579"/>
              <a:ext cx="72769" cy="79786"/>
            </a:xfrm>
            <a:custGeom>
              <a:avLst/>
              <a:gdLst/>
              <a:ahLst/>
              <a:cxnLst/>
              <a:rect l="l" t="t" r="r" b="b"/>
              <a:pathLst>
                <a:path w="1120" h="1228" extrusionOk="0">
                  <a:moveTo>
                    <a:pt x="513" y="1"/>
                  </a:moveTo>
                  <a:lnTo>
                    <a:pt x="275" y="49"/>
                  </a:lnTo>
                  <a:lnTo>
                    <a:pt x="72" y="179"/>
                  </a:lnTo>
                  <a:lnTo>
                    <a:pt x="1" y="299"/>
                  </a:lnTo>
                  <a:lnTo>
                    <a:pt x="72" y="299"/>
                  </a:lnTo>
                  <a:lnTo>
                    <a:pt x="227" y="144"/>
                  </a:lnTo>
                  <a:lnTo>
                    <a:pt x="441" y="84"/>
                  </a:lnTo>
                  <a:lnTo>
                    <a:pt x="667" y="108"/>
                  </a:lnTo>
                  <a:lnTo>
                    <a:pt x="858" y="215"/>
                  </a:lnTo>
                  <a:lnTo>
                    <a:pt x="1001" y="394"/>
                  </a:lnTo>
                  <a:lnTo>
                    <a:pt x="1037" y="620"/>
                  </a:lnTo>
                  <a:lnTo>
                    <a:pt x="1001" y="834"/>
                  </a:lnTo>
                  <a:lnTo>
                    <a:pt x="858" y="1013"/>
                  </a:lnTo>
                  <a:lnTo>
                    <a:pt x="667" y="1132"/>
                  </a:lnTo>
                  <a:lnTo>
                    <a:pt x="441" y="1156"/>
                  </a:lnTo>
                  <a:lnTo>
                    <a:pt x="227" y="1084"/>
                  </a:lnTo>
                  <a:lnTo>
                    <a:pt x="108" y="965"/>
                  </a:lnTo>
                  <a:lnTo>
                    <a:pt x="25" y="965"/>
                  </a:lnTo>
                  <a:lnTo>
                    <a:pt x="72" y="1049"/>
                  </a:lnTo>
                  <a:lnTo>
                    <a:pt x="275" y="1180"/>
                  </a:lnTo>
                  <a:lnTo>
                    <a:pt x="513" y="1227"/>
                  </a:lnTo>
                  <a:lnTo>
                    <a:pt x="739" y="1180"/>
                  </a:lnTo>
                  <a:lnTo>
                    <a:pt x="941" y="1049"/>
                  </a:lnTo>
                  <a:lnTo>
                    <a:pt x="1072" y="846"/>
                  </a:lnTo>
                  <a:lnTo>
                    <a:pt x="1120" y="620"/>
                  </a:lnTo>
                  <a:lnTo>
                    <a:pt x="1072" y="382"/>
                  </a:lnTo>
                  <a:lnTo>
                    <a:pt x="941" y="179"/>
                  </a:lnTo>
                  <a:lnTo>
                    <a:pt x="739" y="49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2"/>
            <p:cNvSpPr/>
            <p:nvPr/>
          </p:nvSpPr>
          <p:spPr>
            <a:xfrm>
              <a:off x="8544968" y="330648"/>
              <a:ext cx="130010" cy="118445"/>
            </a:xfrm>
            <a:custGeom>
              <a:avLst/>
              <a:gdLst/>
              <a:ahLst/>
              <a:cxnLst/>
              <a:rect l="l" t="t" r="r" b="b"/>
              <a:pathLst>
                <a:path w="2001" h="1823" extrusionOk="0">
                  <a:moveTo>
                    <a:pt x="1001" y="1"/>
                  </a:moveTo>
                  <a:lnTo>
                    <a:pt x="691" y="48"/>
                  </a:lnTo>
                  <a:lnTo>
                    <a:pt x="417" y="191"/>
                  </a:lnTo>
                  <a:lnTo>
                    <a:pt x="191" y="417"/>
                  </a:lnTo>
                  <a:lnTo>
                    <a:pt x="48" y="691"/>
                  </a:lnTo>
                  <a:lnTo>
                    <a:pt x="0" y="1001"/>
                  </a:lnTo>
                  <a:lnTo>
                    <a:pt x="48" y="1310"/>
                  </a:lnTo>
                  <a:lnTo>
                    <a:pt x="191" y="1596"/>
                  </a:lnTo>
                  <a:lnTo>
                    <a:pt x="417" y="1810"/>
                  </a:lnTo>
                  <a:lnTo>
                    <a:pt x="441" y="1822"/>
                  </a:lnTo>
                  <a:lnTo>
                    <a:pt x="441" y="1727"/>
                  </a:lnTo>
                  <a:lnTo>
                    <a:pt x="262" y="1548"/>
                  </a:lnTo>
                  <a:lnTo>
                    <a:pt x="131" y="1287"/>
                  </a:lnTo>
                  <a:lnTo>
                    <a:pt x="84" y="1001"/>
                  </a:lnTo>
                  <a:lnTo>
                    <a:pt x="131" y="715"/>
                  </a:lnTo>
                  <a:lnTo>
                    <a:pt x="262" y="465"/>
                  </a:lnTo>
                  <a:lnTo>
                    <a:pt x="465" y="251"/>
                  </a:lnTo>
                  <a:lnTo>
                    <a:pt x="715" y="120"/>
                  </a:lnTo>
                  <a:lnTo>
                    <a:pt x="1001" y="84"/>
                  </a:lnTo>
                  <a:lnTo>
                    <a:pt x="1286" y="120"/>
                  </a:lnTo>
                  <a:lnTo>
                    <a:pt x="1548" y="251"/>
                  </a:lnTo>
                  <a:lnTo>
                    <a:pt x="1751" y="465"/>
                  </a:lnTo>
                  <a:lnTo>
                    <a:pt x="1882" y="715"/>
                  </a:lnTo>
                  <a:lnTo>
                    <a:pt x="1929" y="1001"/>
                  </a:lnTo>
                  <a:lnTo>
                    <a:pt x="1882" y="1287"/>
                  </a:lnTo>
                  <a:lnTo>
                    <a:pt x="1751" y="1548"/>
                  </a:lnTo>
                  <a:lnTo>
                    <a:pt x="1596" y="1703"/>
                  </a:lnTo>
                  <a:lnTo>
                    <a:pt x="1596" y="1810"/>
                  </a:lnTo>
                  <a:lnTo>
                    <a:pt x="1810" y="1596"/>
                  </a:lnTo>
                  <a:lnTo>
                    <a:pt x="1953" y="1310"/>
                  </a:lnTo>
                  <a:lnTo>
                    <a:pt x="2001" y="1001"/>
                  </a:lnTo>
                  <a:lnTo>
                    <a:pt x="1953" y="691"/>
                  </a:lnTo>
                  <a:lnTo>
                    <a:pt x="1810" y="417"/>
                  </a:lnTo>
                  <a:lnTo>
                    <a:pt x="1596" y="191"/>
                  </a:lnTo>
                  <a:lnTo>
                    <a:pt x="1310" y="4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2"/>
            <p:cNvSpPr/>
            <p:nvPr/>
          </p:nvSpPr>
          <p:spPr>
            <a:xfrm>
              <a:off x="7691687" y="1830599"/>
              <a:ext cx="1014997" cy="143199"/>
            </a:xfrm>
            <a:custGeom>
              <a:avLst/>
              <a:gdLst/>
              <a:ahLst/>
              <a:cxnLst/>
              <a:rect l="l" t="t" r="r" b="b"/>
              <a:pathLst>
                <a:path w="15622" h="2204" extrusionOk="0">
                  <a:moveTo>
                    <a:pt x="15562" y="1"/>
                  </a:moveTo>
                  <a:lnTo>
                    <a:pt x="5573" y="358"/>
                  </a:lnTo>
                  <a:lnTo>
                    <a:pt x="4287" y="453"/>
                  </a:lnTo>
                  <a:lnTo>
                    <a:pt x="2787" y="1263"/>
                  </a:lnTo>
                  <a:lnTo>
                    <a:pt x="1442" y="2084"/>
                  </a:lnTo>
                  <a:cubicBezTo>
                    <a:pt x="1406" y="2108"/>
                    <a:pt x="1358" y="2120"/>
                    <a:pt x="1311" y="2132"/>
                  </a:cubicBezTo>
                  <a:lnTo>
                    <a:pt x="1" y="2132"/>
                  </a:lnTo>
                  <a:lnTo>
                    <a:pt x="1" y="2204"/>
                  </a:lnTo>
                  <a:lnTo>
                    <a:pt x="1311" y="2204"/>
                  </a:lnTo>
                  <a:cubicBezTo>
                    <a:pt x="1370" y="2204"/>
                    <a:pt x="1430" y="2180"/>
                    <a:pt x="1477" y="2156"/>
                  </a:cubicBezTo>
                  <a:lnTo>
                    <a:pt x="2823" y="1322"/>
                  </a:lnTo>
                  <a:lnTo>
                    <a:pt x="4311" y="537"/>
                  </a:lnTo>
                  <a:lnTo>
                    <a:pt x="5585" y="429"/>
                  </a:lnTo>
                  <a:lnTo>
                    <a:pt x="15539" y="84"/>
                  </a:lnTo>
                  <a:lnTo>
                    <a:pt x="15622" y="84"/>
                  </a:lnTo>
                  <a:lnTo>
                    <a:pt x="15586" y="48"/>
                  </a:lnTo>
                  <a:lnTo>
                    <a:pt x="1556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2"/>
            <p:cNvSpPr/>
            <p:nvPr/>
          </p:nvSpPr>
          <p:spPr>
            <a:xfrm>
              <a:off x="7691687" y="1791940"/>
              <a:ext cx="1012723" cy="143199"/>
            </a:xfrm>
            <a:custGeom>
              <a:avLst/>
              <a:gdLst/>
              <a:ahLst/>
              <a:cxnLst/>
              <a:rect l="l" t="t" r="r" b="b"/>
              <a:pathLst>
                <a:path w="15587" h="2204" extrusionOk="0">
                  <a:moveTo>
                    <a:pt x="15503" y="1"/>
                  </a:moveTo>
                  <a:lnTo>
                    <a:pt x="5537" y="358"/>
                  </a:lnTo>
                  <a:lnTo>
                    <a:pt x="4192" y="465"/>
                  </a:lnTo>
                  <a:cubicBezTo>
                    <a:pt x="4144" y="465"/>
                    <a:pt x="4097" y="477"/>
                    <a:pt x="4049" y="501"/>
                  </a:cubicBezTo>
                  <a:lnTo>
                    <a:pt x="2501" y="1334"/>
                  </a:lnTo>
                  <a:lnTo>
                    <a:pt x="2477" y="1346"/>
                  </a:lnTo>
                  <a:lnTo>
                    <a:pt x="1215" y="2120"/>
                  </a:lnTo>
                  <a:lnTo>
                    <a:pt x="1" y="2120"/>
                  </a:lnTo>
                  <a:lnTo>
                    <a:pt x="1" y="2203"/>
                  </a:lnTo>
                  <a:lnTo>
                    <a:pt x="1227" y="2203"/>
                  </a:lnTo>
                  <a:lnTo>
                    <a:pt x="2513" y="1405"/>
                  </a:lnTo>
                  <a:lnTo>
                    <a:pt x="2525" y="1394"/>
                  </a:lnTo>
                  <a:lnTo>
                    <a:pt x="4085" y="572"/>
                  </a:lnTo>
                  <a:cubicBezTo>
                    <a:pt x="4120" y="548"/>
                    <a:pt x="4156" y="536"/>
                    <a:pt x="4192" y="536"/>
                  </a:cubicBezTo>
                  <a:lnTo>
                    <a:pt x="5537" y="429"/>
                  </a:lnTo>
                  <a:lnTo>
                    <a:pt x="5549" y="429"/>
                  </a:lnTo>
                  <a:lnTo>
                    <a:pt x="15550" y="84"/>
                  </a:lnTo>
                  <a:lnTo>
                    <a:pt x="1558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2"/>
            <p:cNvSpPr/>
            <p:nvPr/>
          </p:nvSpPr>
          <p:spPr>
            <a:xfrm>
              <a:off x="8433541" y="2442508"/>
              <a:ext cx="354424" cy="963929"/>
            </a:xfrm>
            <a:custGeom>
              <a:avLst/>
              <a:gdLst/>
              <a:ahLst/>
              <a:cxnLst/>
              <a:rect l="l" t="t" r="r" b="b"/>
              <a:pathLst>
                <a:path w="5455" h="14836" extrusionOk="0">
                  <a:moveTo>
                    <a:pt x="5406" y="1"/>
                  </a:moveTo>
                  <a:lnTo>
                    <a:pt x="5371" y="96"/>
                  </a:lnTo>
                  <a:lnTo>
                    <a:pt x="4835" y="1215"/>
                  </a:lnTo>
                  <a:lnTo>
                    <a:pt x="4835" y="1227"/>
                  </a:lnTo>
                  <a:lnTo>
                    <a:pt x="4371" y="2263"/>
                  </a:lnTo>
                  <a:cubicBezTo>
                    <a:pt x="4359" y="2310"/>
                    <a:pt x="4335" y="2358"/>
                    <a:pt x="4335" y="2418"/>
                  </a:cubicBezTo>
                  <a:lnTo>
                    <a:pt x="4097" y="4263"/>
                  </a:lnTo>
                  <a:lnTo>
                    <a:pt x="3120" y="9359"/>
                  </a:lnTo>
                  <a:lnTo>
                    <a:pt x="2835" y="10716"/>
                  </a:lnTo>
                  <a:lnTo>
                    <a:pt x="2192" y="12205"/>
                  </a:lnTo>
                  <a:lnTo>
                    <a:pt x="1501" y="13014"/>
                  </a:lnTo>
                  <a:lnTo>
                    <a:pt x="287" y="14455"/>
                  </a:lnTo>
                  <a:lnTo>
                    <a:pt x="1" y="14788"/>
                  </a:lnTo>
                  <a:lnTo>
                    <a:pt x="61" y="14836"/>
                  </a:lnTo>
                  <a:lnTo>
                    <a:pt x="346" y="14502"/>
                  </a:lnTo>
                  <a:lnTo>
                    <a:pt x="2263" y="12240"/>
                  </a:lnTo>
                  <a:lnTo>
                    <a:pt x="2906" y="10740"/>
                  </a:lnTo>
                  <a:lnTo>
                    <a:pt x="3180" y="9371"/>
                  </a:lnTo>
                  <a:lnTo>
                    <a:pt x="4156" y="4275"/>
                  </a:lnTo>
                  <a:lnTo>
                    <a:pt x="4394" y="2430"/>
                  </a:lnTo>
                  <a:cubicBezTo>
                    <a:pt x="4394" y="2382"/>
                    <a:pt x="4418" y="2334"/>
                    <a:pt x="4430" y="2299"/>
                  </a:cubicBezTo>
                  <a:lnTo>
                    <a:pt x="4894" y="1263"/>
                  </a:lnTo>
                  <a:lnTo>
                    <a:pt x="4894" y="1251"/>
                  </a:lnTo>
                  <a:lnTo>
                    <a:pt x="5454" y="96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2"/>
            <p:cNvSpPr/>
            <p:nvPr/>
          </p:nvSpPr>
          <p:spPr>
            <a:xfrm>
              <a:off x="8486948" y="2475774"/>
              <a:ext cx="365209" cy="977118"/>
            </a:xfrm>
            <a:custGeom>
              <a:avLst/>
              <a:gdLst/>
              <a:ahLst/>
              <a:cxnLst/>
              <a:rect l="l" t="t" r="r" b="b"/>
              <a:pathLst>
                <a:path w="5621" h="15039" extrusionOk="0">
                  <a:moveTo>
                    <a:pt x="5620" y="1"/>
                  </a:moveTo>
                  <a:lnTo>
                    <a:pt x="5537" y="13"/>
                  </a:lnTo>
                  <a:lnTo>
                    <a:pt x="4977" y="1167"/>
                  </a:lnTo>
                  <a:lnTo>
                    <a:pt x="4549" y="2120"/>
                  </a:lnTo>
                  <a:lnTo>
                    <a:pt x="4311" y="3906"/>
                  </a:lnTo>
                  <a:cubicBezTo>
                    <a:pt x="4311" y="3918"/>
                    <a:pt x="4311" y="3930"/>
                    <a:pt x="4311" y="3942"/>
                  </a:cubicBezTo>
                  <a:lnTo>
                    <a:pt x="3334" y="9061"/>
                  </a:lnTo>
                  <a:lnTo>
                    <a:pt x="3037" y="10478"/>
                  </a:lnTo>
                  <a:cubicBezTo>
                    <a:pt x="3037" y="10514"/>
                    <a:pt x="3025" y="10550"/>
                    <a:pt x="3013" y="10573"/>
                  </a:cubicBezTo>
                  <a:lnTo>
                    <a:pt x="2298" y="12205"/>
                  </a:lnTo>
                  <a:cubicBezTo>
                    <a:pt x="2287" y="12252"/>
                    <a:pt x="2263" y="12300"/>
                    <a:pt x="2227" y="12335"/>
                  </a:cubicBezTo>
                  <a:lnTo>
                    <a:pt x="262" y="14645"/>
                  </a:lnTo>
                  <a:lnTo>
                    <a:pt x="1" y="14991"/>
                  </a:lnTo>
                  <a:lnTo>
                    <a:pt x="48" y="15038"/>
                  </a:lnTo>
                  <a:lnTo>
                    <a:pt x="334" y="14693"/>
                  </a:lnTo>
                  <a:lnTo>
                    <a:pt x="1548" y="13264"/>
                  </a:lnTo>
                  <a:lnTo>
                    <a:pt x="2298" y="12383"/>
                  </a:lnTo>
                  <a:cubicBezTo>
                    <a:pt x="2334" y="12335"/>
                    <a:pt x="2358" y="12288"/>
                    <a:pt x="2382" y="12228"/>
                  </a:cubicBezTo>
                  <a:lnTo>
                    <a:pt x="3084" y="10597"/>
                  </a:lnTo>
                  <a:cubicBezTo>
                    <a:pt x="3108" y="10561"/>
                    <a:pt x="3120" y="10526"/>
                    <a:pt x="3120" y="10490"/>
                  </a:cubicBezTo>
                  <a:lnTo>
                    <a:pt x="3418" y="9073"/>
                  </a:lnTo>
                  <a:lnTo>
                    <a:pt x="4394" y="3954"/>
                  </a:lnTo>
                  <a:lnTo>
                    <a:pt x="4394" y="3918"/>
                  </a:lnTo>
                  <a:lnTo>
                    <a:pt x="4620" y="2144"/>
                  </a:lnTo>
                  <a:lnTo>
                    <a:pt x="5049" y="1203"/>
                  </a:lnTo>
                  <a:lnTo>
                    <a:pt x="5585" y="84"/>
                  </a:lnTo>
                  <a:lnTo>
                    <a:pt x="56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2"/>
            <p:cNvSpPr/>
            <p:nvPr/>
          </p:nvSpPr>
          <p:spPr>
            <a:xfrm>
              <a:off x="7690897" y="4062401"/>
              <a:ext cx="159369" cy="149373"/>
            </a:xfrm>
            <a:custGeom>
              <a:avLst/>
              <a:gdLst/>
              <a:ahLst/>
              <a:cxnLst/>
              <a:rect l="l" t="t" r="r" b="b"/>
              <a:pathLst>
                <a:path w="1668" h="1572" extrusionOk="0">
                  <a:moveTo>
                    <a:pt x="1" y="0"/>
                  </a:moveTo>
                  <a:lnTo>
                    <a:pt x="1" y="107"/>
                  </a:lnTo>
                  <a:lnTo>
                    <a:pt x="1620" y="1572"/>
                  </a:lnTo>
                  <a:lnTo>
                    <a:pt x="1668" y="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2"/>
            <p:cNvSpPr/>
            <p:nvPr/>
          </p:nvSpPr>
          <p:spPr>
            <a:xfrm>
              <a:off x="7690907" y="940219"/>
              <a:ext cx="1765427" cy="133128"/>
            </a:xfrm>
            <a:custGeom>
              <a:avLst/>
              <a:gdLst/>
              <a:ahLst/>
              <a:cxnLst/>
              <a:rect l="l" t="t" r="r" b="b"/>
              <a:pathLst>
                <a:path w="27172" h="2049" extrusionOk="0">
                  <a:moveTo>
                    <a:pt x="1" y="2037"/>
                  </a:moveTo>
                  <a:lnTo>
                    <a:pt x="1" y="2049"/>
                  </a:lnTo>
                  <a:lnTo>
                    <a:pt x="108" y="2049"/>
                  </a:lnTo>
                  <a:cubicBezTo>
                    <a:pt x="72" y="2049"/>
                    <a:pt x="37" y="2049"/>
                    <a:pt x="1" y="2037"/>
                  </a:cubicBezTo>
                  <a:close/>
                  <a:moveTo>
                    <a:pt x="26909" y="1"/>
                  </a:moveTo>
                  <a:lnTo>
                    <a:pt x="21266" y="1060"/>
                  </a:lnTo>
                  <a:lnTo>
                    <a:pt x="21242" y="1060"/>
                  </a:lnTo>
                  <a:lnTo>
                    <a:pt x="17432" y="1608"/>
                  </a:lnTo>
                  <a:lnTo>
                    <a:pt x="17372" y="1608"/>
                  </a:lnTo>
                  <a:lnTo>
                    <a:pt x="14634" y="1632"/>
                  </a:lnTo>
                  <a:cubicBezTo>
                    <a:pt x="14542" y="1687"/>
                    <a:pt x="14440" y="1714"/>
                    <a:pt x="14339" y="1714"/>
                  </a:cubicBezTo>
                  <a:cubicBezTo>
                    <a:pt x="14244" y="1714"/>
                    <a:pt x="14149" y="1690"/>
                    <a:pt x="14062" y="1644"/>
                  </a:cubicBezTo>
                  <a:lnTo>
                    <a:pt x="394" y="1965"/>
                  </a:lnTo>
                  <a:cubicBezTo>
                    <a:pt x="311" y="2013"/>
                    <a:pt x="203" y="2037"/>
                    <a:pt x="108" y="2049"/>
                  </a:cubicBezTo>
                  <a:lnTo>
                    <a:pt x="14348" y="1715"/>
                  </a:lnTo>
                  <a:lnTo>
                    <a:pt x="17372" y="1680"/>
                  </a:lnTo>
                  <a:lnTo>
                    <a:pt x="17444" y="1680"/>
                  </a:lnTo>
                  <a:lnTo>
                    <a:pt x="21254" y="1132"/>
                  </a:lnTo>
                  <a:lnTo>
                    <a:pt x="21277" y="1132"/>
                  </a:lnTo>
                  <a:lnTo>
                    <a:pt x="27171" y="25"/>
                  </a:lnTo>
                  <a:lnTo>
                    <a:pt x="27135" y="25"/>
                  </a:lnTo>
                  <a:cubicBezTo>
                    <a:pt x="27116" y="28"/>
                    <a:pt x="27096" y="29"/>
                    <a:pt x="27076" y="29"/>
                  </a:cubicBezTo>
                  <a:cubicBezTo>
                    <a:pt x="27020" y="29"/>
                    <a:pt x="26961" y="18"/>
                    <a:pt x="2690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2"/>
            <p:cNvSpPr/>
            <p:nvPr/>
          </p:nvSpPr>
          <p:spPr>
            <a:xfrm>
              <a:off x="7733464" y="977383"/>
              <a:ext cx="851007" cy="24819"/>
            </a:xfrm>
            <a:custGeom>
              <a:avLst/>
              <a:gdLst/>
              <a:ahLst/>
              <a:cxnLst/>
              <a:rect l="l" t="t" r="r" b="b"/>
              <a:pathLst>
                <a:path w="13098" h="382" extrusionOk="0">
                  <a:moveTo>
                    <a:pt x="13098" y="0"/>
                  </a:moveTo>
                  <a:lnTo>
                    <a:pt x="1" y="310"/>
                  </a:lnTo>
                  <a:lnTo>
                    <a:pt x="1" y="381"/>
                  </a:lnTo>
                  <a:lnTo>
                    <a:pt x="13098" y="72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2"/>
            <p:cNvSpPr/>
            <p:nvPr/>
          </p:nvSpPr>
          <p:spPr>
            <a:xfrm>
              <a:off x="9446979" y="866735"/>
              <a:ext cx="2339" cy="6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2"/>
            <p:cNvSpPr/>
            <p:nvPr/>
          </p:nvSpPr>
          <p:spPr>
            <a:xfrm>
              <a:off x="8659450" y="867515"/>
              <a:ext cx="786035" cy="113766"/>
            </a:xfrm>
            <a:custGeom>
              <a:avLst/>
              <a:gdLst/>
              <a:ahLst/>
              <a:cxnLst/>
              <a:rect l="l" t="t" r="r" b="b"/>
              <a:pathLst>
                <a:path w="12098" h="1751" extrusionOk="0">
                  <a:moveTo>
                    <a:pt x="12085" y="1"/>
                  </a:moveTo>
                  <a:lnTo>
                    <a:pt x="6168" y="1108"/>
                  </a:lnTo>
                  <a:lnTo>
                    <a:pt x="2406" y="1644"/>
                  </a:lnTo>
                  <a:lnTo>
                    <a:pt x="1" y="1667"/>
                  </a:lnTo>
                  <a:lnTo>
                    <a:pt x="1" y="1751"/>
                  </a:lnTo>
                  <a:lnTo>
                    <a:pt x="2418" y="1727"/>
                  </a:lnTo>
                  <a:lnTo>
                    <a:pt x="6180" y="1179"/>
                  </a:lnTo>
                  <a:lnTo>
                    <a:pt x="11824" y="120"/>
                  </a:lnTo>
                  <a:cubicBezTo>
                    <a:pt x="11895" y="60"/>
                    <a:pt x="11990" y="13"/>
                    <a:pt x="120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2"/>
            <p:cNvSpPr/>
            <p:nvPr/>
          </p:nvSpPr>
          <p:spPr>
            <a:xfrm>
              <a:off x="7690907" y="3536382"/>
              <a:ext cx="727235" cy="859454"/>
            </a:xfrm>
            <a:custGeom>
              <a:avLst/>
              <a:gdLst/>
              <a:ahLst/>
              <a:cxnLst/>
              <a:rect l="l" t="t" r="r" b="b"/>
              <a:pathLst>
                <a:path w="11193" h="13228" extrusionOk="0">
                  <a:moveTo>
                    <a:pt x="11133" y="0"/>
                  </a:moveTo>
                  <a:lnTo>
                    <a:pt x="2096" y="10763"/>
                  </a:lnTo>
                  <a:lnTo>
                    <a:pt x="2096" y="10775"/>
                  </a:lnTo>
                  <a:lnTo>
                    <a:pt x="1" y="13121"/>
                  </a:lnTo>
                  <a:lnTo>
                    <a:pt x="1" y="13228"/>
                  </a:lnTo>
                  <a:lnTo>
                    <a:pt x="2144" y="10835"/>
                  </a:lnTo>
                  <a:lnTo>
                    <a:pt x="2156" y="10811"/>
                  </a:lnTo>
                  <a:lnTo>
                    <a:pt x="10871" y="429"/>
                  </a:lnTo>
                  <a:lnTo>
                    <a:pt x="11193" y="48"/>
                  </a:lnTo>
                  <a:lnTo>
                    <a:pt x="1113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2"/>
            <p:cNvSpPr/>
            <p:nvPr/>
          </p:nvSpPr>
          <p:spPr>
            <a:xfrm>
              <a:off x="7690907" y="394061"/>
              <a:ext cx="42622" cy="608141"/>
            </a:xfrm>
            <a:custGeom>
              <a:avLst/>
              <a:gdLst/>
              <a:ahLst/>
              <a:cxnLst/>
              <a:rect l="l" t="t" r="r" b="b"/>
              <a:pathLst>
                <a:path w="656" h="9360" extrusionOk="0">
                  <a:moveTo>
                    <a:pt x="1" y="1"/>
                  </a:moveTo>
                  <a:lnTo>
                    <a:pt x="1" y="191"/>
                  </a:lnTo>
                  <a:lnTo>
                    <a:pt x="120" y="477"/>
                  </a:lnTo>
                  <a:cubicBezTo>
                    <a:pt x="144" y="525"/>
                    <a:pt x="156" y="572"/>
                    <a:pt x="168" y="632"/>
                  </a:cubicBezTo>
                  <a:lnTo>
                    <a:pt x="406" y="3585"/>
                  </a:lnTo>
                  <a:cubicBezTo>
                    <a:pt x="406" y="3585"/>
                    <a:pt x="406" y="3597"/>
                    <a:pt x="406" y="3609"/>
                  </a:cubicBezTo>
                  <a:lnTo>
                    <a:pt x="572" y="9359"/>
                  </a:lnTo>
                  <a:lnTo>
                    <a:pt x="656" y="9359"/>
                  </a:lnTo>
                  <a:lnTo>
                    <a:pt x="656" y="9288"/>
                  </a:lnTo>
                  <a:lnTo>
                    <a:pt x="489" y="3609"/>
                  </a:lnTo>
                  <a:lnTo>
                    <a:pt x="489" y="3573"/>
                  </a:lnTo>
                  <a:lnTo>
                    <a:pt x="251" y="620"/>
                  </a:lnTo>
                  <a:cubicBezTo>
                    <a:pt x="239" y="561"/>
                    <a:pt x="215" y="501"/>
                    <a:pt x="191" y="4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2"/>
            <p:cNvSpPr/>
            <p:nvPr/>
          </p:nvSpPr>
          <p:spPr>
            <a:xfrm>
              <a:off x="7690907" y="1067889"/>
              <a:ext cx="25599" cy="4678"/>
            </a:xfrm>
            <a:custGeom>
              <a:avLst/>
              <a:gdLst/>
              <a:ahLst/>
              <a:cxnLst/>
              <a:rect l="l" t="t" r="r" b="b"/>
              <a:pathLst>
                <a:path w="394" h="72" extrusionOk="0">
                  <a:moveTo>
                    <a:pt x="1" y="0"/>
                  </a:moveTo>
                  <a:lnTo>
                    <a:pt x="1" y="60"/>
                  </a:lnTo>
                  <a:cubicBezTo>
                    <a:pt x="37" y="72"/>
                    <a:pt x="72" y="72"/>
                    <a:pt x="108" y="72"/>
                  </a:cubicBezTo>
                  <a:cubicBezTo>
                    <a:pt x="203" y="72"/>
                    <a:pt x="311" y="48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2"/>
            <p:cNvSpPr/>
            <p:nvPr/>
          </p:nvSpPr>
          <p:spPr>
            <a:xfrm>
              <a:off x="8643986" y="441296"/>
              <a:ext cx="15528" cy="539985"/>
            </a:xfrm>
            <a:custGeom>
              <a:avLst/>
              <a:gdLst/>
              <a:ahLst/>
              <a:cxnLst/>
              <a:rect l="l" t="t" r="r" b="b"/>
              <a:pathLst>
                <a:path w="239" h="8311" extrusionOk="0">
                  <a:moveTo>
                    <a:pt x="72" y="0"/>
                  </a:moveTo>
                  <a:lnTo>
                    <a:pt x="24" y="48"/>
                  </a:lnTo>
                  <a:lnTo>
                    <a:pt x="0" y="60"/>
                  </a:lnTo>
                  <a:lnTo>
                    <a:pt x="155" y="8311"/>
                  </a:lnTo>
                  <a:lnTo>
                    <a:pt x="239" y="8311"/>
                  </a:lnTo>
                  <a:lnTo>
                    <a:pt x="239" y="8227"/>
                  </a:lnTo>
                  <a:lnTo>
                    <a:pt x="72" y="10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2"/>
            <p:cNvSpPr/>
            <p:nvPr/>
          </p:nvSpPr>
          <p:spPr>
            <a:xfrm>
              <a:off x="8573621" y="442856"/>
              <a:ext cx="15528" cy="539205"/>
            </a:xfrm>
            <a:custGeom>
              <a:avLst/>
              <a:gdLst/>
              <a:ahLst/>
              <a:cxnLst/>
              <a:rect l="l" t="t" r="r" b="b"/>
              <a:pathLst>
                <a:path w="239" h="8299" extrusionOk="0">
                  <a:moveTo>
                    <a:pt x="0" y="0"/>
                  </a:moveTo>
                  <a:lnTo>
                    <a:pt x="0" y="95"/>
                  </a:lnTo>
                  <a:lnTo>
                    <a:pt x="167" y="8227"/>
                  </a:lnTo>
                  <a:lnTo>
                    <a:pt x="167" y="8299"/>
                  </a:lnTo>
                  <a:lnTo>
                    <a:pt x="238" y="8299"/>
                  </a:lnTo>
                  <a:lnTo>
                    <a:pt x="83" y="60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2"/>
            <p:cNvSpPr/>
            <p:nvPr/>
          </p:nvSpPr>
          <p:spPr>
            <a:xfrm>
              <a:off x="8604548" y="1046188"/>
              <a:ext cx="37164" cy="5003"/>
            </a:xfrm>
            <a:custGeom>
              <a:avLst/>
              <a:gdLst/>
              <a:ahLst/>
              <a:cxnLst/>
              <a:rect l="l" t="t" r="r" b="b"/>
              <a:pathLst>
                <a:path w="572" h="77" extrusionOk="0">
                  <a:moveTo>
                    <a:pt x="0" y="1"/>
                  </a:moveTo>
                  <a:cubicBezTo>
                    <a:pt x="87" y="53"/>
                    <a:pt x="182" y="77"/>
                    <a:pt x="277" y="77"/>
                  </a:cubicBezTo>
                  <a:cubicBezTo>
                    <a:pt x="378" y="77"/>
                    <a:pt x="480" y="50"/>
                    <a:pt x="57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2"/>
            <p:cNvSpPr/>
            <p:nvPr/>
          </p:nvSpPr>
          <p:spPr>
            <a:xfrm>
              <a:off x="9439247" y="931707"/>
              <a:ext cx="92845" cy="10136"/>
            </a:xfrm>
            <a:custGeom>
              <a:avLst/>
              <a:gdLst/>
              <a:ahLst/>
              <a:cxnLst/>
              <a:rect l="l" t="t" r="r" b="b"/>
              <a:pathLst>
                <a:path w="1429" h="156" extrusionOk="0">
                  <a:moveTo>
                    <a:pt x="1429" y="1"/>
                  </a:moveTo>
                  <a:lnTo>
                    <a:pt x="262" y="72"/>
                  </a:lnTo>
                  <a:lnTo>
                    <a:pt x="0" y="120"/>
                  </a:lnTo>
                  <a:cubicBezTo>
                    <a:pt x="72" y="144"/>
                    <a:pt x="155" y="156"/>
                    <a:pt x="226" y="156"/>
                  </a:cubicBezTo>
                  <a:lnTo>
                    <a:pt x="262" y="156"/>
                  </a:lnTo>
                  <a:lnTo>
                    <a:pt x="1429" y="84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2"/>
            <p:cNvSpPr/>
            <p:nvPr/>
          </p:nvSpPr>
          <p:spPr>
            <a:xfrm>
              <a:off x="9427617" y="861342"/>
              <a:ext cx="104475" cy="13969"/>
            </a:xfrm>
            <a:custGeom>
              <a:avLst/>
              <a:gdLst/>
              <a:ahLst/>
              <a:cxnLst/>
              <a:rect l="l" t="t" r="r" b="b"/>
              <a:pathLst>
                <a:path w="1608" h="215" extrusionOk="0">
                  <a:moveTo>
                    <a:pt x="1608" y="0"/>
                  </a:moveTo>
                  <a:lnTo>
                    <a:pt x="334" y="84"/>
                  </a:lnTo>
                  <a:lnTo>
                    <a:pt x="274" y="84"/>
                  </a:lnTo>
                  <a:cubicBezTo>
                    <a:pt x="179" y="96"/>
                    <a:pt x="84" y="143"/>
                    <a:pt x="1" y="215"/>
                  </a:cubicBezTo>
                  <a:lnTo>
                    <a:pt x="286" y="155"/>
                  </a:lnTo>
                  <a:lnTo>
                    <a:pt x="346" y="155"/>
                  </a:lnTo>
                  <a:lnTo>
                    <a:pt x="1608" y="84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2"/>
            <p:cNvSpPr/>
            <p:nvPr/>
          </p:nvSpPr>
          <p:spPr>
            <a:xfrm>
              <a:off x="8511703" y="4855319"/>
              <a:ext cx="448764" cy="13189"/>
            </a:xfrm>
            <a:custGeom>
              <a:avLst/>
              <a:gdLst/>
              <a:ahLst/>
              <a:cxnLst/>
              <a:rect l="l" t="t" r="r" b="b"/>
              <a:pathLst>
                <a:path w="6907" h="203" extrusionOk="0">
                  <a:moveTo>
                    <a:pt x="1" y="0"/>
                  </a:moveTo>
                  <a:lnTo>
                    <a:pt x="24" y="24"/>
                  </a:lnTo>
                  <a:lnTo>
                    <a:pt x="48" y="84"/>
                  </a:lnTo>
                  <a:lnTo>
                    <a:pt x="6906" y="203"/>
                  </a:lnTo>
                  <a:lnTo>
                    <a:pt x="6906" y="131"/>
                  </a:lnTo>
                  <a:lnTo>
                    <a:pt x="6382" y="119"/>
                  </a:lnTo>
                  <a:lnTo>
                    <a:pt x="96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2"/>
            <p:cNvSpPr/>
            <p:nvPr/>
          </p:nvSpPr>
          <p:spPr>
            <a:xfrm>
              <a:off x="9066371" y="4388039"/>
              <a:ext cx="215903" cy="514516"/>
            </a:xfrm>
            <a:custGeom>
              <a:avLst/>
              <a:gdLst/>
              <a:ahLst/>
              <a:cxnLst/>
              <a:rect l="l" t="t" r="r" b="b"/>
              <a:pathLst>
                <a:path w="3323" h="7919" extrusionOk="0">
                  <a:moveTo>
                    <a:pt x="3275" y="1"/>
                  </a:moveTo>
                  <a:lnTo>
                    <a:pt x="2989" y="310"/>
                  </a:lnTo>
                  <a:lnTo>
                    <a:pt x="1560" y="1953"/>
                  </a:lnTo>
                  <a:lnTo>
                    <a:pt x="715" y="3120"/>
                  </a:lnTo>
                  <a:lnTo>
                    <a:pt x="203" y="4466"/>
                  </a:lnTo>
                  <a:lnTo>
                    <a:pt x="0" y="7918"/>
                  </a:lnTo>
                  <a:lnTo>
                    <a:pt x="72" y="7918"/>
                  </a:lnTo>
                  <a:lnTo>
                    <a:pt x="274" y="4489"/>
                  </a:lnTo>
                  <a:lnTo>
                    <a:pt x="786" y="3156"/>
                  </a:lnTo>
                  <a:lnTo>
                    <a:pt x="1620" y="2001"/>
                  </a:lnTo>
                  <a:lnTo>
                    <a:pt x="3036" y="358"/>
                  </a:lnTo>
                  <a:lnTo>
                    <a:pt x="3322" y="60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2"/>
            <p:cNvSpPr/>
            <p:nvPr/>
          </p:nvSpPr>
          <p:spPr>
            <a:xfrm>
              <a:off x="8960401" y="4311501"/>
              <a:ext cx="246830" cy="557008"/>
            </a:xfrm>
            <a:custGeom>
              <a:avLst/>
              <a:gdLst/>
              <a:ahLst/>
              <a:cxnLst/>
              <a:rect l="l" t="t" r="r" b="b"/>
              <a:pathLst>
                <a:path w="3799" h="8573" extrusionOk="0">
                  <a:moveTo>
                    <a:pt x="3751" y="0"/>
                  </a:moveTo>
                  <a:lnTo>
                    <a:pt x="3405" y="357"/>
                  </a:lnTo>
                  <a:lnTo>
                    <a:pt x="3382" y="381"/>
                  </a:lnTo>
                  <a:lnTo>
                    <a:pt x="1917" y="2072"/>
                  </a:lnTo>
                  <a:lnTo>
                    <a:pt x="1869" y="2131"/>
                  </a:lnTo>
                  <a:lnTo>
                    <a:pt x="953" y="3417"/>
                  </a:lnTo>
                  <a:cubicBezTo>
                    <a:pt x="905" y="3477"/>
                    <a:pt x="869" y="3536"/>
                    <a:pt x="845" y="3608"/>
                  </a:cubicBezTo>
                  <a:lnTo>
                    <a:pt x="250" y="5167"/>
                  </a:lnTo>
                  <a:cubicBezTo>
                    <a:pt x="214" y="5251"/>
                    <a:pt x="191" y="5334"/>
                    <a:pt x="191" y="5429"/>
                  </a:cubicBezTo>
                  <a:lnTo>
                    <a:pt x="0" y="8501"/>
                  </a:lnTo>
                  <a:lnTo>
                    <a:pt x="0" y="8573"/>
                  </a:lnTo>
                  <a:lnTo>
                    <a:pt x="72" y="8573"/>
                  </a:lnTo>
                  <a:lnTo>
                    <a:pt x="262" y="5429"/>
                  </a:lnTo>
                  <a:cubicBezTo>
                    <a:pt x="274" y="5346"/>
                    <a:pt x="286" y="5275"/>
                    <a:pt x="322" y="5191"/>
                  </a:cubicBezTo>
                  <a:lnTo>
                    <a:pt x="917" y="3632"/>
                  </a:lnTo>
                  <a:cubicBezTo>
                    <a:pt x="941" y="3572"/>
                    <a:pt x="965" y="3512"/>
                    <a:pt x="1012" y="3453"/>
                  </a:cubicBezTo>
                  <a:lnTo>
                    <a:pt x="1929" y="2179"/>
                  </a:lnTo>
                  <a:cubicBezTo>
                    <a:pt x="1941" y="2167"/>
                    <a:pt x="1953" y="2143"/>
                    <a:pt x="1977" y="2131"/>
                  </a:cubicBezTo>
                  <a:lnTo>
                    <a:pt x="3441" y="429"/>
                  </a:lnTo>
                  <a:lnTo>
                    <a:pt x="3465" y="405"/>
                  </a:lnTo>
                  <a:lnTo>
                    <a:pt x="3798" y="48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2"/>
            <p:cNvSpPr/>
            <p:nvPr/>
          </p:nvSpPr>
          <p:spPr>
            <a:xfrm>
              <a:off x="8482335" y="3449709"/>
              <a:ext cx="803772" cy="789089"/>
            </a:xfrm>
            <a:custGeom>
              <a:avLst/>
              <a:gdLst/>
              <a:ahLst/>
              <a:cxnLst/>
              <a:rect l="l" t="t" r="r" b="b"/>
              <a:pathLst>
                <a:path w="12371" h="12145" extrusionOk="0">
                  <a:moveTo>
                    <a:pt x="60" y="1"/>
                  </a:moveTo>
                  <a:lnTo>
                    <a:pt x="0" y="72"/>
                  </a:lnTo>
                  <a:lnTo>
                    <a:pt x="3429" y="3108"/>
                  </a:lnTo>
                  <a:lnTo>
                    <a:pt x="3477" y="3144"/>
                  </a:lnTo>
                  <a:lnTo>
                    <a:pt x="8668" y="8442"/>
                  </a:lnTo>
                  <a:lnTo>
                    <a:pt x="11930" y="11764"/>
                  </a:lnTo>
                  <a:lnTo>
                    <a:pt x="12299" y="12145"/>
                  </a:lnTo>
                  <a:lnTo>
                    <a:pt x="12371" y="12085"/>
                  </a:lnTo>
                  <a:lnTo>
                    <a:pt x="12323" y="12026"/>
                  </a:lnTo>
                  <a:lnTo>
                    <a:pt x="12002" y="11704"/>
                  </a:lnTo>
                  <a:lnTo>
                    <a:pt x="8727" y="8371"/>
                  </a:lnTo>
                  <a:lnTo>
                    <a:pt x="8192" y="7811"/>
                  </a:lnTo>
                  <a:lnTo>
                    <a:pt x="8120" y="7752"/>
                  </a:lnTo>
                  <a:lnTo>
                    <a:pt x="3536" y="3084"/>
                  </a:lnTo>
                  <a:lnTo>
                    <a:pt x="3501" y="3037"/>
                  </a:lnTo>
                  <a:lnTo>
                    <a:pt x="119" y="4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2"/>
            <p:cNvSpPr/>
            <p:nvPr/>
          </p:nvSpPr>
          <p:spPr>
            <a:xfrm>
              <a:off x="8414244" y="3531704"/>
              <a:ext cx="796820" cy="782916"/>
            </a:xfrm>
            <a:custGeom>
              <a:avLst/>
              <a:gdLst/>
              <a:ahLst/>
              <a:cxnLst/>
              <a:rect l="l" t="t" r="r" b="b"/>
              <a:pathLst>
                <a:path w="12264" h="12050" extrusionOk="0">
                  <a:moveTo>
                    <a:pt x="60" y="1"/>
                  </a:moveTo>
                  <a:lnTo>
                    <a:pt x="0" y="72"/>
                  </a:lnTo>
                  <a:lnTo>
                    <a:pt x="60" y="120"/>
                  </a:lnTo>
                  <a:lnTo>
                    <a:pt x="3370" y="3049"/>
                  </a:lnTo>
                  <a:lnTo>
                    <a:pt x="8549" y="8323"/>
                  </a:lnTo>
                  <a:lnTo>
                    <a:pt x="11811" y="11657"/>
                  </a:lnTo>
                  <a:lnTo>
                    <a:pt x="12145" y="12002"/>
                  </a:lnTo>
                  <a:lnTo>
                    <a:pt x="12204" y="12050"/>
                  </a:lnTo>
                  <a:lnTo>
                    <a:pt x="12264" y="11978"/>
                  </a:lnTo>
                  <a:lnTo>
                    <a:pt x="11883" y="11585"/>
                  </a:lnTo>
                  <a:lnTo>
                    <a:pt x="8609" y="8252"/>
                  </a:lnTo>
                  <a:lnTo>
                    <a:pt x="3441" y="298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2"/>
            <p:cNvSpPr/>
            <p:nvPr/>
          </p:nvSpPr>
          <p:spPr>
            <a:xfrm>
              <a:off x="7690907" y="4156737"/>
              <a:ext cx="61984" cy="61204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1" y="1"/>
                  </a:moveTo>
                  <a:lnTo>
                    <a:pt x="1" y="108"/>
                  </a:lnTo>
                  <a:lnTo>
                    <a:pt x="906" y="941"/>
                  </a:lnTo>
                  <a:lnTo>
                    <a:pt x="953" y="8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2"/>
            <p:cNvSpPr/>
            <p:nvPr/>
          </p:nvSpPr>
          <p:spPr>
            <a:xfrm>
              <a:off x="7690907" y="4213978"/>
              <a:ext cx="65817" cy="76667"/>
            </a:xfrm>
            <a:custGeom>
              <a:avLst/>
              <a:gdLst/>
              <a:ahLst/>
              <a:cxnLst/>
              <a:rect l="l" t="t" r="r" b="b"/>
              <a:pathLst>
                <a:path w="1013" h="1180" extrusionOk="0">
                  <a:moveTo>
                    <a:pt x="953" y="1"/>
                  </a:moveTo>
                  <a:lnTo>
                    <a:pt x="906" y="60"/>
                  </a:lnTo>
                  <a:lnTo>
                    <a:pt x="1" y="1072"/>
                  </a:lnTo>
                  <a:lnTo>
                    <a:pt x="1" y="1180"/>
                  </a:lnTo>
                  <a:lnTo>
                    <a:pt x="1013" y="49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32"/>
          <p:cNvGrpSpPr/>
          <p:nvPr/>
        </p:nvGrpSpPr>
        <p:grpSpPr>
          <a:xfrm>
            <a:off x="-1244924" y="83082"/>
            <a:ext cx="1894533" cy="4978048"/>
            <a:chOff x="-1244924" y="83082"/>
            <a:chExt cx="1894533" cy="4978048"/>
          </a:xfrm>
        </p:grpSpPr>
        <p:sp>
          <p:nvSpPr>
            <p:cNvPr id="2377" name="Google Shape;2377;p32"/>
            <p:cNvSpPr/>
            <p:nvPr/>
          </p:nvSpPr>
          <p:spPr>
            <a:xfrm>
              <a:off x="600029" y="284236"/>
              <a:ext cx="49574" cy="97523"/>
            </a:xfrm>
            <a:custGeom>
              <a:avLst/>
              <a:gdLst/>
              <a:ahLst/>
              <a:cxnLst/>
              <a:rect l="l" t="t" r="r" b="b"/>
              <a:pathLst>
                <a:path w="763" h="1501" extrusionOk="0">
                  <a:moveTo>
                    <a:pt x="762" y="1"/>
                  </a:moveTo>
                  <a:lnTo>
                    <a:pt x="310" y="477"/>
                  </a:lnTo>
                  <a:lnTo>
                    <a:pt x="298" y="489"/>
                  </a:lnTo>
                  <a:lnTo>
                    <a:pt x="0" y="763"/>
                  </a:lnTo>
                  <a:lnTo>
                    <a:pt x="762" y="1501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2"/>
            <p:cNvSpPr/>
            <p:nvPr/>
          </p:nvSpPr>
          <p:spPr>
            <a:xfrm>
              <a:off x="-151115" y="3482172"/>
              <a:ext cx="739580" cy="1165863"/>
            </a:xfrm>
            <a:custGeom>
              <a:avLst/>
              <a:gdLst/>
              <a:ahLst/>
              <a:cxnLst/>
              <a:rect l="l" t="t" r="r" b="b"/>
              <a:pathLst>
                <a:path w="11383" h="17944" extrusionOk="0">
                  <a:moveTo>
                    <a:pt x="1548" y="287"/>
                  </a:moveTo>
                  <a:lnTo>
                    <a:pt x="11180" y="1918"/>
                  </a:lnTo>
                  <a:lnTo>
                    <a:pt x="5311" y="17765"/>
                  </a:lnTo>
                  <a:lnTo>
                    <a:pt x="203" y="16396"/>
                  </a:lnTo>
                  <a:lnTo>
                    <a:pt x="2382" y="10121"/>
                  </a:lnTo>
                  <a:lnTo>
                    <a:pt x="3977" y="3811"/>
                  </a:lnTo>
                  <a:cubicBezTo>
                    <a:pt x="3989" y="3775"/>
                    <a:pt x="3989" y="3728"/>
                    <a:pt x="3989" y="3692"/>
                  </a:cubicBezTo>
                  <a:lnTo>
                    <a:pt x="4072" y="2263"/>
                  </a:lnTo>
                  <a:cubicBezTo>
                    <a:pt x="4084" y="2132"/>
                    <a:pt x="4049" y="1989"/>
                    <a:pt x="3977" y="1870"/>
                  </a:cubicBezTo>
                  <a:lnTo>
                    <a:pt x="3501" y="1144"/>
                  </a:lnTo>
                  <a:cubicBezTo>
                    <a:pt x="3430" y="1025"/>
                    <a:pt x="3310" y="930"/>
                    <a:pt x="3179" y="882"/>
                  </a:cubicBezTo>
                  <a:lnTo>
                    <a:pt x="1548" y="287"/>
                  </a:lnTo>
                  <a:close/>
                  <a:moveTo>
                    <a:pt x="774" y="1"/>
                  </a:moveTo>
                  <a:lnTo>
                    <a:pt x="739" y="156"/>
                  </a:lnTo>
                  <a:lnTo>
                    <a:pt x="3120" y="1025"/>
                  </a:lnTo>
                  <a:cubicBezTo>
                    <a:pt x="3227" y="1072"/>
                    <a:pt x="3310" y="1132"/>
                    <a:pt x="3370" y="1227"/>
                  </a:cubicBezTo>
                  <a:lnTo>
                    <a:pt x="3846" y="1953"/>
                  </a:lnTo>
                  <a:cubicBezTo>
                    <a:pt x="3894" y="2049"/>
                    <a:pt x="3930" y="2156"/>
                    <a:pt x="3918" y="2251"/>
                  </a:cubicBezTo>
                  <a:lnTo>
                    <a:pt x="3834" y="3680"/>
                  </a:lnTo>
                  <a:cubicBezTo>
                    <a:pt x="3834" y="3716"/>
                    <a:pt x="3834" y="3751"/>
                    <a:pt x="3822" y="3775"/>
                  </a:cubicBezTo>
                  <a:lnTo>
                    <a:pt x="2239" y="10026"/>
                  </a:lnTo>
                  <a:lnTo>
                    <a:pt x="1" y="16491"/>
                  </a:lnTo>
                  <a:lnTo>
                    <a:pt x="5406" y="17944"/>
                  </a:lnTo>
                  <a:lnTo>
                    <a:pt x="11347" y="1870"/>
                  </a:lnTo>
                  <a:lnTo>
                    <a:pt x="11383" y="1787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2"/>
            <p:cNvSpPr/>
            <p:nvPr/>
          </p:nvSpPr>
          <p:spPr>
            <a:xfrm>
              <a:off x="-986594" y="556535"/>
              <a:ext cx="1171259" cy="1287885"/>
            </a:xfrm>
            <a:custGeom>
              <a:avLst/>
              <a:gdLst/>
              <a:ahLst/>
              <a:cxnLst/>
              <a:rect l="l" t="t" r="r" b="b"/>
              <a:pathLst>
                <a:path w="18027" h="19822" extrusionOk="0">
                  <a:moveTo>
                    <a:pt x="12633" y="1"/>
                  </a:moveTo>
                  <a:lnTo>
                    <a:pt x="12574" y="48"/>
                  </a:lnTo>
                  <a:lnTo>
                    <a:pt x="14514" y="3310"/>
                  </a:lnTo>
                  <a:lnTo>
                    <a:pt x="14514" y="3322"/>
                  </a:lnTo>
                  <a:lnTo>
                    <a:pt x="17015" y="8204"/>
                  </a:lnTo>
                  <a:lnTo>
                    <a:pt x="17027" y="8228"/>
                  </a:lnTo>
                  <a:lnTo>
                    <a:pt x="17610" y="9835"/>
                  </a:lnTo>
                  <a:cubicBezTo>
                    <a:pt x="17610" y="9847"/>
                    <a:pt x="17610" y="9859"/>
                    <a:pt x="17622" y="9871"/>
                  </a:cubicBezTo>
                  <a:lnTo>
                    <a:pt x="17848" y="10907"/>
                  </a:lnTo>
                  <a:cubicBezTo>
                    <a:pt x="17848" y="10919"/>
                    <a:pt x="17848" y="10930"/>
                    <a:pt x="17848" y="10942"/>
                  </a:cubicBezTo>
                  <a:lnTo>
                    <a:pt x="17955" y="12323"/>
                  </a:lnTo>
                  <a:cubicBezTo>
                    <a:pt x="17955" y="12347"/>
                    <a:pt x="17955" y="12383"/>
                    <a:pt x="17955" y="12407"/>
                  </a:cubicBezTo>
                  <a:lnTo>
                    <a:pt x="17491" y="14145"/>
                  </a:lnTo>
                  <a:cubicBezTo>
                    <a:pt x="17491" y="14157"/>
                    <a:pt x="17479" y="14169"/>
                    <a:pt x="17479" y="14181"/>
                  </a:cubicBezTo>
                  <a:lnTo>
                    <a:pt x="16824" y="15788"/>
                  </a:lnTo>
                  <a:lnTo>
                    <a:pt x="16491" y="16657"/>
                  </a:lnTo>
                  <a:cubicBezTo>
                    <a:pt x="16467" y="16693"/>
                    <a:pt x="16455" y="16729"/>
                    <a:pt x="16431" y="16753"/>
                  </a:cubicBezTo>
                  <a:lnTo>
                    <a:pt x="15181" y="17991"/>
                  </a:lnTo>
                  <a:cubicBezTo>
                    <a:pt x="15169" y="18015"/>
                    <a:pt x="15146" y="18027"/>
                    <a:pt x="15122" y="18038"/>
                  </a:cubicBezTo>
                  <a:lnTo>
                    <a:pt x="14264" y="18515"/>
                  </a:lnTo>
                  <a:lnTo>
                    <a:pt x="13800" y="18824"/>
                  </a:lnTo>
                  <a:cubicBezTo>
                    <a:pt x="13788" y="18836"/>
                    <a:pt x="13776" y="18836"/>
                    <a:pt x="13764" y="18848"/>
                  </a:cubicBezTo>
                  <a:lnTo>
                    <a:pt x="12967" y="19193"/>
                  </a:lnTo>
                  <a:lnTo>
                    <a:pt x="12931" y="19205"/>
                  </a:lnTo>
                  <a:lnTo>
                    <a:pt x="12121" y="19455"/>
                  </a:lnTo>
                  <a:lnTo>
                    <a:pt x="12098" y="19455"/>
                  </a:lnTo>
                  <a:lnTo>
                    <a:pt x="10657" y="19741"/>
                  </a:lnTo>
                  <a:lnTo>
                    <a:pt x="10609" y="19741"/>
                  </a:lnTo>
                  <a:lnTo>
                    <a:pt x="9442" y="19717"/>
                  </a:lnTo>
                  <a:lnTo>
                    <a:pt x="9395" y="19717"/>
                  </a:lnTo>
                  <a:lnTo>
                    <a:pt x="8490" y="19539"/>
                  </a:lnTo>
                  <a:lnTo>
                    <a:pt x="8478" y="19539"/>
                  </a:lnTo>
                  <a:lnTo>
                    <a:pt x="7002" y="19134"/>
                  </a:lnTo>
                  <a:cubicBezTo>
                    <a:pt x="6978" y="19134"/>
                    <a:pt x="6954" y="19122"/>
                    <a:pt x="6942" y="19110"/>
                  </a:cubicBezTo>
                  <a:lnTo>
                    <a:pt x="6549" y="18896"/>
                  </a:lnTo>
                  <a:lnTo>
                    <a:pt x="6525" y="18884"/>
                  </a:lnTo>
                  <a:lnTo>
                    <a:pt x="3787" y="16943"/>
                  </a:lnTo>
                  <a:cubicBezTo>
                    <a:pt x="3775" y="16943"/>
                    <a:pt x="3775" y="16931"/>
                    <a:pt x="3763" y="16919"/>
                  </a:cubicBezTo>
                  <a:lnTo>
                    <a:pt x="763" y="14002"/>
                  </a:lnTo>
                  <a:lnTo>
                    <a:pt x="751" y="13990"/>
                  </a:lnTo>
                  <a:lnTo>
                    <a:pt x="48" y="13205"/>
                  </a:lnTo>
                  <a:lnTo>
                    <a:pt x="1" y="13264"/>
                  </a:lnTo>
                  <a:lnTo>
                    <a:pt x="679" y="14050"/>
                  </a:lnTo>
                  <a:lnTo>
                    <a:pt x="703" y="14062"/>
                  </a:lnTo>
                  <a:lnTo>
                    <a:pt x="3704" y="16979"/>
                  </a:lnTo>
                  <a:cubicBezTo>
                    <a:pt x="3716" y="16991"/>
                    <a:pt x="3727" y="17003"/>
                    <a:pt x="3739" y="17015"/>
                  </a:cubicBezTo>
                  <a:lnTo>
                    <a:pt x="6478" y="18955"/>
                  </a:lnTo>
                  <a:cubicBezTo>
                    <a:pt x="6490" y="18955"/>
                    <a:pt x="6502" y="18967"/>
                    <a:pt x="6513" y="18967"/>
                  </a:cubicBezTo>
                  <a:lnTo>
                    <a:pt x="6894" y="19181"/>
                  </a:lnTo>
                  <a:cubicBezTo>
                    <a:pt x="6918" y="19205"/>
                    <a:pt x="6942" y="19217"/>
                    <a:pt x="6966" y="19217"/>
                  </a:cubicBezTo>
                  <a:lnTo>
                    <a:pt x="8442" y="19610"/>
                  </a:lnTo>
                  <a:lnTo>
                    <a:pt x="8466" y="19610"/>
                  </a:lnTo>
                  <a:lnTo>
                    <a:pt x="9371" y="19801"/>
                  </a:lnTo>
                  <a:lnTo>
                    <a:pt x="9442" y="19801"/>
                  </a:lnTo>
                  <a:lnTo>
                    <a:pt x="10597" y="19812"/>
                  </a:lnTo>
                  <a:cubicBezTo>
                    <a:pt x="10609" y="19818"/>
                    <a:pt x="10621" y="19821"/>
                    <a:pt x="10633" y="19821"/>
                  </a:cubicBezTo>
                  <a:cubicBezTo>
                    <a:pt x="10645" y="19821"/>
                    <a:pt x="10657" y="19818"/>
                    <a:pt x="10669" y="19812"/>
                  </a:cubicBezTo>
                  <a:lnTo>
                    <a:pt x="12109" y="19539"/>
                  </a:lnTo>
                  <a:lnTo>
                    <a:pt x="12145" y="19527"/>
                  </a:lnTo>
                  <a:lnTo>
                    <a:pt x="12955" y="19277"/>
                  </a:lnTo>
                  <a:lnTo>
                    <a:pt x="12990" y="19265"/>
                  </a:lnTo>
                  <a:lnTo>
                    <a:pt x="13788" y="18920"/>
                  </a:lnTo>
                  <a:cubicBezTo>
                    <a:pt x="13812" y="18908"/>
                    <a:pt x="13824" y="18896"/>
                    <a:pt x="13836" y="18884"/>
                  </a:cubicBezTo>
                  <a:lnTo>
                    <a:pt x="14300" y="18574"/>
                  </a:lnTo>
                  <a:lnTo>
                    <a:pt x="15157" y="18098"/>
                  </a:lnTo>
                  <a:cubicBezTo>
                    <a:pt x="15181" y="18086"/>
                    <a:pt x="15193" y="18074"/>
                    <a:pt x="15217" y="18062"/>
                  </a:cubicBezTo>
                  <a:lnTo>
                    <a:pt x="15229" y="18050"/>
                  </a:lnTo>
                  <a:lnTo>
                    <a:pt x="16479" y="16800"/>
                  </a:lnTo>
                  <a:cubicBezTo>
                    <a:pt x="16503" y="16764"/>
                    <a:pt x="16539" y="16729"/>
                    <a:pt x="16550" y="16693"/>
                  </a:cubicBezTo>
                  <a:lnTo>
                    <a:pt x="16896" y="15824"/>
                  </a:lnTo>
                  <a:lnTo>
                    <a:pt x="17551" y="14205"/>
                  </a:lnTo>
                  <a:cubicBezTo>
                    <a:pt x="17551" y="14193"/>
                    <a:pt x="17551" y="14181"/>
                    <a:pt x="17562" y="14169"/>
                  </a:cubicBezTo>
                  <a:lnTo>
                    <a:pt x="18015" y="12431"/>
                  </a:lnTo>
                  <a:cubicBezTo>
                    <a:pt x="18027" y="12395"/>
                    <a:pt x="18027" y="12359"/>
                    <a:pt x="18027" y="12312"/>
                  </a:cubicBezTo>
                  <a:lnTo>
                    <a:pt x="17920" y="10942"/>
                  </a:lnTo>
                  <a:cubicBezTo>
                    <a:pt x="17920" y="10930"/>
                    <a:pt x="17920" y="10907"/>
                    <a:pt x="17920" y="10895"/>
                  </a:cubicBezTo>
                  <a:lnTo>
                    <a:pt x="17693" y="9847"/>
                  </a:lnTo>
                  <a:cubicBezTo>
                    <a:pt x="17693" y="9835"/>
                    <a:pt x="17693" y="9823"/>
                    <a:pt x="17682" y="9811"/>
                  </a:cubicBezTo>
                  <a:lnTo>
                    <a:pt x="17098" y="8204"/>
                  </a:lnTo>
                  <a:cubicBezTo>
                    <a:pt x="17086" y="8192"/>
                    <a:pt x="17086" y="8180"/>
                    <a:pt x="17086" y="8168"/>
                  </a:cubicBezTo>
                  <a:lnTo>
                    <a:pt x="14574" y="3287"/>
                  </a:lnTo>
                  <a:lnTo>
                    <a:pt x="14562" y="3275"/>
                  </a:lnTo>
                  <a:lnTo>
                    <a:pt x="1263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2"/>
            <p:cNvSpPr/>
            <p:nvPr/>
          </p:nvSpPr>
          <p:spPr>
            <a:xfrm>
              <a:off x="-960280" y="585188"/>
              <a:ext cx="1106287" cy="1220768"/>
            </a:xfrm>
            <a:custGeom>
              <a:avLst/>
              <a:gdLst/>
              <a:ahLst/>
              <a:cxnLst/>
              <a:rect l="l" t="t" r="r" b="b"/>
              <a:pathLst>
                <a:path w="17027" h="18789" extrusionOk="0">
                  <a:moveTo>
                    <a:pt x="11788" y="0"/>
                  </a:moveTo>
                  <a:lnTo>
                    <a:pt x="11728" y="60"/>
                  </a:lnTo>
                  <a:lnTo>
                    <a:pt x="13574" y="3167"/>
                  </a:lnTo>
                  <a:lnTo>
                    <a:pt x="16062" y="8013"/>
                  </a:lnTo>
                  <a:lnTo>
                    <a:pt x="16634" y="9585"/>
                  </a:lnTo>
                  <a:lnTo>
                    <a:pt x="16848" y="10585"/>
                  </a:lnTo>
                  <a:lnTo>
                    <a:pt x="16955" y="11882"/>
                  </a:lnTo>
                  <a:lnTo>
                    <a:pt x="16515" y="13537"/>
                  </a:lnTo>
                  <a:lnTo>
                    <a:pt x="15872" y="15133"/>
                  </a:lnTo>
                  <a:lnTo>
                    <a:pt x="15574" y="15871"/>
                  </a:lnTo>
                  <a:lnTo>
                    <a:pt x="15550" y="15942"/>
                  </a:lnTo>
                  <a:lnTo>
                    <a:pt x="14383" y="17109"/>
                  </a:lnTo>
                  <a:lnTo>
                    <a:pt x="14360" y="17121"/>
                  </a:lnTo>
                  <a:lnTo>
                    <a:pt x="13562" y="17562"/>
                  </a:lnTo>
                  <a:lnTo>
                    <a:pt x="13538" y="17586"/>
                  </a:lnTo>
                  <a:lnTo>
                    <a:pt x="13086" y="17883"/>
                  </a:lnTo>
                  <a:lnTo>
                    <a:pt x="12335" y="18205"/>
                  </a:lnTo>
                  <a:lnTo>
                    <a:pt x="11562" y="18443"/>
                  </a:lnTo>
                  <a:lnTo>
                    <a:pt x="10169" y="18717"/>
                  </a:lnTo>
                  <a:lnTo>
                    <a:pt x="9073" y="18705"/>
                  </a:lnTo>
                  <a:lnTo>
                    <a:pt x="8204" y="18526"/>
                  </a:lnTo>
                  <a:lnTo>
                    <a:pt x="6787" y="18145"/>
                  </a:lnTo>
                  <a:lnTo>
                    <a:pt x="6442" y="17955"/>
                  </a:lnTo>
                  <a:lnTo>
                    <a:pt x="3751" y="16038"/>
                  </a:lnTo>
                  <a:lnTo>
                    <a:pt x="774" y="13156"/>
                  </a:lnTo>
                  <a:lnTo>
                    <a:pt x="60" y="12335"/>
                  </a:lnTo>
                  <a:lnTo>
                    <a:pt x="1" y="12383"/>
                  </a:lnTo>
                  <a:lnTo>
                    <a:pt x="715" y="13204"/>
                  </a:lnTo>
                  <a:lnTo>
                    <a:pt x="3703" y="16097"/>
                  </a:lnTo>
                  <a:lnTo>
                    <a:pt x="6406" y="18026"/>
                  </a:lnTo>
                  <a:lnTo>
                    <a:pt x="6751" y="18217"/>
                  </a:lnTo>
                  <a:lnTo>
                    <a:pt x="8192" y="18598"/>
                  </a:lnTo>
                  <a:lnTo>
                    <a:pt x="9061" y="18776"/>
                  </a:lnTo>
                  <a:lnTo>
                    <a:pt x="10180" y="18788"/>
                  </a:lnTo>
                  <a:lnTo>
                    <a:pt x="11573" y="18514"/>
                  </a:lnTo>
                  <a:lnTo>
                    <a:pt x="12359" y="18276"/>
                  </a:lnTo>
                  <a:lnTo>
                    <a:pt x="13121" y="17943"/>
                  </a:lnTo>
                  <a:lnTo>
                    <a:pt x="13574" y="17645"/>
                  </a:lnTo>
                  <a:lnTo>
                    <a:pt x="13598" y="17633"/>
                  </a:lnTo>
                  <a:lnTo>
                    <a:pt x="14431" y="17169"/>
                  </a:lnTo>
                  <a:lnTo>
                    <a:pt x="15610" y="15978"/>
                  </a:lnTo>
                  <a:lnTo>
                    <a:pt x="15943" y="15169"/>
                  </a:lnTo>
                  <a:lnTo>
                    <a:pt x="16586" y="13573"/>
                  </a:lnTo>
                  <a:lnTo>
                    <a:pt x="17027" y="11882"/>
                  </a:lnTo>
                  <a:lnTo>
                    <a:pt x="16919" y="10573"/>
                  </a:lnTo>
                  <a:lnTo>
                    <a:pt x="16705" y="9561"/>
                  </a:lnTo>
                  <a:lnTo>
                    <a:pt x="16134" y="7989"/>
                  </a:lnTo>
                  <a:lnTo>
                    <a:pt x="13633" y="3131"/>
                  </a:lnTo>
                  <a:lnTo>
                    <a:pt x="1178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2"/>
            <p:cNvSpPr/>
            <p:nvPr/>
          </p:nvSpPr>
          <p:spPr>
            <a:xfrm>
              <a:off x="568323" y="221603"/>
              <a:ext cx="81280" cy="85114"/>
            </a:xfrm>
            <a:custGeom>
              <a:avLst/>
              <a:gdLst/>
              <a:ahLst/>
              <a:cxnLst/>
              <a:rect l="l" t="t" r="r" b="b"/>
              <a:pathLst>
                <a:path w="1251" h="1310" extrusionOk="0">
                  <a:moveTo>
                    <a:pt x="1250" y="0"/>
                  </a:moveTo>
                  <a:lnTo>
                    <a:pt x="322" y="965"/>
                  </a:lnTo>
                  <a:lnTo>
                    <a:pt x="0" y="1250"/>
                  </a:lnTo>
                  <a:lnTo>
                    <a:pt x="60" y="1310"/>
                  </a:lnTo>
                  <a:lnTo>
                    <a:pt x="369" y="1024"/>
                  </a:lnTo>
                  <a:lnTo>
                    <a:pt x="1250" y="10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2"/>
            <p:cNvSpPr/>
            <p:nvPr/>
          </p:nvSpPr>
          <p:spPr>
            <a:xfrm>
              <a:off x="596911" y="277284"/>
              <a:ext cx="52693" cy="56526"/>
            </a:xfrm>
            <a:custGeom>
              <a:avLst/>
              <a:gdLst/>
              <a:ahLst/>
              <a:cxnLst/>
              <a:rect l="l" t="t" r="r" b="b"/>
              <a:pathLst>
                <a:path w="811" h="870" extrusionOk="0">
                  <a:moveTo>
                    <a:pt x="810" y="0"/>
                  </a:moveTo>
                  <a:lnTo>
                    <a:pt x="299" y="524"/>
                  </a:lnTo>
                  <a:lnTo>
                    <a:pt x="287" y="536"/>
                  </a:lnTo>
                  <a:lnTo>
                    <a:pt x="1" y="810"/>
                  </a:lnTo>
                  <a:lnTo>
                    <a:pt x="48" y="870"/>
                  </a:lnTo>
                  <a:lnTo>
                    <a:pt x="346" y="596"/>
                  </a:lnTo>
                  <a:lnTo>
                    <a:pt x="358" y="584"/>
                  </a:lnTo>
                  <a:lnTo>
                    <a:pt x="810" y="108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2"/>
            <p:cNvSpPr/>
            <p:nvPr/>
          </p:nvSpPr>
          <p:spPr>
            <a:xfrm>
              <a:off x="-172751" y="117127"/>
              <a:ext cx="441747" cy="443371"/>
            </a:xfrm>
            <a:custGeom>
              <a:avLst/>
              <a:gdLst/>
              <a:ahLst/>
              <a:cxnLst/>
              <a:rect l="l" t="t" r="r" b="b"/>
              <a:pathLst>
                <a:path w="6799" h="6824" extrusionOk="0">
                  <a:moveTo>
                    <a:pt x="6751" y="1"/>
                  </a:moveTo>
                  <a:lnTo>
                    <a:pt x="0" y="6752"/>
                  </a:lnTo>
                  <a:lnTo>
                    <a:pt x="36" y="6823"/>
                  </a:lnTo>
                  <a:lnTo>
                    <a:pt x="95" y="6764"/>
                  </a:lnTo>
                  <a:lnTo>
                    <a:pt x="6799" y="60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2"/>
            <p:cNvSpPr/>
            <p:nvPr/>
          </p:nvSpPr>
          <p:spPr>
            <a:xfrm>
              <a:off x="-1178392" y="1410531"/>
              <a:ext cx="194982" cy="182637"/>
            </a:xfrm>
            <a:custGeom>
              <a:avLst/>
              <a:gdLst/>
              <a:ahLst/>
              <a:cxnLst/>
              <a:rect l="l" t="t" r="r" b="b"/>
              <a:pathLst>
                <a:path w="3001" h="2811" extrusionOk="0">
                  <a:moveTo>
                    <a:pt x="2953" y="1"/>
                  </a:moveTo>
                  <a:lnTo>
                    <a:pt x="929" y="2132"/>
                  </a:lnTo>
                  <a:cubicBezTo>
                    <a:pt x="893" y="2168"/>
                    <a:pt x="857" y="2192"/>
                    <a:pt x="833" y="2216"/>
                  </a:cubicBezTo>
                  <a:lnTo>
                    <a:pt x="0" y="2739"/>
                  </a:lnTo>
                  <a:lnTo>
                    <a:pt x="36" y="2811"/>
                  </a:lnTo>
                  <a:lnTo>
                    <a:pt x="869" y="2275"/>
                  </a:lnTo>
                  <a:cubicBezTo>
                    <a:pt x="905" y="2251"/>
                    <a:pt x="941" y="2216"/>
                    <a:pt x="976" y="2192"/>
                  </a:cubicBezTo>
                  <a:lnTo>
                    <a:pt x="2953" y="120"/>
                  </a:lnTo>
                  <a:lnTo>
                    <a:pt x="3000" y="61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2"/>
            <p:cNvSpPr/>
            <p:nvPr/>
          </p:nvSpPr>
          <p:spPr>
            <a:xfrm>
              <a:off x="-963399" y="1146028"/>
              <a:ext cx="229092" cy="243711"/>
            </a:xfrm>
            <a:custGeom>
              <a:avLst/>
              <a:gdLst/>
              <a:ahLst/>
              <a:cxnLst/>
              <a:rect l="l" t="t" r="r" b="b"/>
              <a:pathLst>
                <a:path w="3526" h="3751" extrusionOk="0">
                  <a:moveTo>
                    <a:pt x="3478" y="0"/>
                  </a:moveTo>
                  <a:lnTo>
                    <a:pt x="1" y="3691"/>
                  </a:lnTo>
                  <a:lnTo>
                    <a:pt x="49" y="3751"/>
                  </a:lnTo>
                  <a:lnTo>
                    <a:pt x="108" y="3703"/>
                  </a:lnTo>
                  <a:lnTo>
                    <a:pt x="1882" y="1810"/>
                  </a:lnTo>
                  <a:lnTo>
                    <a:pt x="3525" y="48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2"/>
            <p:cNvSpPr/>
            <p:nvPr/>
          </p:nvSpPr>
          <p:spPr>
            <a:xfrm>
              <a:off x="-421075" y="580510"/>
              <a:ext cx="226688" cy="236759"/>
            </a:xfrm>
            <a:custGeom>
              <a:avLst/>
              <a:gdLst/>
              <a:ahLst/>
              <a:cxnLst/>
              <a:rect l="l" t="t" r="r" b="b"/>
              <a:pathLst>
                <a:path w="3489" h="3644" extrusionOk="0">
                  <a:moveTo>
                    <a:pt x="3441" y="1"/>
                  </a:moveTo>
                  <a:lnTo>
                    <a:pt x="131" y="3430"/>
                  </a:lnTo>
                  <a:lnTo>
                    <a:pt x="0" y="3572"/>
                  </a:lnTo>
                  <a:lnTo>
                    <a:pt x="36" y="3644"/>
                  </a:lnTo>
                  <a:lnTo>
                    <a:pt x="191" y="3477"/>
                  </a:lnTo>
                  <a:lnTo>
                    <a:pt x="3429" y="132"/>
                  </a:lnTo>
                  <a:lnTo>
                    <a:pt x="3489" y="72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2"/>
            <p:cNvSpPr/>
            <p:nvPr/>
          </p:nvSpPr>
          <p:spPr>
            <a:xfrm>
              <a:off x="-884458" y="767695"/>
              <a:ext cx="413159" cy="436419"/>
            </a:xfrm>
            <a:custGeom>
              <a:avLst/>
              <a:gdLst/>
              <a:ahLst/>
              <a:cxnLst/>
              <a:rect l="l" t="t" r="r" b="b"/>
              <a:pathLst>
                <a:path w="6359" h="6717" extrusionOk="0">
                  <a:moveTo>
                    <a:pt x="6311" y="1"/>
                  </a:moveTo>
                  <a:lnTo>
                    <a:pt x="6251" y="60"/>
                  </a:lnTo>
                  <a:lnTo>
                    <a:pt x="6065" y="267"/>
                  </a:lnTo>
                  <a:lnTo>
                    <a:pt x="6065" y="267"/>
                  </a:lnTo>
                  <a:cubicBezTo>
                    <a:pt x="6093" y="243"/>
                    <a:pt x="6123" y="221"/>
                    <a:pt x="6156" y="203"/>
                  </a:cubicBezTo>
                  <a:cubicBezTo>
                    <a:pt x="6192" y="180"/>
                    <a:pt x="6239" y="168"/>
                    <a:pt x="6275" y="156"/>
                  </a:cubicBezTo>
                  <a:lnTo>
                    <a:pt x="6358" y="60"/>
                  </a:lnTo>
                  <a:lnTo>
                    <a:pt x="6311" y="1"/>
                  </a:lnTo>
                  <a:close/>
                  <a:moveTo>
                    <a:pt x="6065" y="267"/>
                  </a:moveTo>
                  <a:lnTo>
                    <a:pt x="6065" y="267"/>
                  </a:lnTo>
                  <a:cubicBezTo>
                    <a:pt x="6041" y="289"/>
                    <a:pt x="6018" y="313"/>
                    <a:pt x="5998" y="339"/>
                  </a:cubicBezTo>
                  <a:lnTo>
                    <a:pt x="5998" y="339"/>
                  </a:lnTo>
                  <a:lnTo>
                    <a:pt x="6037" y="299"/>
                  </a:lnTo>
                  <a:lnTo>
                    <a:pt x="6065" y="267"/>
                  </a:lnTo>
                  <a:close/>
                  <a:moveTo>
                    <a:pt x="5998" y="339"/>
                  </a:moveTo>
                  <a:lnTo>
                    <a:pt x="4263" y="2144"/>
                  </a:lnTo>
                  <a:lnTo>
                    <a:pt x="4263" y="2156"/>
                  </a:lnTo>
                  <a:lnTo>
                    <a:pt x="3298" y="3168"/>
                  </a:lnTo>
                  <a:lnTo>
                    <a:pt x="3287" y="3180"/>
                  </a:lnTo>
                  <a:lnTo>
                    <a:pt x="1882" y="4656"/>
                  </a:lnTo>
                  <a:cubicBezTo>
                    <a:pt x="1950" y="4585"/>
                    <a:pt x="2036" y="4531"/>
                    <a:pt x="2132" y="4501"/>
                  </a:cubicBezTo>
                  <a:lnTo>
                    <a:pt x="5894" y="561"/>
                  </a:lnTo>
                  <a:cubicBezTo>
                    <a:pt x="5913" y="478"/>
                    <a:pt x="5949" y="402"/>
                    <a:pt x="5998" y="339"/>
                  </a:cubicBezTo>
                  <a:close/>
                  <a:moveTo>
                    <a:pt x="1882" y="4656"/>
                  </a:moveTo>
                  <a:cubicBezTo>
                    <a:pt x="1879" y="4659"/>
                    <a:pt x="1876" y="4662"/>
                    <a:pt x="1873" y="4665"/>
                  </a:cubicBezTo>
                  <a:lnTo>
                    <a:pt x="1873" y="4665"/>
                  </a:lnTo>
                  <a:lnTo>
                    <a:pt x="1882" y="4656"/>
                  </a:lnTo>
                  <a:close/>
                  <a:moveTo>
                    <a:pt x="1873" y="4665"/>
                  </a:moveTo>
                  <a:lnTo>
                    <a:pt x="48" y="6609"/>
                  </a:lnTo>
                  <a:lnTo>
                    <a:pt x="0" y="6657"/>
                  </a:lnTo>
                  <a:lnTo>
                    <a:pt x="60" y="6716"/>
                  </a:lnTo>
                  <a:lnTo>
                    <a:pt x="1739" y="4918"/>
                  </a:lnTo>
                  <a:cubicBezTo>
                    <a:pt x="1762" y="4821"/>
                    <a:pt x="1809" y="4735"/>
                    <a:pt x="1873" y="4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2"/>
            <p:cNvSpPr/>
            <p:nvPr/>
          </p:nvSpPr>
          <p:spPr>
            <a:xfrm>
              <a:off x="-686422" y="869831"/>
              <a:ext cx="214344" cy="225194"/>
            </a:xfrm>
            <a:custGeom>
              <a:avLst/>
              <a:gdLst/>
              <a:ahLst/>
              <a:cxnLst/>
              <a:rect l="l" t="t" r="r" b="b"/>
              <a:pathLst>
                <a:path w="3299" h="3466" extrusionOk="0">
                  <a:moveTo>
                    <a:pt x="3263" y="1"/>
                  </a:moveTo>
                  <a:lnTo>
                    <a:pt x="0" y="3406"/>
                  </a:lnTo>
                  <a:lnTo>
                    <a:pt x="60" y="3465"/>
                  </a:lnTo>
                  <a:lnTo>
                    <a:pt x="1084" y="2394"/>
                  </a:lnTo>
                  <a:lnTo>
                    <a:pt x="2048" y="1382"/>
                  </a:lnTo>
                  <a:lnTo>
                    <a:pt x="3298" y="72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2"/>
            <p:cNvSpPr/>
            <p:nvPr/>
          </p:nvSpPr>
          <p:spPr>
            <a:xfrm>
              <a:off x="-353049" y="3588207"/>
              <a:ext cx="461888" cy="1472142"/>
            </a:xfrm>
            <a:custGeom>
              <a:avLst/>
              <a:gdLst/>
              <a:ahLst/>
              <a:cxnLst/>
              <a:rect l="l" t="t" r="r" b="b"/>
              <a:pathLst>
                <a:path w="7109" h="22658" extrusionOk="0">
                  <a:moveTo>
                    <a:pt x="6823" y="0"/>
                  </a:moveTo>
                  <a:lnTo>
                    <a:pt x="6844" y="31"/>
                  </a:lnTo>
                  <a:lnTo>
                    <a:pt x="6844" y="31"/>
                  </a:lnTo>
                  <a:cubicBezTo>
                    <a:pt x="6838" y="21"/>
                    <a:pt x="6831" y="10"/>
                    <a:pt x="6823" y="0"/>
                  </a:cubicBezTo>
                  <a:close/>
                  <a:moveTo>
                    <a:pt x="6844" y="31"/>
                  </a:moveTo>
                  <a:cubicBezTo>
                    <a:pt x="6891" y="107"/>
                    <a:pt x="6919" y="192"/>
                    <a:pt x="6919" y="286"/>
                  </a:cubicBezTo>
                  <a:lnTo>
                    <a:pt x="6942" y="321"/>
                  </a:lnTo>
                  <a:cubicBezTo>
                    <a:pt x="7002" y="417"/>
                    <a:pt x="7026" y="512"/>
                    <a:pt x="7026" y="619"/>
                  </a:cubicBezTo>
                  <a:lnTo>
                    <a:pt x="6942" y="2048"/>
                  </a:lnTo>
                  <a:cubicBezTo>
                    <a:pt x="6942" y="2084"/>
                    <a:pt x="6930" y="2107"/>
                    <a:pt x="6930" y="2143"/>
                  </a:cubicBezTo>
                  <a:lnTo>
                    <a:pt x="5335" y="8394"/>
                  </a:lnTo>
                  <a:cubicBezTo>
                    <a:pt x="5335" y="8406"/>
                    <a:pt x="5335" y="8418"/>
                    <a:pt x="5323" y="8430"/>
                  </a:cubicBezTo>
                  <a:lnTo>
                    <a:pt x="3120" y="14811"/>
                  </a:lnTo>
                  <a:lnTo>
                    <a:pt x="1977" y="18443"/>
                  </a:lnTo>
                  <a:cubicBezTo>
                    <a:pt x="1977" y="18455"/>
                    <a:pt x="1977" y="18467"/>
                    <a:pt x="1966" y="18490"/>
                  </a:cubicBezTo>
                  <a:lnTo>
                    <a:pt x="1656" y="19252"/>
                  </a:lnTo>
                  <a:cubicBezTo>
                    <a:pt x="1644" y="19264"/>
                    <a:pt x="1644" y="19264"/>
                    <a:pt x="1644" y="19276"/>
                  </a:cubicBezTo>
                  <a:lnTo>
                    <a:pt x="1" y="22658"/>
                  </a:lnTo>
                  <a:lnTo>
                    <a:pt x="84" y="22658"/>
                  </a:lnTo>
                  <a:lnTo>
                    <a:pt x="1704" y="19312"/>
                  </a:lnTo>
                  <a:lnTo>
                    <a:pt x="1727" y="19288"/>
                  </a:lnTo>
                  <a:lnTo>
                    <a:pt x="2037" y="18538"/>
                  </a:lnTo>
                  <a:lnTo>
                    <a:pt x="2037" y="18526"/>
                  </a:lnTo>
                  <a:lnTo>
                    <a:pt x="2061" y="18478"/>
                  </a:lnTo>
                  <a:lnTo>
                    <a:pt x="2192" y="18050"/>
                  </a:lnTo>
                  <a:lnTo>
                    <a:pt x="2204" y="18014"/>
                  </a:lnTo>
                  <a:lnTo>
                    <a:pt x="2811" y="16062"/>
                  </a:lnTo>
                  <a:lnTo>
                    <a:pt x="2906" y="15764"/>
                  </a:lnTo>
                  <a:lnTo>
                    <a:pt x="2918" y="15740"/>
                  </a:lnTo>
                  <a:lnTo>
                    <a:pt x="2978" y="15514"/>
                  </a:lnTo>
                  <a:lnTo>
                    <a:pt x="3192" y="14835"/>
                  </a:lnTo>
                  <a:lnTo>
                    <a:pt x="3204" y="14811"/>
                  </a:lnTo>
                  <a:lnTo>
                    <a:pt x="5406" y="8453"/>
                  </a:lnTo>
                  <a:lnTo>
                    <a:pt x="5418" y="8418"/>
                  </a:lnTo>
                  <a:lnTo>
                    <a:pt x="7002" y="2167"/>
                  </a:lnTo>
                  <a:cubicBezTo>
                    <a:pt x="7014" y="2131"/>
                    <a:pt x="7014" y="2096"/>
                    <a:pt x="7014" y="2060"/>
                  </a:cubicBezTo>
                  <a:lnTo>
                    <a:pt x="7097" y="631"/>
                  </a:lnTo>
                  <a:cubicBezTo>
                    <a:pt x="7109" y="500"/>
                    <a:pt x="7073" y="381"/>
                    <a:pt x="7014" y="286"/>
                  </a:cubicBezTo>
                  <a:lnTo>
                    <a:pt x="6844" y="3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2"/>
            <p:cNvSpPr/>
            <p:nvPr/>
          </p:nvSpPr>
          <p:spPr>
            <a:xfrm>
              <a:off x="-429587" y="3629205"/>
              <a:ext cx="467281" cy="1431145"/>
            </a:xfrm>
            <a:custGeom>
              <a:avLst/>
              <a:gdLst/>
              <a:ahLst/>
              <a:cxnLst/>
              <a:rect l="l" t="t" r="r" b="b"/>
              <a:pathLst>
                <a:path w="7192" h="22027" extrusionOk="0">
                  <a:moveTo>
                    <a:pt x="7049" y="0"/>
                  </a:moveTo>
                  <a:lnTo>
                    <a:pt x="7120" y="119"/>
                  </a:lnTo>
                  <a:lnTo>
                    <a:pt x="7061" y="1310"/>
                  </a:lnTo>
                  <a:lnTo>
                    <a:pt x="5489" y="7477"/>
                  </a:lnTo>
                  <a:lnTo>
                    <a:pt x="3286" y="13847"/>
                  </a:lnTo>
                  <a:lnTo>
                    <a:pt x="3072" y="14538"/>
                  </a:lnTo>
                  <a:lnTo>
                    <a:pt x="2905" y="15073"/>
                  </a:lnTo>
                  <a:lnTo>
                    <a:pt x="2286" y="17026"/>
                  </a:lnTo>
                  <a:lnTo>
                    <a:pt x="2155" y="17466"/>
                  </a:lnTo>
                  <a:lnTo>
                    <a:pt x="2143" y="17490"/>
                  </a:lnTo>
                  <a:lnTo>
                    <a:pt x="1858" y="18193"/>
                  </a:lnTo>
                  <a:lnTo>
                    <a:pt x="0" y="22027"/>
                  </a:lnTo>
                  <a:lnTo>
                    <a:pt x="84" y="22027"/>
                  </a:lnTo>
                  <a:lnTo>
                    <a:pt x="1917" y="18228"/>
                  </a:lnTo>
                  <a:lnTo>
                    <a:pt x="2215" y="17502"/>
                  </a:lnTo>
                  <a:lnTo>
                    <a:pt x="3346" y="13883"/>
                  </a:lnTo>
                  <a:lnTo>
                    <a:pt x="3346" y="13871"/>
                  </a:lnTo>
                  <a:lnTo>
                    <a:pt x="5549" y="7501"/>
                  </a:lnTo>
                  <a:lnTo>
                    <a:pt x="7120" y="1322"/>
                  </a:lnTo>
                  <a:lnTo>
                    <a:pt x="7192" y="155"/>
                  </a:lnTo>
                  <a:cubicBezTo>
                    <a:pt x="7132" y="119"/>
                    <a:pt x="7085" y="60"/>
                    <a:pt x="70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2"/>
            <p:cNvSpPr/>
            <p:nvPr/>
          </p:nvSpPr>
          <p:spPr>
            <a:xfrm>
              <a:off x="600809" y="4639459"/>
              <a:ext cx="48794" cy="30992"/>
            </a:xfrm>
            <a:custGeom>
              <a:avLst/>
              <a:gdLst/>
              <a:ahLst/>
              <a:cxnLst/>
              <a:rect l="l" t="t" r="r" b="b"/>
              <a:pathLst>
                <a:path w="751" h="477" extrusionOk="0">
                  <a:moveTo>
                    <a:pt x="36" y="1"/>
                  </a:moveTo>
                  <a:lnTo>
                    <a:pt x="0" y="60"/>
                  </a:lnTo>
                  <a:lnTo>
                    <a:pt x="750" y="477"/>
                  </a:lnTo>
                  <a:lnTo>
                    <a:pt x="750" y="39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2"/>
            <p:cNvSpPr/>
            <p:nvPr/>
          </p:nvSpPr>
          <p:spPr>
            <a:xfrm>
              <a:off x="567543" y="4701378"/>
              <a:ext cx="82060" cy="48794"/>
            </a:xfrm>
            <a:custGeom>
              <a:avLst/>
              <a:gdLst/>
              <a:ahLst/>
              <a:cxnLst/>
              <a:rect l="l" t="t" r="r" b="b"/>
              <a:pathLst>
                <a:path w="1263" h="751" extrusionOk="0">
                  <a:moveTo>
                    <a:pt x="36" y="0"/>
                  </a:moveTo>
                  <a:lnTo>
                    <a:pt x="0" y="60"/>
                  </a:lnTo>
                  <a:lnTo>
                    <a:pt x="1262" y="750"/>
                  </a:lnTo>
                  <a:lnTo>
                    <a:pt x="1262" y="66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2"/>
            <p:cNvSpPr/>
            <p:nvPr/>
          </p:nvSpPr>
          <p:spPr>
            <a:xfrm>
              <a:off x="-737490" y="811811"/>
              <a:ext cx="561686" cy="642836"/>
            </a:xfrm>
            <a:custGeom>
              <a:avLst/>
              <a:gdLst/>
              <a:ahLst/>
              <a:cxnLst/>
              <a:rect l="l" t="t" r="r" b="b"/>
              <a:pathLst>
                <a:path w="8645" h="9894" extrusionOk="0">
                  <a:moveTo>
                    <a:pt x="4870" y="1"/>
                  </a:moveTo>
                  <a:lnTo>
                    <a:pt x="4811" y="60"/>
                  </a:lnTo>
                  <a:lnTo>
                    <a:pt x="8168" y="5739"/>
                  </a:lnTo>
                  <a:cubicBezTo>
                    <a:pt x="8192" y="5787"/>
                    <a:pt x="8216" y="5858"/>
                    <a:pt x="8228" y="5918"/>
                  </a:cubicBezTo>
                  <a:lnTo>
                    <a:pt x="8537" y="8002"/>
                  </a:lnTo>
                  <a:cubicBezTo>
                    <a:pt x="8561" y="8144"/>
                    <a:pt x="8514" y="8287"/>
                    <a:pt x="8430" y="8394"/>
                  </a:cubicBezTo>
                  <a:lnTo>
                    <a:pt x="7382" y="9645"/>
                  </a:lnTo>
                  <a:cubicBezTo>
                    <a:pt x="7287" y="9752"/>
                    <a:pt x="7144" y="9823"/>
                    <a:pt x="7001" y="9823"/>
                  </a:cubicBezTo>
                  <a:lnTo>
                    <a:pt x="6918" y="9823"/>
                  </a:lnTo>
                  <a:lnTo>
                    <a:pt x="5013" y="9514"/>
                  </a:lnTo>
                  <a:cubicBezTo>
                    <a:pt x="4918" y="9502"/>
                    <a:pt x="4835" y="9454"/>
                    <a:pt x="4763" y="9395"/>
                  </a:cubicBezTo>
                  <a:lnTo>
                    <a:pt x="2191" y="7144"/>
                  </a:lnTo>
                  <a:lnTo>
                    <a:pt x="2168" y="7132"/>
                  </a:lnTo>
                  <a:lnTo>
                    <a:pt x="48" y="5096"/>
                  </a:lnTo>
                  <a:lnTo>
                    <a:pt x="1" y="5144"/>
                  </a:lnTo>
                  <a:lnTo>
                    <a:pt x="48" y="5204"/>
                  </a:lnTo>
                  <a:lnTo>
                    <a:pt x="2120" y="7180"/>
                  </a:lnTo>
                  <a:lnTo>
                    <a:pt x="2144" y="7192"/>
                  </a:lnTo>
                  <a:lnTo>
                    <a:pt x="4715" y="9442"/>
                  </a:lnTo>
                  <a:cubicBezTo>
                    <a:pt x="4799" y="9514"/>
                    <a:pt x="4906" y="9561"/>
                    <a:pt x="5013" y="9585"/>
                  </a:cubicBezTo>
                  <a:lnTo>
                    <a:pt x="6918" y="9883"/>
                  </a:lnTo>
                  <a:cubicBezTo>
                    <a:pt x="6951" y="9890"/>
                    <a:pt x="6983" y="9893"/>
                    <a:pt x="7016" y="9893"/>
                  </a:cubicBezTo>
                  <a:cubicBezTo>
                    <a:pt x="7153" y="9893"/>
                    <a:pt x="7289" y="9836"/>
                    <a:pt x="7394" y="9740"/>
                  </a:cubicBezTo>
                  <a:cubicBezTo>
                    <a:pt x="7418" y="9728"/>
                    <a:pt x="7430" y="9704"/>
                    <a:pt x="7454" y="9680"/>
                  </a:cubicBezTo>
                  <a:lnTo>
                    <a:pt x="8442" y="8490"/>
                  </a:lnTo>
                  <a:lnTo>
                    <a:pt x="8490" y="8442"/>
                  </a:lnTo>
                  <a:cubicBezTo>
                    <a:pt x="8597" y="8311"/>
                    <a:pt x="8645" y="8144"/>
                    <a:pt x="8621" y="7978"/>
                  </a:cubicBezTo>
                  <a:lnTo>
                    <a:pt x="8299" y="5906"/>
                  </a:lnTo>
                  <a:cubicBezTo>
                    <a:pt x="8287" y="5835"/>
                    <a:pt x="8264" y="5763"/>
                    <a:pt x="8228" y="5704"/>
                  </a:cubicBezTo>
                  <a:lnTo>
                    <a:pt x="7121" y="3822"/>
                  </a:lnTo>
                  <a:lnTo>
                    <a:pt x="4906" y="72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2"/>
            <p:cNvSpPr/>
            <p:nvPr/>
          </p:nvSpPr>
          <p:spPr>
            <a:xfrm>
              <a:off x="-689541" y="865998"/>
              <a:ext cx="440252" cy="516790"/>
            </a:xfrm>
            <a:custGeom>
              <a:avLst/>
              <a:gdLst/>
              <a:ahLst/>
              <a:cxnLst/>
              <a:rect l="l" t="t" r="r" b="b"/>
              <a:pathLst>
                <a:path w="6776" h="7954" extrusionOk="0">
                  <a:moveTo>
                    <a:pt x="3358" y="0"/>
                  </a:moveTo>
                  <a:lnTo>
                    <a:pt x="3311" y="60"/>
                  </a:lnTo>
                  <a:lnTo>
                    <a:pt x="3346" y="131"/>
                  </a:lnTo>
                  <a:lnTo>
                    <a:pt x="5394" y="3584"/>
                  </a:lnTo>
                  <a:lnTo>
                    <a:pt x="6442" y="5370"/>
                  </a:lnTo>
                  <a:lnTo>
                    <a:pt x="6692" y="7072"/>
                  </a:lnTo>
                  <a:lnTo>
                    <a:pt x="6037" y="7870"/>
                  </a:lnTo>
                  <a:lnTo>
                    <a:pt x="4620" y="7644"/>
                  </a:lnTo>
                  <a:lnTo>
                    <a:pt x="2180" y="5501"/>
                  </a:lnTo>
                  <a:lnTo>
                    <a:pt x="108" y="3524"/>
                  </a:lnTo>
                  <a:lnTo>
                    <a:pt x="48" y="3465"/>
                  </a:lnTo>
                  <a:lnTo>
                    <a:pt x="1" y="3524"/>
                  </a:lnTo>
                  <a:lnTo>
                    <a:pt x="2120" y="5560"/>
                  </a:lnTo>
                  <a:lnTo>
                    <a:pt x="4585" y="7715"/>
                  </a:lnTo>
                  <a:lnTo>
                    <a:pt x="6061" y="7953"/>
                  </a:lnTo>
                  <a:lnTo>
                    <a:pt x="6775" y="7096"/>
                  </a:lnTo>
                  <a:lnTo>
                    <a:pt x="6513" y="533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2"/>
            <p:cNvSpPr/>
            <p:nvPr/>
          </p:nvSpPr>
          <p:spPr>
            <a:xfrm>
              <a:off x="-501576" y="776986"/>
              <a:ext cx="24819" cy="27158"/>
            </a:xfrm>
            <a:custGeom>
              <a:avLst/>
              <a:gdLst/>
              <a:ahLst/>
              <a:cxnLst/>
              <a:rect l="l" t="t" r="r" b="b"/>
              <a:pathLst>
                <a:path w="382" h="418" extrusionOk="0">
                  <a:moveTo>
                    <a:pt x="382" y="1"/>
                  </a:moveTo>
                  <a:cubicBezTo>
                    <a:pt x="346" y="25"/>
                    <a:pt x="299" y="37"/>
                    <a:pt x="263" y="60"/>
                  </a:cubicBezTo>
                  <a:cubicBezTo>
                    <a:pt x="132" y="132"/>
                    <a:pt x="37" y="263"/>
                    <a:pt x="1" y="418"/>
                  </a:cubicBezTo>
                  <a:lnTo>
                    <a:pt x="191" y="21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2"/>
            <p:cNvSpPr/>
            <p:nvPr/>
          </p:nvSpPr>
          <p:spPr>
            <a:xfrm>
              <a:off x="-772315" y="1060915"/>
              <a:ext cx="25599" cy="2637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394" y="0"/>
                  </a:moveTo>
                  <a:cubicBezTo>
                    <a:pt x="203" y="48"/>
                    <a:pt x="48" y="215"/>
                    <a:pt x="1" y="405"/>
                  </a:cubicBezTo>
                  <a:lnTo>
                    <a:pt x="13" y="405"/>
                  </a:lnTo>
                  <a:lnTo>
                    <a:pt x="203" y="203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2"/>
            <p:cNvSpPr/>
            <p:nvPr/>
          </p:nvSpPr>
          <p:spPr>
            <a:xfrm>
              <a:off x="-1182291" y="765421"/>
              <a:ext cx="1831900" cy="1444339"/>
            </a:xfrm>
            <a:custGeom>
              <a:avLst/>
              <a:gdLst/>
              <a:ahLst/>
              <a:cxnLst/>
              <a:rect l="l" t="t" r="r" b="b"/>
              <a:pathLst>
                <a:path w="28195" h="22230" extrusionOk="0">
                  <a:moveTo>
                    <a:pt x="28194" y="0"/>
                  </a:moveTo>
                  <a:lnTo>
                    <a:pt x="27552" y="679"/>
                  </a:lnTo>
                  <a:cubicBezTo>
                    <a:pt x="27492" y="738"/>
                    <a:pt x="27456" y="798"/>
                    <a:pt x="27432" y="869"/>
                  </a:cubicBezTo>
                  <a:lnTo>
                    <a:pt x="26254" y="3846"/>
                  </a:lnTo>
                  <a:cubicBezTo>
                    <a:pt x="26230" y="3929"/>
                    <a:pt x="26218" y="4001"/>
                    <a:pt x="26218" y="4084"/>
                  </a:cubicBezTo>
                  <a:lnTo>
                    <a:pt x="26349" y="7977"/>
                  </a:lnTo>
                  <a:lnTo>
                    <a:pt x="26254" y="10513"/>
                  </a:lnTo>
                  <a:lnTo>
                    <a:pt x="25730" y="12823"/>
                  </a:lnTo>
                  <a:lnTo>
                    <a:pt x="24658" y="15133"/>
                  </a:lnTo>
                  <a:lnTo>
                    <a:pt x="23277" y="17276"/>
                  </a:lnTo>
                  <a:lnTo>
                    <a:pt x="23230" y="17348"/>
                  </a:lnTo>
                  <a:lnTo>
                    <a:pt x="21908" y="18943"/>
                  </a:lnTo>
                  <a:lnTo>
                    <a:pt x="21896" y="18955"/>
                  </a:lnTo>
                  <a:lnTo>
                    <a:pt x="21265" y="19300"/>
                  </a:lnTo>
                  <a:lnTo>
                    <a:pt x="17217" y="21408"/>
                  </a:lnTo>
                  <a:lnTo>
                    <a:pt x="12907" y="22158"/>
                  </a:lnTo>
                  <a:lnTo>
                    <a:pt x="8966" y="21396"/>
                  </a:lnTo>
                  <a:lnTo>
                    <a:pt x="8740" y="21348"/>
                  </a:lnTo>
                  <a:lnTo>
                    <a:pt x="6013" y="20146"/>
                  </a:lnTo>
                  <a:lnTo>
                    <a:pt x="3156" y="17812"/>
                  </a:lnTo>
                  <a:lnTo>
                    <a:pt x="1227" y="15228"/>
                  </a:lnTo>
                  <a:lnTo>
                    <a:pt x="358" y="13514"/>
                  </a:lnTo>
                  <a:lnTo>
                    <a:pt x="96" y="12740"/>
                  </a:lnTo>
                  <a:lnTo>
                    <a:pt x="72" y="12668"/>
                  </a:lnTo>
                  <a:lnTo>
                    <a:pt x="0" y="12704"/>
                  </a:lnTo>
                  <a:lnTo>
                    <a:pt x="286" y="13549"/>
                  </a:lnTo>
                  <a:lnTo>
                    <a:pt x="1155" y="15264"/>
                  </a:lnTo>
                  <a:lnTo>
                    <a:pt x="3096" y="17871"/>
                  </a:lnTo>
                  <a:lnTo>
                    <a:pt x="5966" y="20205"/>
                  </a:lnTo>
                  <a:lnTo>
                    <a:pt x="8704" y="21420"/>
                  </a:lnTo>
                  <a:lnTo>
                    <a:pt x="8942" y="21479"/>
                  </a:lnTo>
                  <a:lnTo>
                    <a:pt x="12895" y="22229"/>
                  </a:lnTo>
                  <a:lnTo>
                    <a:pt x="17241" y="21491"/>
                  </a:lnTo>
                  <a:lnTo>
                    <a:pt x="21313" y="19360"/>
                  </a:lnTo>
                  <a:lnTo>
                    <a:pt x="21968" y="19003"/>
                  </a:lnTo>
                  <a:lnTo>
                    <a:pt x="23301" y="17395"/>
                  </a:lnTo>
                  <a:lnTo>
                    <a:pt x="24730" y="15181"/>
                  </a:lnTo>
                  <a:lnTo>
                    <a:pt x="25801" y="12859"/>
                  </a:lnTo>
                  <a:lnTo>
                    <a:pt x="26337" y="10537"/>
                  </a:lnTo>
                  <a:lnTo>
                    <a:pt x="26432" y="7977"/>
                  </a:lnTo>
                  <a:lnTo>
                    <a:pt x="26301" y="4084"/>
                  </a:lnTo>
                  <a:cubicBezTo>
                    <a:pt x="26301" y="4013"/>
                    <a:pt x="26313" y="3941"/>
                    <a:pt x="26337" y="3882"/>
                  </a:cubicBezTo>
                  <a:lnTo>
                    <a:pt x="27504" y="893"/>
                  </a:lnTo>
                  <a:cubicBezTo>
                    <a:pt x="27528" y="834"/>
                    <a:pt x="27563" y="774"/>
                    <a:pt x="27599" y="726"/>
                  </a:cubicBezTo>
                  <a:lnTo>
                    <a:pt x="28194" y="107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2"/>
            <p:cNvSpPr/>
            <p:nvPr/>
          </p:nvSpPr>
          <p:spPr>
            <a:xfrm>
              <a:off x="-607546" y="888413"/>
              <a:ext cx="1256369" cy="1392291"/>
            </a:xfrm>
            <a:custGeom>
              <a:avLst/>
              <a:gdLst/>
              <a:ahLst/>
              <a:cxnLst/>
              <a:rect l="l" t="t" r="r" b="b"/>
              <a:pathLst>
                <a:path w="19337" h="21429" extrusionOk="0">
                  <a:moveTo>
                    <a:pt x="19337" y="0"/>
                  </a:moveTo>
                  <a:lnTo>
                    <a:pt x="18444" y="2262"/>
                  </a:lnTo>
                  <a:lnTo>
                    <a:pt x="18586" y="6061"/>
                  </a:lnTo>
                  <a:lnTo>
                    <a:pt x="18586" y="6096"/>
                  </a:lnTo>
                  <a:lnTo>
                    <a:pt x="18491" y="8716"/>
                  </a:lnTo>
                  <a:cubicBezTo>
                    <a:pt x="18479" y="8751"/>
                    <a:pt x="18479" y="8787"/>
                    <a:pt x="18479" y="8811"/>
                  </a:cubicBezTo>
                  <a:lnTo>
                    <a:pt x="17920" y="11228"/>
                  </a:lnTo>
                  <a:cubicBezTo>
                    <a:pt x="17908" y="11264"/>
                    <a:pt x="17896" y="11299"/>
                    <a:pt x="17884" y="11335"/>
                  </a:cubicBezTo>
                  <a:lnTo>
                    <a:pt x="16765" y="13740"/>
                  </a:lnTo>
                  <a:cubicBezTo>
                    <a:pt x="16765" y="13752"/>
                    <a:pt x="16753" y="13776"/>
                    <a:pt x="16741" y="13800"/>
                  </a:cubicBezTo>
                  <a:lnTo>
                    <a:pt x="15277" y="16062"/>
                  </a:lnTo>
                  <a:cubicBezTo>
                    <a:pt x="15265" y="16086"/>
                    <a:pt x="15253" y="16098"/>
                    <a:pt x="15241" y="16109"/>
                  </a:cubicBezTo>
                  <a:lnTo>
                    <a:pt x="13824" y="17824"/>
                  </a:lnTo>
                  <a:cubicBezTo>
                    <a:pt x="13788" y="17872"/>
                    <a:pt x="13741" y="17907"/>
                    <a:pt x="13681" y="17943"/>
                  </a:cubicBezTo>
                  <a:lnTo>
                    <a:pt x="12931" y="18348"/>
                  </a:lnTo>
                  <a:lnTo>
                    <a:pt x="8788" y="20515"/>
                  </a:lnTo>
                  <a:cubicBezTo>
                    <a:pt x="8740" y="20539"/>
                    <a:pt x="8692" y="20562"/>
                    <a:pt x="8645" y="20562"/>
                  </a:cubicBezTo>
                  <a:lnTo>
                    <a:pt x="4132" y="21348"/>
                  </a:lnTo>
                  <a:lnTo>
                    <a:pt x="3954" y="21348"/>
                  </a:lnTo>
                  <a:lnTo>
                    <a:pt x="37" y="20586"/>
                  </a:lnTo>
                  <a:lnTo>
                    <a:pt x="1" y="20658"/>
                  </a:lnTo>
                  <a:lnTo>
                    <a:pt x="84" y="20681"/>
                  </a:lnTo>
                  <a:lnTo>
                    <a:pt x="3930" y="21420"/>
                  </a:lnTo>
                  <a:cubicBezTo>
                    <a:pt x="3966" y="21426"/>
                    <a:pt x="4001" y="21429"/>
                    <a:pt x="4037" y="21429"/>
                  </a:cubicBezTo>
                  <a:cubicBezTo>
                    <a:pt x="4073" y="21429"/>
                    <a:pt x="4108" y="21426"/>
                    <a:pt x="4144" y="21420"/>
                  </a:cubicBezTo>
                  <a:lnTo>
                    <a:pt x="8657" y="20646"/>
                  </a:lnTo>
                  <a:cubicBezTo>
                    <a:pt x="8716" y="20634"/>
                    <a:pt x="8776" y="20610"/>
                    <a:pt x="8823" y="20586"/>
                  </a:cubicBezTo>
                  <a:lnTo>
                    <a:pt x="12955" y="18419"/>
                  </a:lnTo>
                  <a:lnTo>
                    <a:pt x="12967" y="18419"/>
                  </a:lnTo>
                  <a:lnTo>
                    <a:pt x="13717" y="18014"/>
                  </a:lnTo>
                  <a:cubicBezTo>
                    <a:pt x="13776" y="17979"/>
                    <a:pt x="13836" y="17931"/>
                    <a:pt x="13884" y="17872"/>
                  </a:cubicBezTo>
                  <a:lnTo>
                    <a:pt x="15288" y="16169"/>
                  </a:lnTo>
                  <a:cubicBezTo>
                    <a:pt x="15300" y="16157"/>
                    <a:pt x="15312" y="16133"/>
                    <a:pt x="15336" y="16121"/>
                  </a:cubicBezTo>
                  <a:lnTo>
                    <a:pt x="16801" y="13847"/>
                  </a:lnTo>
                  <a:cubicBezTo>
                    <a:pt x="16812" y="13823"/>
                    <a:pt x="16824" y="13800"/>
                    <a:pt x="16836" y="13776"/>
                  </a:cubicBezTo>
                  <a:lnTo>
                    <a:pt x="17944" y="11371"/>
                  </a:lnTo>
                  <a:cubicBezTo>
                    <a:pt x="17967" y="11335"/>
                    <a:pt x="17979" y="11299"/>
                    <a:pt x="17991" y="11264"/>
                  </a:cubicBezTo>
                  <a:lnTo>
                    <a:pt x="18539" y="8835"/>
                  </a:lnTo>
                  <a:cubicBezTo>
                    <a:pt x="18551" y="8799"/>
                    <a:pt x="18551" y="8763"/>
                    <a:pt x="18563" y="8728"/>
                  </a:cubicBezTo>
                  <a:lnTo>
                    <a:pt x="18658" y="6108"/>
                  </a:lnTo>
                  <a:lnTo>
                    <a:pt x="18658" y="6072"/>
                  </a:lnTo>
                  <a:lnTo>
                    <a:pt x="18527" y="2274"/>
                  </a:lnTo>
                  <a:lnTo>
                    <a:pt x="19337" y="215"/>
                  </a:lnTo>
                  <a:lnTo>
                    <a:pt x="193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2"/>
            <p:cNvSpPr/>
            <p:nvPr/>
          </p:nvSpPr>
          <p:spPr>
            <a:xfrm>
              <a:off x="-1244924" y="1623315"/>
              <a:ext cx="605739" cy="598787"/>
            </a:xfrm>
            <a:custGeom>
              <a:avLst/>
              <a:gdLst/>
              <a:ahLst/>
              <a:cxnLst/>
              <a:rect l="l" t="t" r="r" b="b"/>
              <a:pathLst>
                <a:path w="9323" h="9216" extrusionOk="0">
                  <a:moveTo>
                    <a:pt x="72" y="0"/>
                  </a:moveTo>
                  <a:lnTo>
                    <a:pt x="0" y="36"/>
                  </a:lnTo>
                  <a:lnTo>
                    <a:pt x="24" y="107"/>
                  </a:lnTo>
                  <a:lnTo>
                    <a:pt x="238" y="726"/>
                  </a:lnTo>
                  <a:cubicBezTo>
                    <a:pt x="250" y="750"/>
                    <a:pt x="250" y="774"/>
                    <a:pt x="274" y="798"/>
                  </a:cubicBezTo>
                  <a:lnTo>
                    <a:pt x="1179" y="2584"/>
                  </a:lnTo>
                  <a:cubicBezTo>
                    <a:pt x="1191" y="2620"/>
                    <a:pt x="1203" y="2643"/>
                    <a:pt x="1226" y="2667"/>
                  </a:cubicBezTo>
                  <a:lnTo>
                    <a:pt x="3227" y="5358"/>
                  </a:lnTo>
                  <a:cubicBezTo>
                    <a:pt x="3250" y="5394"/>
                    <a:pt x="3286" y="5429"/>
                    <a:pt x="3322" y="5453"/>
                  </a:cubicBezTo>
                  <a:lnTo>
                    <a:pt x="6298" y="7882"/>
                  </a:lnTo>
                  <a:cubicBezTo>
                    <a:pt x="6334" y="7906"/>
                    <a:pt x="6382" y="7942"/>
                    <a:pt x="6429" y="7954"/>
                  </a:cubicBezTo>
                  <a:lnTo>
                    <a:pt x="9227" y="9192"/>
                  </a:lnTo>
                  <a:lnTo>
                    <a:pt x="9275" y="9216"/>
                  </a:lnTo>
                  <a:lnTo>
                    <a:pt x="9287" y="9216"/>
                  </a:lnTo>
                  <a:lnTo>
                    <a:pt x="9323" y="9144"/>
                  </a:lnTo>
                  <a:lnTo>
                    <a:pt x="9299" y="9144"/>
                  </a:lnTo>
                  <a:lnTo>
                    <a:pt x="6465" y="7882"/>
                  </a:lnTo>
                  <a:cubicBezTo>
                    <a:pt x="6418" y="7858"/>
                    <a:pt x="6382" y="7835"/>
                    <a:pt x="6346" y="7811"/>
                  </a:cubicBezTo>
                  <a:lnTo>
                    <a:pt x="3370" y="5394"/>
                  </a:lnTo>
                  <a:cubicBezTo>
                    <a:pt x="3334" y="5370"/>
                    <a:pt x="3310" y="5334"/>
                    <a:pt x="3286" y="5298"/>
                  </a:cubicBezTo>
                  <a:lnTo>
                    <a:pt x="1286" y="2620"/>
                  </a:lnTo>
                  <a:cubicBezTo>
                    <a:pt x="1274" y="2596"/>
                    <a:pt x="1250" y="2572"/>
                    <a:pt x="1238" y="2548"/>
                  </a:cubicBezTo>
                  <a:lnTo>
                    <a:pt x="333" y="762"/>
                  </a:lnTo>
                  <a:cubicBezTo>
                    <a:pt x="322" y="738"/>
                    <a:pt x="322" y="715"/>
                    <a:pt x="310" y="70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2"/>
            <p:cNvSpPr/>
            <p:nvPr/>
          </p:nvSpPr>
          <p:spPr>
            <a:xfrm>
              <a:off x="-298862" y="3489904"/>
              <a:ext cx="336557" cy="149371"/>
            </a:xfrm>
            <a:custGeom>
              <a:avLst/>
              <a:gdLst/>
              <a:ahLst/>
              <a:cxnLst/>
              <a:rect l="l" t="t" r="r" b="b"/>
              <a:pathLst>
                <a:path w="5180" h="2299" extrusionOk="0">
                  <a:moveTo>
                    <a:pt x="24" y="1"/>
                  </a:moveTo>
                  <a:lnTo>
                    <a:pt x="0" y="84"/>
                  </a:lnTo>
                  <a:lnTo>
                    <a:pt x="72" y="108"/>
                  </a:lnTo>
                  <a:lnTo>
                    <a:pt x="4846" y="1858"/>
                  </a:lnTo>
                  <a:lnTo>
                    <a:pt x="5025" y="2144"/>
                  </a:lnTo>
                  <a:cubicBezTo>
                    <a:pt x="5072" y="2204"/>
                    <a:pt x="5120" y="2263"/>
                    <a:pt x="5180" y="2299"/>
                  </a:cubicBezTo>
                  <a:lnTo>
                    <a:pt x="5180" y="2251"/>
                  </a:lnTo>
                  <a:lnTo>
                    <a:pt x="5084" y="2096"/>
                  </a:lnTo>
                  <a:lnTo>
                    <a:pt x="4882" y="178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2"/>
            <p:cNvSpPr/>
            <p:nvPr/>
          </p:nvSpPr>
          <p:spPr>
            <a:xfrm>
              <a:off x="-643086" y="3350669"/>
              <a:ext cx="314856" cy="133128"/>
            </a:xfrm>
            <a:custGeom>
              <a:avLst/>
              <a:gdLst/>
              <a:ahLst/>
              <a:cxnLst/>
              <a:rect l="l" t="t" r="r" b="b"/>
              <a:pathLst>
                <a:path w="4846" h="2049" extrusionOk="0">
                  <a:moveTo>
                    <a:pt x="24" y="1"/>
                  </a:moveTo>
                  <a:lnTo>
                    <a:pt x="0" y="84"/>
                  </a:lnTo>
                  <a:lnTo>
                    <a:pt x="822" y="596"/>
                  </a:lnTo>
                  <a:cubicBezTo>
                    <a:pt x="857" y="620"/>
                    <a:pt x="893" y="644"/>
                    <a:pt x="941" y="656"/>
                  </a:cubicBezTo>
                  <a:lnTo>
                    <a:pt x="4751" y="2025"/>
                  </a:lnTo>
                  <a:lnTo>
                    <a:pt x="4822" y="2049"/>
                  </a:lnTo>
                  <a:lnTo>
                    <a:pt x="4846" y="1977"/>
                  </a:lnTo>
                  <a:lnTo>
                    <a:pt x="965" y="584"/>
                  </a:lnTo>
                  <a:cubicBezTo>
                    <a:pt x="929" y="572"/>
                    <a:pt x="893" y="560"/>
                    <a:pt x="857" y="53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2"/>
            <p:cNvSpPr/>
            <p:nvPr/>
          </p:nvSpPr>
          <p:spPr>
            <a:xfrm>
              <a:off x="-620670" y="3282643"/>
              <a:ext cx="717164" cy="324147"/>
            </a:xfrm>
            <a:custGeom>
              <a:avLst/>
              <a:gdLst/>
              <a:ahLst/>
              <a:cxnLst/>
              <a:rect l="l" t="t" r="r" b="b"/>
              <a:pathLst>
                <a:path w="11038" h="4989" extrusionOk="0">
                  <a:moveTo>
                    <a:pt x="24" y="0"/>
                  </a:moveTo>
                  <a:lnTo>
                    <a:pt x="0" y="83"/>
                  </a:lnTo>
                  <a:lnTo>
                    <a:pt x="1001" y="714"/>
                  </a:lnTo>
                  <a:lnTo>
                    <a:pt x="5084" y="2179"/>
                  </a:lnTo>
                  <a:lnTo>
                    <a:pt x="10347" y="4108"/>
                  </a:lnTo>
                  <a:cubicBezTo>
                    <a:pt x="10454" y="4143"/>
                    <a:pt x="10537" y="4215"/>
                    <a:pt x="10597" y="4310"/>
                  </a:cubicBezTo>
                  <a:lnTo>
                    <a:pt x="10883" y="4751"/>
                  </a:lnTo>
                  <a:lnTo>
                    <a:pt x="11038" y="4989"/>
                  </a:lnTo>
                  <a:cubicBezTo>
                    <a:pt x="11026" y="4894"/>
                    <a:pt x="11002" y="4798"/>
                    <a:pt x="10942" y="4703"/>
                  </a:cubicBezTo>
                  <a:lnTo>
                    <a:pt x="10942" y="4703"/>
                  </a:lnTo>
                  <a:lnTo>
                    <a:pt x="10954" y="4715"/>
                  </a:lnTo>
                  <a:lnTo>
                    <a:pt x="10657" y="4274"/>
                  </a:lnTo>
                  <a:cubicBezTo>
                    <a:pt x="10585" y="4167"/>
                    <a:pt x="10490" y="4084"/>
                    <a:pt x="10371" y="4036"/>
                  </a:cubicBezTo>
                  <a:lnTo>
                    <a:pt x="7990" y="3167"/>
                  </a:lnTo>
                  <a:lnTo>
                    <a:pt x="5108" y="2107"/>
                  </a:lnTo>
                  <a:lnTo>
                    <a:pt x="1036" y="64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2"/>
            <p:cNvSpPr/>
            <p:nvPr/>
          </p:nvSpPr>
          <p:spPr>
            <a:xfrm>
              <a:off x="265812" y="114073"/>
              <a:ext cx="383791" cy="372876"/>
            </a:xfrm>
            <a:custGeom>
              <a:avLst/>
              <a:gdLst/>
              <a:ahLst/>
              <a:cxnLst/>
              <a:rect l="l" t="t" r="r" b="b"/>
              <a:pathLst>
                <a:path w="5907" h="5739" extrusionOk="0">
                  <a:moveTo>
                    <a:pt x="49" y="0"/>
                  </a:moveTo>
                  <a:lnTo>
                    <a:pt x="1" y="48"/>
                  </a:lnTo>
                  <a:lnTo>
                    <a:pt x="49" y="107"/>
                  </a:lnTo>
                  <a:lnTo>
                    <a:pt x="430" y="465"/>
                  </a:lnTo>
                  <a:lnTo>
                    <a:pt x="4085" y="3953"/>
                  </a:lnTo>
                  <a:lnTo>
                    <a:pt x="5906" y="5739"/>
                  </a:lnTo>
                  <a:lnTo>
                    <a:pt x="5906" y="5632"/>
                  </a:lnTo>
                  <a:lnTo>
                    <a:pt x="4132" y="3894"/>
                  </a:lnTo>
                  <a:lnTo>
                    <a:pt x="477" y="40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2"/>
            <p:cNvSpPr/>
            <p:nvPr/>
          </p:nvSpPr>
          <p:spPr>
            <a:xfrm>
              <a:off x="-686422" y="2643640"/>
              <a:ext cx="1335246" cy="605802"/>
            </a:xfrm>
            <a:custGeom>
              <a:avLst/>
              <a:gdLst/>
              <a:ahLst/>
              <a:cxnLst/>
              <a:rect l="l" t="t" r="r" b="b"/>
              <a:pathLst>
                <a:path w="20551" h="9324" extrusionOk="0">
                  <a:moveTo>
                    <a:pt x="20551" y="1"/>
                  </a:moveTo>
                  <a:lnTo>
                    <a:pt x="17443" y="1334"/>
                  </a:lnTo>
                  <a:lnTo>
                    <a:pt x="15145" y="1786"/>
                  </a:lnTo>
                  <a:lnTo>
                    <a:pt x="13264" y="1882"/>
                  </a:lnTo>
                  <a:lnTo>
                    <a:pt x="10371" y="1429"/>
                  </a:lnTo>
                  <a:lnTo>
                    <a:pt x="8430" y="405"/>
                  </a:lnTo>
                  <a:cubicBezTo>
                    <a:pt x="8359" y="370"/>
                    <a:pt x="8299" y="346"/>
                    <a:pt x="8228" y="346"/>
                  </a:cubicBezTo>
                  <a:lnTo>
                    <a:pt x="6596" y="120"/>
                  </a:lnTo>
                  <a:lnTo>
                    <a:pt x="5322" y="120"/>
                  </a:lnTo>
                  <a:cubicBezTo>
                    <a:pt x="5263" y="120"/>
                    <a:pt x="5203" y="131"/>
                    <a:pt x="5156" y="143"/>
                  </a:cubicBezTo>
                  <a:lnTo>
                    <a:pt x="3334" y="739"/>
                  </a:lnTo>
                  <a:cubicBezTo>
                    <a:pt x="3227" y="774"/>
                    <a:pt x="3132" y="846"/>
                    <a:pt x="3060" y="929"/>
                  </a:cubicBezTo>
                  <a:lnTo>
                    <a:pt x="2203" y="2001"/>
                  </a:lnTo>
                  <a:cubicBezTo>
                    <a:pt x="2155" y="2060"/>
                    <a:pt x="2120" y="2132"/>
                    <a:pt x="2096" y="2203"/>
                  </a:cubicBezTo>
                  <a:lnTo>
                    <a:pt x="12" y="9204"/>
                  </a:lnTo>
                  <a:lnTo>
                    <a:pt x="0" y="9275"/>
                  </a:lnTo>
                  <a:lnTo>
                    <a:pt x="60" y="9323"/>
                  </a:lnTo>
                  <a:lnTo>
                    <a:pt x="2167" y="2215"/>
                  </a:lnTo>
                  <a:cubicBezTo>
                    <a:pt x="2191" y="2156"/>
                    <a:pt x="2215" y="2096"/>
                    <a:pt x="2263" y="2048"/>
                  </a:cubicBezTo>
                  <a:lnTo>
                    <a:pt x="3120" y="977"/>
                  </a:lnTo>
                  <a:cubicBezTo>
                    <a:pt x="3179" y="905"/>
                    <a:pt x="3263" y="846"/>
                    <a:pt x="3346" y="822"/>
                  </a:cubicBezTo>
                  <a:lnTo>
                    <a:pt x="5168" y="227"/>
                  </a:lnTo>
                  <a:cubicBezTo>
                    <a:pt x="5215" y="215"/>
                    <a:pt x="5263" y="203"/>
                    <a:pt x="5322" y="203"/>
                  </a:cubicBezTo>
                  <a:lnTo>
                    <a:pt x="6573" y="203"/>
                  </a:lnTo>
                  <a:lnTo>
                    <a:pt x="8216" y="429"/>
                  </a:lnTo>
                  <a:cubicBezTo>
                    <a:pt x="8275" y="429"/>
                    <a:pt x="8323" y="453"/>
                    <a:pt x="8382" y="477"/>
                  </a:cubicBezTo>
                  <a:lnTo>
                    <a:pt x="10335" y="1513"/>
                  </a:lnTo>
                  <a:lnTo>
                    <a:pt x="13252" y="1965"/>
                  </a:lnTo>
                  <a:lnTo>
                    <a:pt x="15145" y="1870"/>
                  </a:lnTo>
                  <a:lnTo>
                    <a:pt x="17467" y="1405"/>
                  </a:lnTo>
                  <a:lnTo>
                    <a:pt x="20551" y="84"/>
                  </a:lnTo>
                  <a:lnTo>
                    <a:pt x="2055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2"/>
            <p:cNvSpPr/>
            <p:nvPr/>
          </p:nvSpPr>
          <p:spPr>
            <a:xfrm>
              <a:off x="331629" y="83082"/>
              <a:ext cx="240592" cy="226753"/>
            </a:xfrm>
            <a:custGeom>
              <a:avLst/>
              <a:gdLst/>
              <a:ahLst/>
              <a:cxnLst/>
              <a:rect l="l" t="t" r="r" b="b"/>
              <a:pathLst>
                <a:path w="3703" h="3490" extrusionOk="0">
                  <a:moveTo>
                    <a:pt x="0" y="1"/>
                  </a:moveTo>
                  <a:lnTo>
                    <a:pt x="155" y="168"/>
                  </a:lnTo>
                  <a:lnTo>
                    <a:pt x="3643" y="3489"/>
                  </a:lnTo>
                  <a:lnTo>
                    <a:pt x="3703" y="3442"/>
                  </a:lnTo>
                  <a:lnTo>
                    <a:pt x="3643" y="3382"/>
                  </a:lnTo>
                  <a:lnTo>
                    <a:pt x="214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2"/>
            <p:cNvSpPr/>
            <p:nvPr/>
          </p:nvSpPr>
          <p:spPr>
            <a:xfrm>
              <a:off x="-625348" y="2719463"/>
              <a:ext cx="1274172" cy="567858"/>
            </a:xfrm>
            <a:custGeom>
              <a:avLst/>
              <a:gdLst/>
              <a:ahLst/>
              <a:cxnLst/>
              <a:rect l="l" t="t" r="r" b="b"/>
              <a:pathLst>
                <a:path w="19611" h="8740" extrusionOk="0">
                  <a:moveTo>
                    <a:pt x="19611" y="0"/>
                  </a:moveTo>
                  <a:lnTo>
                    <a:pt x="16872" y="1167"/>
                  </a:lnTo>
                  <a:cubicBezTo>
                    <a:pt x="16836" y="1179"/>
                    <a:pt x="16813" y="1191"/>
                    <a:pt x="16777" y="1203"/>
                  </a:cubicBezTo>
                  <a:lnTo>
                    <a:pt x="14372" y="1679"/>
                  </a:lnTo>
                  <a:cubicBezTo>
                    <a:pt x="14348" y="1679"/>
                    <a:pt x="14324" y="1691"/>
                    <a:pt x="14300" y="1691"/>
                  </a:cubicBezTo>
                  <a:lnTo>
                    <a:pt x="12324" y="1798"/>
                  </a:lnTo>
                  <a:lnTo>
                    <a:pt x="12217" y="1798"/>
                  </a:lnTo>
                  <a:lnTo>
                    <a:pt x="9169" y="1310"/>
                  </a:lnTo>
                  <a:cubicBezTo>
                    <a:pt x="9121" y="1310"/>
                    <a:pt x="9062" y="1286"/>
                    <a:pt x="9026" y="1262"/>
                  </a:cubicBezTo>
                  <a:lnTo>
                    <a:pt x="7061" y="238"/>
                  </a:lnTo>
                  <a:lnTo>
                    <a:pt x="5549" y="36"/>
                  </a:lnTo>
                  <a:lnTo>
                    <a:pt x="4466" y="36"/>
                  </a:lnTo>
                  <a:lnTo>
                    <a:pt x="2870" y="548"/>
                  </a:lnTo>
                  <a:lnTo>
                    <a:pt x="2168" y="1429"/>
                  </a:lnTo>
                  <a:lnTo>
                    <a:pt x="1" y="8692"/>
                  </a:lnTo>
                  <a:lnTo>
                    <a:pt x="72" y="8740"/>
                  </a:lnTo>
                  <a:lnTo>
                    <a:pt x="96" y="8656"/>
                  </a:lnTo>
                  <a:lnTo>
                    <a:pt x="2239" y="1465"/>
                  </a:lnTo>
                  <a:lnTo>
                    <a:pt x="2906" y="619"/>
                  </a:lnTo>
                  <a:lnTo>
                    <a:pt x="4478" y="107"/>
                  </a:lnTo>
                  <a:lnTo>
                    <a:pt x="5537" y="107"/>
                  </a:lnTo>
                  <a:lnTo>
                    <a:pt x="7038" y="310"/>
                  </a:lnTo>
                  <a:lnTo>
                    <a:pt x="8978" y="1334"/>
                  </a:lnTo>
                  <a:cubicBezTo>
                    <a:pt x="9026" y="1358"/>
                    <a:pt x="9097" y="1381"/>
                    <a:pt x="9157" y="1393"/>
                  </a:cubicBezTo>
                  <a:lnTo>
                    <a:pt x="12205" y="1870"/>
                  </a:lnTo>
                  <a:cubicBezTo>
                    <a:pt x="12223" y="1876"/>
                    <a:pt x="12244" y="1879"/>
                    <a:pt x="12264" y="1879"/>
                  </a:cubicBezTo>
                  <a:cubicBezTo>
                    <a:pt x="12285" y="1879"/>
                    <a:pt x="12306" y="1876"/>
                    <a:pt x="12324" y="1870"/>
                  </a:cubicBezTo>
                  <a:lnTo>
                    <a:pt x="14300" y="1762"/>
                  </a:lnTo>
                  <a:lnTo>
                    <a:pt x="14384" y="1762"/>
                  </a:lnTo>
                  <a:lnTo>
                    <a:pt x="16789" y="1274"/>
                  </a:lnTo>
                  <a:cubicBezTo>
                    <a:pt x="16825" y="1262"/>
                    <a:pt x="16860" y="1250"/>
                    <a:pt x="16908" y="1239"/>
                  </a:cubicBezTo>
                  <a:lnTo>
                    <a:pt x="19611" y="84"/>
                  </a:lnTo>
                  <a:lnTo>
                    <a:pt x="196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2"/>
            <p:cNvSpPr/>
            <p:nvPr/>
          </p:nvSpPr>
          <p:spPr>
            <a:xfrm>
              <a:off x="593077" y="329911"/>
              <a:ext cx="56526" cy="58800"/>
            </a:xfrm>
            <a:custGeom>
              <a:avLst/>
              <a:gdLst/>
              <a:ahLst/>
              <a:cxnLst/>
              <a:rect l="l" t="t" r="r" b="b"/>
              <a:pathLst>
                <a:path w="870" h="905" extrusionOk="0">
                  <a:moveTo>
                    <a:pt x="60" y="0"/>
                  </a:moveTo>
                  <a:lnTo>
                    <a:pt x="0" y="48"/>
                  </a:lnTo>
                  <a:lnTo>
                    <a:pt x="869" y="905"/>
                  </a:lnTo>
                  <a:lnTo>
                    <a:pt x="869" y="798"/>
                  </a:lnTo>
                  <a:lnTo>
                    <a:pt x="107" y="6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2"/>
            <p:cNvSpPr/>
            <p:nvPr/>
          </p:nvSpPr>
          <p:spPr>
            <a:xfrm>
              <a:off x="254247" y="4323044"/>
              <a:ext cx="395356" cy="738085"/>
            </a:xfrm>
            <a:custGeom>
              <a:avLst/>
              <a:gdLst/>
              <a:ahLst/>
              <a:cxnLst/>
              <a:rect l="l" t="t" r="r" b="b"/>
              <a:pathLst>
                <a:path w="6085" h="11360" extrusionOk="0">
                  <a:moveTo>
                    <a:pt x="6084" y="1"/>
                  </a:moveTo>
                  <a:lnTo>
                    <a:pt x="3572" y="4537"/>
                  </a:lnTo>
                  <a:lnTo>
                    <a:pt x="3572" y="4549"/>
                  </a:lnTo>
                  <a:lnTo>
                    <a:pt x="1012" y="9407"/>
                  </a:lnTo>
                  <a:lnTo>
                    <a:pt x="0" y="11359"/>
                  </a:lnTo>
                  <a:lnTo>
                    <a:pt x="84" y="11359"/>
                  </a:lnTo>
                  <a:lnTo>
                    <a:pt x="1084" y="9443"/>
                  </a:lnTo>
                  <a:lnTo>
                    <a:pt x="3632" y="4585"/>
                  </a:lnTo>
                  <a:lnTo>
                    <a:pt x="3644" y="4573"/>
                  </a:lnTo>
                  <a:lnTo>
                    <a:pt x="6084" y="156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2"/>
            <p:cNvSpPr/>
            <p:nvPr/>
          </p:nvSpPr>
          <p:spPr>
            <a:xfrm>
              <a:off x="375680" y="4698259"/>
              <a:ext cx="194267" cy="362870"/>
            </a:xfrm>
            <a:custGeom>
              <a:avLst/>
              <a:gdLst/>
              <a:ahLst/>
              <a:cxnLst/>
              <a:rect l="l" t="t" r="r" b="b"/>
              <a:pathLst>
                <a:path w="2990" h="5585" extrusionOk="0">
                  <a:moveTo>
                    <a:pt x="2930" y="0"/>
                  </a:moveTo>
                  <a:lnTo>
                    <a:pt x="608" y="4406"/>
                  </a:lnTo>
                  <a:lnTo>
                    <a:pt x="1" y="5584"/>
                  </a:lnTo>
                  <a:lnTo>
                    <a:pt x="84" y="5584"/>
                  </a:lnTo>
                  <a:lnTo>
                    <a:pt x="679" y="4441"/>
                  </a:lnTo>
                  <a:lnTo>
                    <a:pt x="2953" y="108"/>
                  </a:lnTo>
                  <a:lnTo>
                    <a:pt x="2989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596131" y="4545119"/>
              <a:ext cx="53472" cy="98303"/>
            </a:xfrm>
            <a:custGeom>
              <a:avLst/>
              <a:gdLst/>
              <a:ahLst/>
              <a:cxnLst/>
              <a:rect l="l" t="t" r="r" b="b"/>
              <a:pathLst>
                <a:path w="823" h="1513" extrusionOk="0">
                  <a:moveTo>
                    <a:pt x="822" y="0"/>
                  </a:moveTo>
                  <a:lnTo>
                    <a:pt x="1" y="1476"/>
                  </a:lnTo>
                  <a:lnTo>
                    <a:pt x="72" y="1512"/>
                  </a:lnTo>
                  <a:lnTo>
                    <a:pt x="108" y="1453"/>
                  </a:lnTo>
                  <a:lnTo>
                    <a:pt x="822" y="167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11" name="Google Shape;24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2"/>
            <a:ext cx="9144003" cy="514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3" name="Google Shape;2413;p33"/>
          <p:cNvGrpSpPr/>
          <p:nvPr/>
        </p:nvGrpSpPr>
        <p:grpSpPr>
          <a:xfrm>
            <a:off x="597180" y="-613581"/>
            <a:ext cx="8275475" cy="2380151"/>
            <a:chOff x="597180" y="-613581"/>
            <a:chExt cx="8275475" cy="2380151"/>
          </a:xfrm>
        </p:grpSpPr>
        <p:sp>
          <p:nvSpPr>
            <p:cNvPr id="2414" name="Google Shape;2414;p33"/>
            <p:cNvSpPr/>
            <p:nvPr/>
          </p:nvSpPr>
          <p:spPr>
            <a:xfrm rot="-10201572" flipH="1">
              <a:off x="8787967" y="1447530"/>
              <a:ext cx="55341" cy="108869"/>
            </a:xfrm>
            <a:custGeom>
              <a:avLst/>
              <a:gdLst/>
              <a:ahLst/>
              <a:cxnLst/>
              <a:rect l="l" t="t" r="r" b="b"/>
              <a:pathLst>
                <a:path w="763" h="1501" extrusionOk="0">
                  <a:moveTo>
                    <a:pt x="762" y="1"/>
                  </a:moveTo>
                  <a:lnTo>
                    <a:pt x="310" y="477"/>
                  </a:lnTo>
                  <a:lnTo>
                    <a:pt x="298" y="489"/>
                  </a:lnTo>
                  <a:lnTo>
                    <a:pt x="0" y="763"/>
                  </a:lnTo>
                  <a:lnTo>
                    <a:pt x="762" y="1501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3"/>
            <p:cNvSpPr/>
            <p:nvPr/>
          </p:nvSpPr>
          <p:spPr>
            <a:xfrm rot="-10201572" flipH="1">
              <a:off x="586998" y="456661"/>
              <a:ext cx="1684894" cy="29448"/>
            </a:xfrm>
            <a:custGeom>
              <a:avLst/>
              <a:gdLst/>
              <a:ahLst/>
              <a:cxnLst/>
              <a:rect l="l" t="t" r="r" b="b"/>
              <a:pathLst>
                <a:path w="23230" h="406" extrusionOk="0">
                  <a:moveTo>
                    <a:pt x="0" y="1"/>
                  </a:moveTo>
                  <a:lnTo>
                    <a:pt x="488" y="406"/>
                  </a:lnTo>
                  <a:lnTo>
                    <a:pt x="23229" y="358"/>
                  </a:lnTo>
                  <a:lnTo>
                    <a:pt x="23229" y="334"/>
                  </a:lnTo>
                  <a:lnTo>
                    <a:pt x="23229" y="287"/>
                  </a:lnTo>
                  <a:lnTo>
                    <a:pt x="512" y="334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3"/>
            <p:cNvSpPr/>
            <p:nvPr/>
          </p:nvSpPr>
          <p:spPr>
            <a:xfrm rot="-10201572" flipH="1">
              <a:off x="4853320" y="-478177"/>
              <a:ext cx="6963" cy="943"/>
            </a:xfrm>
            <a:custGeom>
              <a:avLst/>
              <a:gdLst/>
              <a:ahLst/>
              <a:cxnLst/>
              <a:rect l="l" t="t" r="r" b="b"/>
              <a:pathLst>
                <a:path w="96" h="13" extrusionOk="0">
                  <a:moveTo>
                    <a:pt x="0" y="12"/>
                  </a:move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3"/>
            <p:cNvSpPr/>
            <p:nvPr/>
          </p:nvSpPr>
          <p:spPr>
            <a:xfrm rot="-10201572" flipH="1">
              <a:off x="6418867" y="10154"/>
              <a:ext cx="177918" cy="291139"/>
            </a:xfrm>
            <a:custGeom>
              <a:avLst/>
              <a:gdLst/>
              <a:ahLst/>
              <a:cxnLst/>
              <a:rect l="l" t="t" r="r" b="b"/>
              <a:pathLst>
                <a:path w="2453" h="4014" extrusionOk="0">
                  <a:moveTo>
                    <a:pt x="60" y="1"/>
                  </a:moveTo>
                  <a:lnTo>
                    <a:pt x="0" y="48"/>
                  </a:lnTo>
                  <a:lnTo>
                    <a:pt x="2381" y="4013"/>
                  </a:lnTo>
                  <a:lnTo>
                    <a:pt x="2453" y="397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3"/>
            <p:cNvSpPr/>
            <p:nvPr/>
          </p:nvSpPr>
          <p:spPr>
            <a:xfrm rot="-10201572" flipH="1">
              <a:off x="7397061" y="833672"/>
              <a:ext cx="457743" cy="736697"/>
            </a:xfrm>
            <a:custGeom>
              <a:avLst/>
              <a:gdLst/>
              <a:ahLst/>
              <a:cxnLst/>
              <a:rect l="l" t="t" r="r" b="b"/>
              <a:pathLst>
                <a:path w="6311" h="10157" extrusionOk="0">
                  <a:moveTo>
                    <a:pt x="6203" y="1"/>
                  </a:moveTo>
                  <a:lnTo>
                    <a:pt x="0" y="6537"/>
                  </a:lnTo>
                  <a:lnTo>
                    <a:pt x="36" y="6823"/>
                  </a:lnTo>
                  <a:lnTo>
                    <a:pt x="3453" y="10157"/>
                  </a:lnTo>
                  <a:lnTo>
                    <a:pt x="3513" y="10097"/>
                  </a:lnTo>
                  <a:lnTo>
                    <a:pt x="107" y="6787"/>
                  </a:lnTo>
                  <a:lnTo>
                    <a:pt x="72" y="6561"/>
                  </a:lnTo>
                  <a:lnTo>
                    <a:pt x="631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3"/>
            <p:cNvSpPr/>
            <p:nvPr/>
          </p:nvSpPr>
          <p:spPr>
            <a:xfrm rot="-10201572" flipH="1">
              <a:off x="7354866" y="793602"/>
              <a:ext cx="443092" cy="766942"/>
            </a:xfrm>
            <a:custGeom>
              <a:avLst/>
              <a:gdLst/>
              <a:ahLst/>
              <a:cxnLst/>
              <a:rect l="l" t="t" r="r" b="b"/>
              <a:pathLst>
                <a:path w="6109" h="10574" extrusionOk="0">
                  <a:moveTo>
                    <a:pt x="6001" y="1"/>
                  </a:moveTo>
                  <a:lnTo>
                    <a:pt x="95" y="6204"/>
                  </a:lnTo>
                  <a:cubicBezTo>
                    <a:pt x="36" y="6275"/>
                    <a:pt x="0" y="6371"/>
                    <a:pt x="24" y="6478"/>
                  </a:cubicBezTo>
                  <a:lnTo>
                    <a:pt x="83" y="6978"/>
                  </a:lnTo>
                  <a:cubicBezTo>
                    <a:pt x="83" y="7049"/>
                    <a:pt x="119" y="7121"/>
                    <a:pt x="179" y="7180"/>
                  </a:cubicBezTo>
                  <a:lnTo>
                    <a:pt x="3679" y="10574"/>
                  </a:lnTo>
                  <a:lnTo>
                    <a:pt x="3739" y="10526"/>
                  </a:lnTo>
                  <a:lnTo>
                    <a:pt x="226" y="7121"/>
                  </a:lnTo>
                  <a:cubicBezTo>
                    <a:pt x="191" y="7085"/>
                    <a:pt x="155" y="7037"/>
                    <a:pt x="155" y="6978"/>
                  </a:cubicBezTo>
                  <a:lnTo>
                    <a:pt x="83" y="6466"/>
                  </a:lnTo>
                  <a:cubicBezTo>
                    <a:pt x="83" y="6394"/>
                    <a:pt x="107" y="6311"/>
                    <a:pt x="155" y="6263"/>
                  </a:cubicBezTo>
                  <a:lnTo>
                    <a:pt x="610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3"/>
            <p:cNvSpPr/>
            <p:nvPr/>
          </p:nvSpPr>
          <p:spPr>
            <a:xfrm rot="-10201572" flipH="1">
              <a:off x="5481391" y="337475"/>
              <a:ext cx="640883" cy="276415"/>
            </a:xfrm>
            <a:custGeom>
              <a:avLst/>
              <a:gdLst/>
              <a:ahLst/>
              <a:cxnLst/>
              <a:rect l="l" t="t" r="r" b="b"/>
              <a:pathLst>
                <a:path w="8836" h="3811" extrusionOk="0">
                  <a:moveTo>
                    <a:pt x="13" y="1"/>
                  </a:moveTo>
                  <a:lnTo>
                    <a:pt x="1" y="72"/>
                  </a:lnTo>
                  <a:lnTo>
                    <a:pt x="3930" y="1203"/>
                  </a:lnTo>
                  <a:lnTo>
                    <a:pt x="4942" y="1703"/>
                  </a:lnTo>
                  <a:lnTo>
                    <a:pt x="7918" y="3144"/>
                  </a:lnTo>
                  <a:lnTo>
                    <a:pt x="8788" y="3811"/>
                  </a:lnTo>
                  <a:lnTo>
                    <a:pt x="8835" y="3751"/>
                  </a:lnTo>
                  <a:lnTo>
                    <a:pt x="7966" y="3084"/>
                  </a:lnTo>
                  <a:lnTo>
                    <a:pt x="5168" y="1727"/>
                  </a:lnTo>
                  <a:cubicBezTo>
                    <a:pt x="5143" y="1732"/>
                    <a:pt x="5117" y="1735"/>
                    <a:pt x="5090" y="1735"/>
                  </a:cubicBezTo>
                  <a:cubicBezTo>
                    <a:pt x="5051" y="1735"/>
                    <a:pt x="5012" y="1729"/>
                    <a:pt x="4978" y="1715"/>
                  </a:cubicBezTo>
                  <a:cubicBezTo>
                    <a:pt x="4894" y="1679"/>
                    <a:pt x="4823" y="1620"/>
                    <a:pt x="4787" y="1536"/>
                  </a:cubicBezTo>
                  <a:lnTo>
                    <a:pt x="3954" y="113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3"/>
            <p:cNvSpPr/>
            <p:nvPr/>
          </p:nvSpPr>
          <p:spPr>
            <a:xfrm rot="-10201572" flipH="1">
              <a:off x="4967147" y="462640"/>
              <a:ext cx="419737" cy="51860"/>
            </a:xfrm>
            <a:custGeom>
              <a:avLst/>
              <a:gdLst/>
              <a:ahLst/>
              <a:cxnLst/>
              <a:rect l="l" t="t" r="r" b="b"/>
              <a:pathLst>
                <a:path w="5787" h="715" extrusionOk="0">
                  <a:moveTo>
                    <a:pt x="5787" y="0"/>
                  </a:moveTo>
                  <a:lnTo>
                    <a:pt x="3834" y="120"/>
                  </a:lnTo>
                  <a:lnTo>
                    <a:pt x="203" y="608"/>
                  </a:lnTo>
                  <a:cubicBezTo>
                    <a:pt x="179" y="632"/>
                    <a:pt x="155" y="655"/>
                    <a:pt x="119" y="667"/>
                  </a:cubicBezTo>
                  <a:cubicBezTo>
                    <a:pt x="92" y="685"/>
                    <a:pt x="58" y="704"/>
                    <a:pt x="27" y="711"/>
                  </a:cubicBezTo>
                  <a:lnTo>
                    <a:pt x="27" y="711"/>
                  </a:lnTo>
                  <a:lnTo>
                    <a:pt x="3846" y="191"/>
                  </a:lnTo>
                  <a:lnTo>
                    <a:pt x="5775" y="72"/>
                  </a:lnTo>
                  <a:lnTo>
                    <a:pt x="5787" y="0"/>
                  </a:lnTo>
                  <a:close/>
                  <a:moveTo>
                    <a:pt x="27" y="711"/>
                  </a:moveTo>
                  <a:lnTo>
                    <a:pt x="0" y="715"/>
                  </a:lnTo>
                  <a:cubicBezTo>
                    <a:pt x="9" y="715"/>
                    <a:pt x="18" y="714"/>
                    <a:pt x="27" y="7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3"/>
            <p:cNvSpPr/>
            <p:nvPr/>
          </p:nvSpPr>
          <p:spPr>
            <a:xfrm rot="-10201572" flipH="1">
              <a:off x="4522754" y="249942"/>
              <a:ext cx="467244" cy="140783"/>
            </a:xfrm>
            <a:custGeom>
              <a:avLst/>
              <a:gdLst/>
              <a:ahLst/>
              <a:cxnLst/>
              <a:rect l="l" t="t" r="r" b="b"/>
              <a:pathLst>
                <a:path w="6442" h="1941" extrusionOk="0">
                  <a:moveTo>
                    <a:pt x="6441" y="48"/>
                  </a:moveTo>
                  <a:lnTo>
                    <a:pt x="6433" y="49"/>
                  </a:lnTo>
                  <a:lnTo>
                    <a:pt x="6433" y="49"/>
                  </a:lnTo>
                  <a:cubicBezTo>
                    <a:pt x="6436" y="49"/>
                    <a:pt x="6439" y="48"/>
                    <a:pt x="6441" y="48"/>
                  </a:cubicBezTo>
                  <a:close/>
                  <a:moveTo>
                    <a:pt x="6215" y="0"/>
                  </a:moveTo>
                  <a:lnTo>
                    <a:pt x="4905" y="179"/>
                  </a:lnTo>
                  <a:lnTo>
                    <a:pt x="0" y="1870"/>
                  </a:lnTo>
                  <a:lnTo>
                    <a:pt x="36" y="1941"/>
                  </a:lnTo>
                  <a:lnTo>
                    <a:pt x="4929" y="250"/>
                  </a:lnTo>
                  <a:lnTo>
                    <a:pt x="6433" y="49"/>
                  </a:lnTo>
                  <a:lnTo>
                    <a:pt x="6433" y="49"/>
                  </a:lnTo>
                  <a:cubicBezTo>
                    <a:pt x="6416" y="51"/>
                    <a:pt x="6400" y="52"/>
                    <a:pt x="6384" y="52"/>
                  </a:cubicBezTo>
                  <a:cubicBezTo>
                    <a:pt x="6324" y="52"/>
                    <a:pt x="6270" y="37"/>
                    <a:pt x="62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3"/>
            <p:cNvSpPr/>
            <p:nvPr/>
          </p:nvSpPr>
          <p:spPr>
            <a:xfrm rot="-10201572" flipH="1">
              <a:off x="4060199" y="-43095"/>
              <a:ext cx="397325" cy="207293"/>
            </a:xfrm>
            <a:custGeom>
              <a:avLst/>
              <a:gdLst/>
              <a:ahLst/>
              <a:cxnLst/>
              <a:rect l="l" t="t" r="r" b="b"/>
              <a:pathLst>
                <a:path w="5478" h="2858" extrusionOk="0">
                  <a:moveTo>
                    <a:pt x="5418" y="0"/>
                  </a:moveTo>
                  <a:lnTo>
                    <a:pt x="1429" y="2310"/>
                  </a:lnTo>
                  <a:lnTo>
                    <a:pt x="0" y="2798"/>
                  </a:lnTo>
                  <a:lnTo>
                    <a:pt x="60" y="2858"/>
                  </a:lnTo>
                  <a:lnTo>
                    <a:pt x="1453" y="2370"/>
                  </a:lnTo>
                  <a:lnTo>
                    <a:pt x="5477" y="60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3"/>
            <p:cNvSpPr/>
            <p:nvPr/>
          </p:nvSpPr>
          <p:spPr>
            <a:xfrm rot="-10201572" flipH="1">
              <a:off x="3961922" y="-228918"/>
              <a:ext cx="542386" cy="353298"/>
            </a:xfrm>
            <a:custGeom>
              <a:avLst/>
              <a:gdLst/>
              <a:ahLst/>
              <a:cxnLst/>
              <a:rect l="l" t="t" r="r" b="b"/>
              <a:pathLst>
                <a:path w="7478" h="4871" extrusionOk="0">
                  <a:moveTo>
                    <a:pt x="7442" y="1"/>
                  </a:moveTo>
                  <a:lnTo>
                    <a:pt x="3310" y="2382"/>
                  </a:lnTo>
                  <a:cubicBezTo>
                    <a:pt x="3298" y="2382"/>
                    <a:pt x="3286" y="2394"/>
                    <a:pt x="3262" y="2406"/>
                  </a:cubicBezTo>
                  <a:lnTo>
                    <a:pt x="1822" y="2906"/>
                  </a:lnTo>
                  <a:cubicBezTo>
                    <a:pt x="1762" y="2989"/>
                    <a:pt x="1679" y="3049"/>
                    <a:pt x="1584" y="3061"/>
                  </a:cubicBezTo>
                  <a:lnTo>
                    <a:pt x="95" y="4668"/>
                  </a:lnTo>
                  <a:cubicBezTo>
                    <a:pt x="86" y="4722"/>
                    <a:pt x="71" y="4782"/>
                    <a:pt x="38" y="4829"/>
                  </a:cubicBezTo>
                  <a:lnTo>
                    <a:pt x="38" y="4829"/>
                  </a:lnTo>
                  <a:lnTo>
                    <a:pt x="1715" y="3013"/>
                  </a:lnTo>
                  <a:lnTo>
                    <a:pt x="3286" y="2477"/>
                  </a:lnTo>
                  <a:cubicBezTo>
                    <a:pt x="3310" y="2465"/>
                    <a:pt x="3334" y="2453"/>
                    <a:pt x="3346" y="2442"/>
                  </a:cubicBezTo>
                  <a:lnTo>
                    <a:pt x="7477" y="60"/>
                  </a:lnTo>
                  <a:lnTo>
                    <a:pt x="7442" y="1"/>
                  </a:lnTo>
                  <a:close/>
                  <a:moveTo>
                    <a:pt x="38" y="4829"/>
                  </a:moveTo>
                  <a:lnTo>
                    <a:pt x="0" y="4870"/>
                  </a:lnTo>
                  <a:cubicBezTo>
                    <a:pt x="15" y="4859"/>
                    <a:pt x="27" y="4845"/>
                    <a:pt x="38" y="48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3"/>
            <p:cNvSpPr/>
            <p:nvPr/>
          </p:nvSpPr>
          <p:spPr>
            <a:xfrm rot="-10201572" flipH="1">
              <a:off x="5881278" y="406192"/>
              <a:ext cx="273804" cy="156377"/>
            </a:xfrm>
            <a:custGeom>
              <a:avLst/>
              <a:gdLst/>
              <a:ahLst/>
              <a:cxnLst/>
              <a:rect l="l" t="t" r="r" b="b"/>
              <a:pathLst>
                <a:path w="3775" h="2156" extrusionOk="0">
                  <a:moveTo>
                    <a:pt x="24" y="1"/>
                  </a:moveTo>
                  <a:lnTo>
                    <a:pt x="1" y="72"/>
                  </a:lnTo>
                  <a:lnTo>
                    <a:pt x="2727" y="1406"/>
                  </a:lnTo>
                  <a:cubicBezTo>
                    <a:pt x="2739" y="1406"/>
                    <a:pt x="2751" y="1418"/>
                    <a:pt x="2763" y="1430"/>
                  </a:cubicBezTo>
                  <a:lnTo>
                    <a:pt x="3715" y="2156"/>
                  </a:lnTo>
                  <a:lnTo>
                    <a:pt x="3775" y="2108"/>
                  </a:lnTo>
                  <a:lnTo>
                    <a:pt x="2822" y="1370"/>
                  </a:lnTo>
                  <a:cubicBezTo>
                    <a:pt x="2799" y="1346"/>
                    <a:pt x="2787" y="1334"/>
                    <a:pt x="2763" y="133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3"/>
            <p:cNvSpPr/>
            <p:nvPr/>
          </p:nvSpPr>
          <p:spPr>
            <a:xfrm rot="-10201572" flipH="1">
              <a:off x="5466401" y="515113"/>
              <a:ext cx="351558" cy="116630"/>
            </a:xfrm>
            <a:custGeom>
              <a:avLst/>
              <a:gdLst/>
              <a:ahLst/>
              <a:cxnLst/>
              <a:rect l="l" t="t" r="r" b="b"/>
              <a:pathLst>
                <a:path w="4847" h="1608" extrusionOk="0">
                  <a:moveTo>
                    <a:pt x="0" y="0"/>
                  </a:moveTo>
                  <a:lnTo>
                    <a:pt x="0" y="84"/>
                  </a:lnTo>
                  <a:lnTo>
                    <a:pt x="4060" y="1250"/>
                  </a:lnTo>
                  <a:cubicBezTo>
                    <a:pt x="4072" y="1250"/>
                    <a:pt x="4084" y="1250"/>
                    <a:pt x="4096" y="1262"/>
                  </a:cubicBezTo>
                  <a:lnTo>
                    <a:pt x="4822" y="1608"/>
                  </a:lnTo>
                  <a:lnTo>
                    <a:pt x="4846" y="1536"/>
                  </a:lnTo>
                  <a:lnTo>
                    <a:pt x="4132" y="1191"/>
                  </a:lnTo>
                  <a:cubicBezTo>
                    <a:pt x="4120" y="1179"/>
                    <a:pt x="4096" y="1179"/>
                    <a:pt x="4084" y="1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3"/>
            <p:cNvSpPr/>
            <p:nvPr/>
          </p:nvSpPr>
          <p:spPr>
            <a:xfrm rot="-10201572" flipH="1">
              <a:off x="3945998" y="-235153"/>
              <a:ext cx="114962" cy="120111"/>
            </a:xfrm>
            <a:custGeom>
              <a:avLst/>
              <a:gdLst/>
              <a:ahLst/>
              <a:cxnLst/>
              <a:rect l="l" t="t" r="r" b="b"/>
              <a:pathLst>
                <a:path w="1585" h="1656" extrusionOk="0">
                  <a:moveTo>
                    <a:pt x="1537" y="0"/>
                  </a:moveTo>
                  <a:lnTo>
                    <a:pt x="1" y="1655"/>
                  </a:lnTo>
                  <a:lnTo>
                    <a:pt x="36" y="1631"/>
                  </a:lnTo>
                  <a:cubicBezTo>
                    <a:pt x="72" y="1608"/>
                    <a:pt x="120" y="1584"/>
                    <a:pt x="179" y="1584"/>
                  </a:cubicBezTo>
                  <a:lnTo>
                    <a:pt x="1584" y="6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3"/>
            <p:cNvSpPr/>
            <p:nvPr/>
          </p:nvSpPr>
          <p:spPr>
            <a:xfrm rot="-10201572" flipH="1">
              <a:off x="4489625" y="281441"/>
              <a:ext cx="453464" cy="143466"/>
            </a:xfrm>
            <a:custGeom>
              <a:avLst/>
              <a:gdLst/>
              <a:ahLst/>
              <a:cxnLst/>
              <a:rect l="l" t="t" r="r" b="b"/>
              <a:pathLst>
                <a:path w="6252" h="1978" extrusionOk="0">
                  <a:moveTo>
                    <a:pt x="6216" y="1"/>
                  </a:moveTo>
                  <a:lnTo>
                    <a:pt x="5180" y="155"/>
                  </a:lnTo>
                  <a:cubicBezTo>
                    <a:pt x="5156" y="155"/>
                    <a:pt x="5133" y="155"/>
                    <a:pt x="5109" y="167"/>
                  </a:cubicBezTo>
                  <a:lnTo>
                    <a:pt x="1" y="1918"/>
                  </a:lnTo>
                  <a:lnTo>
                    <a:pt x="61" y="1977"/>
                  </a:lnTo>
                  <a:lnTo>
                    <a:pt x="5133" y="239"/>
                  </a:lnTo>
                  <a:cubicBezTo>
                    <a:pt x="5144" y="227"/>
                    <a:pt x="5168" y="227"/>
                    <a:pt x="5180" y="227"/>
                  </a:cubicBezTo>
                  <a:lnTo>
                    <a:pt x="6252" y="72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3"/>
            <p:cNvSpPr/>
            <p:nvPr/>
          </p:nvSpPr>
          <p:spPr>
            <a:xfrm rot="-10201572" flipH="1">
              <a:off x="4968850" y="507989"/>
              <a:ext cx="413717" cy="50989"/>
            </a:xfrm>
            <a:custGeom>
              <a:avLst/>
              <a:gdLst/>
              <a:ahLst/>
              <a:cxnLst/>
              <a:rect l="l" t="t" r="r" b="b"/>
              <a:pathLst>
                <a:path w="5704" h="703" extrusionOk="0">
                  <a:moveTo>
                    <a:pt x="5703" y="0"/>
                  </a:moveTo>
                  <a:lnTo>
                    <a:pt x="3656" y="131"/>
                  </a:lnTo>
                  <a:lnTo>
                    <a:pt x="3632" y="131"/>
                  </a:lnTo>
                  <a:lnTo>
                    <a:pt x="0" y="631"/>
                  </a:lnTo>
                  <a:lnTo>
                    <a:pt x="36" y="703"/>
                  </a:lnTo>
                  <a:lnTo>
                    <a:pt x="3644" y="215"/>
                  </a:lnTo>
                  <a:lnTo>
                    <a:pt x="3667" y="215"/>
                  </a:lnTo>
                  <a:lnTo>
                    <a:pt x="5703" y="84"/>
                  </a:lnTo>
                  <a:lnTo>
                    <a:pt x="570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3"/>
            <p:cNvSpPr/>
            <p:nvPr/>
          </p:nvSpPr>
          <p:spPr>
            <a:xfrm rot="-10201572" flipH="1">
              <a:off x="3992755" y="-277184"/>
              <a:ext cx="2684" cy="1813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24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3"/>
            <p:cNvSpPr/>
            <p:nvPr/>
          </p:nvSpPr>
          <p:spPr>
            <a:xfrm rot="-10201572" flipH="1">
              <a:off x="3803602" y="-421682"/>
              <a:ext cx="210775" cy="146875"/>
            </a:xfrm>
            <a:custGeom>
              <a:avLst/>
              <a:gdLst/>
              <a:ahLst/>
              <a:cxnLst/>
              <a:rect l="l" t="t" r="r" b="b"/>
              <a:pathLst>
                <a:path w="2906" h="2025" extrusionOk="0">
                  <a:moveTo>
                    <a:pt x="2905" y="0"/>
                  </a:moveTo>
                  <a:lnTo>
                    <a:pt x="2763" y="143"/>
                  </a:lnTo>
                  <a:lnTo>
                    <a:pt x="2739" y="167"/>
                  </a:lnTo>
                  <a:lnTo>
                    <a:pt x="2715" y="179"/>
                  </a:lnTo>
                  <a:lnTo>
                    <a:pt x="0" y="1953"/>
                  </a:lnTo>
                  <a:lnTo>
                    <a:pt x="36" y="2024"/>
                  </a:lnTo>
                  <a:lnTo>
                    <a:pt x="2763" y="262"/>
                  </a:lnTo>
                  <a:lnTo>
                    <a:pt x="2786" y="238"/>
                  </a:lnTo>
                  <a:cubicBezTo>
                    <a:pt x="2798" y="226"/>
                    <a:pt x="2798" y="214"/>
                    <a:pt x="2810" y="214"/>
                  </a:cubicBezTo>
                  <a:cubicBezTo>
                    <a:pt x="2870" y="155"/>
                    <a:pt x="2905" y="83"/>
                    <a:pt x="2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3"/>
            <p:cNvSpPr/>
            <p:nvPr/>
          </p:nvSpPr>
          <p:spPr>
            <a:xfrm rot="-10201572" flipH="1">
              <a:off x="2755816" y="-222872"/>
              <a:ext cx="1266898" cy="479357"/>
            </a:xfrm>
            <a:custGeom>
              <a:avLst/>
              <a:gdLst/>
              <a:ahLst/>
              <a:cxnLst/>
              <a:rect l="l" t="t" r="r" b="b"/>
              <a:pathLst>
                <a:path w="17467" h="6609" extrusionOk="0">
                  <a:moveTo>
                    <a:pt x="2132" y="1"/>
                  </a:moveTo>
                  <a:lnTo>
                    <a:pt x="631" y="168"/>
                  </a:lnTo>
                  <a:lnTo>
                    <a:pt x="0" y="799"/>
                  </a:lnTo>
                  <a:lnTo>
                    <a:pt x="72" y="6585"/>
                  </a:lnTo>
                  <a:lnTo>
                    <a:pt x="143" y="6585"/>
                  </a:lnTo>
                  <a:lnTo>
                    <a:pt x="84" y="834"/>
                  </a:lnTo>
                  <a:lnTo>
                    <a:pt x="667" y="251"/>
                  </a:lnTo>
                  <a:lnTo>
                    <a:pt x="2143" y="72"/>
                  </a:lnTo>
                  <a:lnTo>
                    <a:pt x="9252" y="179"/>
                  </a:lnTo>
                  <a:lnTo>
                    <a:pt x="10787" y="560"/>
                  </a:lnTo>
                  <a:lnTo>
                    <a:pt x="13693" y="3263"/>
                  </a:lnTo>
                  <a:lnTo>
                    <a:pt x="13693" y="3275"/>
                  </a:lnTo>
                  <a:lnTo>
                    <a:pt x="13704" y="3287"/>
                  </a:lnTo>
                  <a:lnTo>
                    <a:pt x="14300" y="3823"/>
                  </a:lnTo>
                  <a:lnTo>
                    <a:pt x="14324" y="3835"/>
                  </a:lnTo>
                  <a:lnTo>
                    <a:pt x="15776" y="4966"/>
                  </a:lnTo>
                  <a:lnTo>
                    <a:pt x="17360" y="6549"/>
                  </a:lnTo>
                  <a:lnTo>
                    <a:pt x="17407" y="6609"/>
                  </a:lnTo>
                  <a:lnTo>
                    <a:pt x="17467" y="6549"/>
                  </a:lnTo>
                  <a:lnTo>
                    <a:pt x="15824" y="4906"/>
                  </a:lnTo>
                  <a:lnTo>
                    <a:pt x="14371" y="3775"/>
                  </a:lnTo>
                  <a:lnTo>
                    <a:pt x="14347" y="3763"/>
                  </a:lnTo>
                  <a:lnTo>
                    <a:pt x="13740" y="3216"/>
                  </a:lnTo>
                  <a:lnTo>
                    <a:pt x="10823" y="489"/>
                  </a:lnTo>
                  <a:lnTo>
                    <a:pt x="9252" y="96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3"/>
            <p:cNvSpPr/>
            <p:nvPr/>
          </p:nvSpPr>
          <p:spPr>
            <a:xfrm rot="-10201572" flipH="1">
              <a:off x="2708899" y="-222930"/>
              <a:ext cx="1346320" cy="521643"/>
            </a:xfrm>
            <a:custGeom>
              <a:avLst/>
              <a:gdLst/>
              <a:ahLst/>
              <a:cxnLst/>
              <a:rect l="l" t="t" r="r" b="b"/>
              <a:pathLst>
                <a:path w="18562" h="7192" extrusionOk="0">
                  <a:moveTo>
                    <a:pt x="2679" y="1"/>
                  </a:moveTo>
                  <a:lnTo>
                    <a:pt x="1084" y="191"/>
                  </a:lnTo>
                  <a:cubicBezTo>
                    <a:pt x="1000" y="203"/>
                    <a:pt x="929" y="227"/>
                    <a:pt x="881" y="286"/>
                  </a:cubicBezTo>
                  <a:lnTo>
                    <a:pt x="95" y="1060"/>
                  </a:lnTo>
                  <a:cubicBezTo>
                    <a:pt x="36" y="1120"/>
                    <a:pt x="0" y="1203"/>
                    <a:pt x="0" y="1298"/>
                  </a:cubicBezTo>
                  <a:lnTo>
                    <a:pt x="71" y="7192"/>
                  </a:lnTo>
                  <a:lnTo>
                    <a:pt x="155" y="7192"/>
                  </a:lnTo>
                  <a:lnTo>
                    <a:pt x="83" y="1298"/>
                  </a:lnTo>
                  <a:cubicBezTo>
                    <a:pt x="71" y="1227"/>
                    <a:pt x="107" y="1167"/>
                    <a:pt x="155" y="1120"/>
                  </a:cubicBezTo>
                  <a:lnTo>
                    <a:pt x="929" y="346"/>
                  </a:lnTo>
                  <a:cubicBezTo>
                    <a:pt x="976" y="298"/>
                    <a:pt x="1024" y="274"/>
                    <a:pt x="1084" y="262"/>
                  </a:cubicBezTo>
                  <a:lnTo>
                    <a:pt x="2691" y="84"/>
                  </a:lnTo>
                  <a:lnTo>
                    <a:pt x="2715" y="84"/>
                  </a:lnTo>
                  <a:lnTo>
                    <a:pt x="9882" y="191"/>
                  </a:lnTo>
                  <a:lnTo>
                    <a:pt x="9942" y="191"/>
                  </a:lnTo>
                  <a:lnTo>
                    <a:pt x="11609" y="608"/>
                  </a:lnTo>
                  <a:cubicBezTo>
                    <a:pt x="11656" y="620"/>
                    <a:pt x="11692" y="643"/>
                    <a:pt x="11728" y="667"/>
                  </a:cubicBezTo>
                  <a:lnTo>
                    <a:pt x="14692" y="3441"/>
                  </a:lnTo>
                  <a:lnTo>
                    <a:pt x="15288" y="3965"/>
                  </a:lnTo>
                  <a:lnTo>
                    <a:pt x="16752" y="5108"/>
                  </a:lnTo>
                  <a:lnTo>
                    <a:pt x="16776" y="5132"/>
                  </a:lnTo>
                  <a:lnTo>
                    <a:pt x="18479" y="6847"/>
                  </a:lnTo>
                  <a:lnTo>
                    <a:pt x="18562" y="6823"/>
                  </a:lnTo>
                  <a:lnTo>
                    <a:pt x="18502" y="6763"/>
                  </a:lnTo>
                  <a:lnTo>
                    <a:pt x="16835" y="5061"/>
                  </a:lnTo>
                  <a:lnTo>
                    <a:pt x="16800" y="5037"/>
                  </a:lnTo>
                  <a:lnTo>
                    <a:pt x="15335" y="3906"/>
                  </a:lnTo>
                  <a:lnTo>
                    <a:pt x="14740" y="3370"/>
                  </a:lnTo>
                  <a:lnTo>
                    <a:pt x="14728" y="3370"/>
                  </a:lnTo>
                  <a:lnTo>
                    <a:pt x="11787" y="620"/>
                  </a:lnTo>
                  <a:cubicBezTo>
                    <a:pt x="11740" y="572"/>
                    <a:pt x="11692" y="548"/>
                    <a:pt x="11632" y="536"/>
                  </a:cubicBezTo>
                  <a:lnTo>
                    <a:pt x="9966" y="120"/>
                  </a:lnTo>
                  <a:cubicBezTo>
                    <a:pt x="9942" y="108"/>
                    <a:pt x="9918" y="108"/>
                    <a:pt x="9894" y="108"/>
                  </a:cubicBez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3"/>
            <p:cNvSpPr/>
            <p:nvPr/>
          </p:nvSpPr>
          <p:spPr>
            <a:xfrm rot="-10201572" flipH="1">
              <a:off x="4085774" y="-122627"/>
              <a:ext cx="17335" cy="12185"/>
            </a:xfrm>
            <a:custGeom>
              <a:avLst/>
              <a:gdLst/>
              <a:ahLst/>
              <a:cxnLst/>
              <a:rect l="l" t="t" r="r" b="b"/>
              <a:pathLst>
                <a:path w="239" h="168" extrusionOk="0">
                  <a:moveTo>
                    <a:pt x="239" y="1"/>
                  </a:moveTo>
                  <a:lnTo>
                    <a:pt x="96" y="49"/>
                  </a:lnTo>
                  <a:lnTo>
                    <a:pt x="1" y="168"/>
                  </a:lnTo>
                  <a:cubicBezTo>
                    <a:pt x="96" y="144"/>
                    <a:pt x="191" y="96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3"/>
            <p:cNvSpPr/>
            <p:nvPr/>
          </p:nvSpPr>
          <p:spPr>
            <a:xfrm rot="-10201572" flipH="1">
              <a:off x="3775237" y="-390230"/>
              <a:ext cx="206496" cy="136503"/>
            </a:xfrm>
            <a:custGeom>
              <a:avLst/>
              <a:gdLst/>
              <a:ahLst/>
              <a:cxnLst/>
              <a:rect l="l" t="t" r="r" b="b"/>
              <a:pathLst>
                <a:path w="2847" h="1882" extrusionOk="0">
                  <a:moveTo>
                    <a:pt x="2846" y="1"/>
                  </a:moveTo>
                  <a:cubicBezTo>
                    <a:pt x="2799" y="1"/>
                    <a:pt x="2751" y="25"/>
                    <a:pt x="2704" y="48"/>
                  </a:cubicBezTo>
                  <a:lnTo>
                    <a:pt x="2715" y="48"/>
                  </a:lnTo>
                  <a:lnTo>
                    <a:pt x="2680" y="72"/>
                  </a:lnTo>
                  <a:lnTo>
                    <a:pt x="1" y="1822"/>
                  </a:lnTo>
                  <a:lnTo>
                    <a:pt x="48" y="1882"/>
                  </a:lnTo>
                  <a:lnTo>
                    <a:pt x="2727" y="132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3"/>
            <p:cNvSpPr/>
            <p:nvPr/>
          </p:nvSpPr>
          <p:spPr>
            <a:xfrm rot="-10201572" flipH="1">
              <a:off x="5800517" y="554224"/>
              <a:ext cx="324721" cy="723786"/>
            </a:xfrm>
            <a:custGeom>
              <a:avLst/>
              <a:gdLst/>
              <a:ahLst/>
              <a:cxnLst/>
              <a:rect l="l" t="t" r="r" b="b"/>
              <a:pathLst>
                <a:path w="4477" h="9979" extrusionOk="0">
                  <a:moveTo>
                    <a:pt x="1405" y="1"/>
                  </a:moveTo>
                  <a:lnTo>
                    <a:pt x="4322" y="2942"/>
                  </a:lnTo>
                  <a:cubicBezTo>
                    <a:pt x="4382" y="3001"/>
                    <a:pt x="4405" y="3085"/>
                    <a:pt x="4394" y="3156"/>
                  </a:cubicBezTo>
                  <a:lnTo>
                    <a:pt x="4286" y="3990"/>
                  </a:lnTo>
                  <a:cubicBezTo>
                    <a:pt x="4286" y="4049"/>
                    <a:pt x="4251" y="4097"/>
                    <a:pt x="4215" y="4144"/>
                  </a:cubicBezTo>
                  <a:lnTo>
                    <a:pt x="3489" y="4871"/>
                  </a:lnTo>
                  <a:lnTo>
                    <a:pt x="2143" y="6311"/>
                  </a:lnTo>
                  <a:lnTo>
                    <a:pt x="726" y="8038"/>
                  </a:lnTo>
                  <a:lnTo>
                    <a:pt x="0" y="9943"/>
                  </a:lnTo>
                  <a:lnTo>
                    <a:pt x="72" y="9978"/>
                  </a:lnTo>
                  <a:lnTo>
                    <a:pt x="95" y="9907"/>
                  </a:lnTo>
                  <a:lnTo>
                    <a:pt x="798" y="8073"/>
                  </a:lnTo>
                  <a:lnTo>
                    <a:pt x="2203" y="6359"/>
                  </a:lnTo>
                  <a:lnTo>
                    <a:pt x="3548" y="4918"/>
                  </a:lnTo>
                  <a:lnTo>
                    <a:pt x="4263" y="4192"/>
                  </a:lnTo>
                  <a:cubicBezTo>
                    <a:pt x="4322" y="4144"/>
                    <a:pt x="4358" y="4073"/>
                    <a:pt x="4358" y="4001"/>
                  </a:cubicBezTo>
                  <a:lnTo>
                    <a:pt x="4465" y="3168"/>
                  </a:lnTo>
                  <a:cubicBezTo>
                    <a:pt x="4477" y="3061"/>
                    <a:pt x="4441" y="2966"/>
                    <a:pt x="4370" y="2882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3"/>
            <p:cNvSpPr/>
            <p:nvPr/>
          </p:nvSpPr>
          <p:spPr>
            <a:xfrm rot="-10201572" flipH="1">
              <a:off x="5760627" y="565829"/>
              <a:ext cx="318701" cy="704783"/>
            </a:xfrm>
            <a:custGeom>
              <a:avLst/>
              <a:gdLst/>
              <a:ahLst/>
              <a:cxnLst/>
              <a:rect l="l" t="t" r="r" b="b"/>
              <a:pathLst>
                <a:path w="4394" h="9717" extrusionOk="0">
                  <a:moveTo>
                    <a:pt x="1084" y="1"/>
                  </a:moveTo>
                  <a:lnTo>
                    <a:pt x="4322" y="3251"/>
                  </a:lnTo>
                  <a:lnTo>
                    <a:pt x="4251" y="3811"/>
                  </a:lnTo>
                  <a:lnTo>
                    <a:pt x="3608" y="4454"/>
                  </a:lnTo>
                  <a:lnTo>
                    <a:pt x="3596" y="4466"/>
                  </a:lnTo>
                  <a:lnTo>
                    <a:pt x="2239" y="5918"/>
                  </a:lnTo>
                  <a:lnTo>
                    <a:pt x="2227" y="5930"/>
                  </a:lnTo>
                  <a:lnTo>
                    <a:pt x="774" y="7692"/>
                  </a:lnTo>
                  <a:cubicBezTo>
                    <a:pt x="750" y="7728"/>
                    <a:pt x="739" y="7752"/>
                    <a:pt x="727" y="7788"/>
                  </a:cubicBezTo>
                  <a:lnTo>
                    <a:pt x="24" y="9609"/>
                  </a:lnTo>
                  <a:lnTo>
                    <a:pt x="0" y="9681"/>
                  </a:lnTo>
                  <a:lnTo>
                    <a:pt x="72" y="9716"/>
                  </a:lnTo>
                  <a:lnTo>
                    <a:pt x="798" y="7811"/>
                  </a:lnTo>
                  <a:cubicBezTo>
                    <a:pt x="798" y="7788"/>
                    <a:pt x="822" y="7752"/>
                    <a:pt x="834" y="7740"/>
                  </a:cubicBezTo>
                  <a:lnTo>
                    <a:pt x="2286" y="5966"/>
                  </a:lnTo>
                  <a:lnTo>
                    <a:pt x="2298" y="5954"/>
                  </a:lnTo>
                  <a:lnTo>
                    <a:pt x="3644" y="4501"/>
                  </a:lnTo>
                  <a:lnTo>
                    <a:pt x="4322" y="3835"/>
                  </a:lnTo>
                  <a:lnTo>
                    <a:pt x="4394" y="3216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3"/>
            <p:cNvSpPr/>
            <p:nvPr/>
          </p:nvSpPr>
          <p:spPr>
            <a:xfrm rot="-10201572" flipH="1">
              <a:off x="5824592" y="494788"/>
              <a:ext cx="27707" cy="14434"/>
            </a:xfrm>
            <a:custGeom>
              <a:avLst/>
              <a:gdLst/>
              <a:ahLst/>
              <a:cxnLst/>
              <a:rect l="l" t="t" r="r" b="b"/>
              <a:pathLst>
                <a:path w="382" h="199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84"/>
                    <a:pt x="107" y="143"/>
                    <a:pt x="191" y="179"/>
                  </a:cubicBezTo>
                  <a:cubicBezTo>
                    <a:pt x="225" y="193"/>
                    <a:pt x="264" y="199"/>
                    <a:pt x="303" y="199"/>
                  </a:cubicBezTo>
                  <a:cubicBezTo>
                    <a:pt x="330" y="199"/>
                    <a:pt x="356" y="196"/>
                    <a:pt x="381" y="1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3"/>
            <p:cNvSpPr/>
            <p:nvPr/>
          </p:nvSpPr>
          <p:spPr>
            <a:xfrm rot="-10201572" flipH="1">
              <a:off x="4192741" y="393513"/>
              <a:ext cx="692598" cy="634791"/>
            </a:xfrm>
            <a:custGeom>
              <a:avLst/>
              <a:gdLst/>
              <a:ahLst/>
              <a:cxnLst/>
              <a:rect l="l" t="t" r="r" b="b"/>
              <a:pathLst>
                <a:path w="9549" h="8752" extrusionOk="0">
                  <a:moveTo>
                    <a:pt x="0" y="1"/>
                  </a:moveTo>
                  <a:lnTo>
                    <a:pt x="2774" y="2275"/>
                  </a:lnTo>
                  <a:lnTo>
                    <a:pt x="2786" y="2287"/>
                  </a:lnTo>
                  <a:cubicBezTo>
                    <a:pt x="2786" y="2287"/>
                    <a:pt x="2798" y="2299"/>
                    <a:pt x="2810" y="2299"/>
                  </a:cubicBezTo>
                  <a:lnTo>
                    <a:pt x="3917" y="2930"/>
                  </a:lnTo>
                  <a:lnTo>
                    <a:pt x="3941" y="2930"/>
                  </a:lnTo>
                  <a:lnTo>
                    <a:pt x="6953" y="5561"/>
                  </a:lnTo>
                  <a:lnTo>
                    <a:pt x="8073" y="6668"/>
                  </a:lnTo>
                  <a:lnTo>
                    <a:pt x="8763" y="7573"/>
                  </a:lnTo>
                  <a:lnTo>
                    <a:pt x="9418" y="8681"/>
                  </a:lnTo>
                  <a:lnTo>
                    <a:pt x="9466" y="8752"/>
                  </a:lnTo>
                  <a:lnTo>
                    <a:pt x="9549" y="8740"/>
                  </a:lnTo>
                  <a:lnTo>
                    <a:pt x="8835" y="7538"/>
                  </a:lnTo>
                  <a:lnTo>
                    <a:pt x="8120" y="6621"/>
                  </a:lnTo>
                  <a:lnTo>
                    <a:pt x="7001" y="5502"/>
                  </a:lnTo>
                  <a:lnTo>
                    <a:pt x="3989" y="2882"/>
                  </a:lnTo>
                  <a:lnTo>
                    <a:pt x="2858" y="2239"/>
                  </a:lnTo>
                  <a:lnTo>
                    <a:pt x="2822" y="221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3"/>
            <p:cNvSpPr/>
            <p:nvPr/>
          </p:nvSpPr>
          <p:spPr>
            <a:xfrm rot="-10201572" flipH="1">
              <a:off x="4258599" y="410150"/>
              <a:ext cx="671129" cy="627900"/>
            </a:xfrm>
            <a:custGeom>
              <a:avLst/>
              <a:gdLst/>
              <a:ahLst/>
              <a:cxnLst/>
              <a:rect l="l" t="t" r="r" b="b"/>
              <a:pathLst>
                <a:path w="9253" h="8657" extrusionOk="0">
                  <a:moveTo>
                    <a:pt x="1" y="1"/>
                  </a:moveTo>
                  <a:lnTo>
                    <a:pt x="2192" y="1787"/>
                  </a:lnTo>
                  <a:lnTo>
                    <a:pt x="3335" y="2442"/>
                  </a:lnTo>
                  <a:cubicBezTo>
                    <a:pt x="3347" y="2454"/>
                    <a:pt x="3358" y="2454"/>
                    <a:pt x="3370" y="2466"/>
                  </a:cubicBezTo>
                  <a:lnTo>
                    <a:pt x="6418" y="5109"/>
                  </a:lnTo>
                  <a:lnTo>
                    <a:pt x="6430" y="5121"/>
                  </a:lnTo>
                  <a:lnTo>
                    <a:pt x="7573" y="6264"/>
                  </a:lnTo>
                  <a:lnTo>
                    <a:pt x="7597" y="6287"/>
                  </a:lnTo>
                  <a:lnTo>
                    <a:pt x="8323" y="7228"/>
                  </a:lnTo>
                  <a:cubicBezTo>
                    <a:pt x="8323" y="7228"/>
                    <a:pt x="8335" y="7240"/>
                    <a:pt x="8335" y="7252"/>
                  </a:cubicBezTo>
                  <a:lnTo>
                    <a:pt x="9169" y="8657"/>
                  </a:lnTo>
                  <a:lnTo>
                    <a:pt x="9252" y="8645"/>
                  </a:lnTo>
                  <a:lnTo>
                    <a:pt x="9216" y="8573"/>
                  </a:lnTo>
                  <a:lnTo>
                    <a:pt x="8407" y="7216"/>
                  </a:lnTo>
                  <a:cubicBezTo>
                    <a:pt x="8395" y="7204"/>
                    <a:pt x="8383" y="7192"/>
                    <a:pt x="8371" y="7180"/>
                  </a:cubicBezTo>
                  <a:lnTo>
                    <a:pt x="7645" y="6240"/>
                  </a:lnTo>
                  <a:cubicBezTo>
                    <a:pt x="7645" y="6228"/>
                    <a:pt x="7633" y="6216"/>
                    <a:pt x="7621" y="6216"/>
                  </a:cubicBezTo>
                  <a:lnTo>
                    <a:pt x="6478" y="5073"/>
                  </a:lnTo>
                  <a:lnTo>
                    <a:pt x="6466" y="5049"/>
                  </a:lnTo>
                  <a:lnTo>
                    <a:pt x="3418" y="2418"/>
                  </a:lnTo>
                  <a:lnTo>
                    <a:pt x="3406" y="2406"/>
                  </a:lnTo>
                  <a:cubicBezTo>
                    <a:pt x="3394" y="2394"/>
                    <a:pt x="3382" y="2382"/>
                    <a:pt x="3370" y="2370"/>
                  </a:cubicBezTo>
                  <a:lnTo>
                    <a:pt x="2251" y="1739"/>
                  </a:lnTo>
                  <a:lnTo>
                    <a:pt x="2239" y="172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3"/>
            <p:cNvSpPr/>
            <p:nvPr/>
          </p:nvSpPr>
          <p:spPr>
            <a:xfrm rot="-10201572" flipH="1">
              <a:off x="4957790" y="426044"/>
              <a:ext cx="30245" cy="8196"/>
            </a:xfrm>
            <a:custGeom>
              <a:avLst/>
              <a:gdLst/>
              <a:ahLst/>
              <a:cxnLst/>
              <a:rect l="l" t="t" r="r" b="b"/>
              <a:pathLst>
                <a:path w="417" h="113" extrusionOk="0">
                  <a:moveTo>
                    <a:pt x="417" y="1"/>
                  </a:moveTo>
                  <a:lnTo>
                    <a:pt x="0" y="60"/>
                  </a:lnTo>
                  <a:cubicBezTo>
                    <a:pt x="55" y="97"/>
                    <a:pt x="109" y="112"/>
                    <a:pt x="169" y="112"/>
                  </a:cubicBezTo>
                  <a:cubicBezTo>
                    <a:pt x="188" y="112"/>
                    <a:pt x="207" y="111"/>
                    <a:pt x="226" y="108"/>
                  </a:cubicBezTo>
                  <a:cubicBezTo>
                    <a:pt x="262" y="108"/>
                    <a:pt x="310" y="84"/>
                    <a:pt x="345" y="72"/>
                  </a:cubicBezTo>
                  <a:cubicBezTo>
                    <a:pt x="369" y="48"/>
                    <a:pt x="405" y="25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3"/>
            <p:cNvSpPr/>
            <p:nvPr/>
          </p:nvSpPr>
          <p:spPr>
            <a:xfrm rot="-10201572" flipH="1">
              <a:off x="6579580" y="83159"/>
              <a:ext cx="740178" cy="360624"/>
            </a:xfrm>
            <a:custGeom>
              <a:avLst/>
              <a:gdLst/>
              <a:ahLst/>
              <a:cxnLst/>
              <a:rect l="l" t="t" r="r" b="b"/>
              <a:pathLst>
                <a:path w="10205" h="4972" extrusionOk="0">
                  <a:moveTo>
                    <a:pt x="6174" y="1"/>
                  </a:moveTo>
                  <a:cubicBezTo>
                    <a:pt x="6087" y="1"/>
                    <a:pt x="5999" y="33"/>
                    <a:pt x="5930" y="102"/>
                  </a:cubicBezTo>
                  <a:lnTo>
                    <a:pt x="4703" y="1328"/>
                  </a:lnTo>
                  <a:lnTo>
                    <a:pt x="3048" y="2674"/>
                  </a:lnTo>
                  <a:lnTo>
                    <a:pt x="3037" y="2686"/>
                  </a:lnTo>
                  <a:lnTo>
                    <a:pt x="1608" y="4007"/>
                  </a:lnTo>
                  <a:lnTo>
                    <a:pt x="72" y="4865"/>
                  </a:lnTo>
                  <a:lnTo>
                    <a:pt x="0" y="4900"/>
                  </a:lnTo>
                  <a:lnTo>
                    <a:pt x="36" y="4972"/>
                  </a:lnTo>
                  <a:lnTo>
                    <a:pt x="1655" y="4079"/>
                  </a:lnTo>
                  <a:lnTo>
                    <a:pt x="3084" y="2745"/>
                  </a:lnTo>
                  <a:lnTo>
                    <a:pt x="3096" y="2733"/>
                  </a:lnTo>
                  <a:lnTo>
                    <a:pt x="4751" y="1400"/>
                  </a:lnTo>
                  <a:lnTo>
                    <a:pt x="5989" y="162"/>
                  </a:lnTo>
                  <a:cubicBezTo>
                    <a:pt x="6038" y="106"/>
                    <a:pt x="6103" y="80"/>
                    <a:pt x="6169" y="80"/>
                  </a:cubicBezTo>
                  <a:cubicBezTo>
                    <a:pt x="6231" y="80"/>
                    <a:pt x="6294" y="103"/>
                    <a:pt x="6346" y="150"/>
                  </a:cubicBezTo>
                  <a:lnTo>
                    <a:pt x="10156" y="3483"/>
                  </a:lnTo>
                  <a:lnTo>
                    <a:pt x="10204" y="3424"/>
                  </a:lnTo>
                  <a:lnTo>
                    <a:pt x="6394" y="78"/>
                  </a:lnTo>
                  <a:cubicBezTo>
                    <a:pt x="6332" y="27"/>
                    <a:pt x="6254" y="1"/>
                    <a:pt x="617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3"/>
            <p:cNvSpPr/>
            <p:nvPr/>
          </p:nvSpPr>
          <p:spPr>
            <a:xfrm rot="-10201572" flipH="1">
              <a:off x="6594184" y="-28713"/>
              <a:ext cx="16465" cy="25966"/>
            </a:xfrm>
            <a:custGeom>
              <a:avLst/>
              <a:gdLst/>
              <a:ahLst/>
              <a:cxnLst/>
              <a:rect l="l" t="t" r="r" b="b"/>
              <a:pathLst>
                <a:path w="227" h="358" extrusionOk="0">
                  <a:moveTo>
                    <a:pt x="12" y="0"/>
                  </a:moveTo>
                  <a:cubicBezTo>
                    <a:pt x="1" y="72"/>
                    <a:pt x="12" y="143"/>
                    <a:pt x="48" y="215"/>
                  </a:cubicBezTo>
                  <a:cubicBezTo>
                    <a:pt x="84" y="286"/>
                    <a:pt x="155" y="334"/>
                    <a:pt x="227" y="358"/>
                  </a:cubicBezTo>
                  <a:lnTo>
                    <a:pt x="120" y="16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3"/>
            <p:cNvSpPr/>
            <p:nvPr/>
          </p:nvSpPr>
          <p:spPr>
            <a:xfrm rot="-10201572" flipH="1">
              <a:off x="6610496" y="46234"/>
              <a:ext cx="688391" cy="347206"/>
            </a:xfrm>
            <a:custGeom>
              <a:avLst/>
              <a:gdLst/>
              <a:ahLst/>
              <a:cxnLst/>
              <a:rect l="l" t="t" r="r" b="b"/>
              <a:pathLst>
                <a:path w="9491" h="4787" extrusionOk="0">
                  <a:moveTo>
                    <a:pt x="5871" y="0"/>
                  </a:moveTo>
                  <a:lnTo>
                    <a:pt x="4799" y="1072"/>
                  </a:lnTo>
                  <a:lnTo>
                    <a:pt x="4775" y="1096"/>
                  </a:lnTo>
                  <a:lnTo>
                    <a:pt x="3120" y="2429"/>
                  </a:lnTo>
                  <a:lnTo>
                    <a:pt x="1668" y="3775"/>
                  </a:lnTo>
                  <a:cubicBezTo>
                    <a:pt x="1656" y="3787"/>
                    <a:pt x="1644" y="3798"/>
                    <a:pt x="1620" y="3810"/>
                  </a:cubicBezTo>
                  <a:lnTo>
                    <a:pt x="1" y="4715"/>
                  </a:lnTo>
                  <a:lnTo>
                    <a:pt x="37" y="4787"/>
                  </a:lnTo>
                  <a:lnTo>
                    <a:pt x="108" y="4739"/>
                  </a:lnTo>
                  <a:lnTo>
                    <a:pt x="1656" y="3882"/>
                  </a:lnTo>
                  <a:cubicBezTo>
                    <a:pt x="1680" y="3870"/>
                    <a:pt x="1704" y="3846"/>
                    <a:pt x="1727" y="3834"/>
                  </a:cubicBezTo>
                  <a:lnTo>
                    <a:pt x="3168" y="2489"/>
                  </a:lnTo>
                  <a:lnTo>
                    <a:pt x="4823" y="1155"/>
                  </a:lnTo>
                  <a:lnTo>
                    <a:pt x="4847" y="1131"/>
                  </a:lnTo>
                  <a:lnTo>
                    <a:pt x="5871" y="108"/>
                  </a:lnTo>
                  <a:lnTo>
                    <a:pt x="9431" y="3227"/>
                  </a:lnTo>
                  <a:lnTo>
                    <a:pt x="9490" y="3167"/>
                  </a:lnTo>
                  <a:lnTo>
                    <a:pt x="587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3"/>
            <p:cNvSpPr/>
            <p:nvPr/>
          </p:nvSpPr>
          <p:spPr>
            <a:xfrm rot="-10201572" flipH="1">
              <a:off x="8739530" y="1527077"/>
              <a:ext cx="90736" cy="95016"/>
            </a:xfrm>
            <a:custGeom>
              <a:avLst/>
              <a:gdLst/>
              <a:ahLst/>
              <a:cxnLst/>
              <a:rect l="l" t="t" r="r" b="b"/>
              <a:pathLst>
                <a:path w="1251" h="1310" extrusionOk="0">
                  <a:moveTo>
                    <a:pt x="1250" y="0"/>
                  </a:moveTo>
                  <a:lnTo>
                    <a:pt x="322" y="965"/>
                  </a:lnTo>
                  <a:lnTo>
                    <a:pt x="0" y="1250"/>
                  </a:lnTo>
                  <a:lnTo>
                    <a:pt x="60" y="1310"/>
                  </a:lnTo>
                  <a:lnTo>
                    <a:pt x="369" y="1024"/>
                  </a:lnTo>
                  <a:lnTo>
                    <a:pt x="1250" y="10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3"/>
            <p:cNvSpPr/>
            <p:nvPr/>
          </p:nvSpPr>
          <p:spPr>
            <a:xfrm rot="-10201572" flipH="1">
              <a:off x="8779205" y="1500293"/>
              <a:ext cx="58823" cy="63102"/>
            </a:xfrm>
            <a:custGeom>
              <a:avLst/>
              <a:gdLst/>
              <a:ahLst/>
              <a:cxnLst/>
              <a:rect l="l" t="t" r="r" b="b"/>
              <a:pathLst>
                <a:path w="811" h="870" extrusionOk="0">
                  <a:moveTo>
                    <a:pt x="810" y="0"/>
                  </a:moveTo>
                  <a:lnTo>
                    <a:pt x="299" y="524"/>
                  </a:lnTo>
                  <a:lnTo>
                    <a:pt x="287" y="536"/>
                  </a:lnTo>
                  <a:lnTo>
                    <a:pt x="1" y="810"/>
                  </a:lnTo>
                  <a:lnTo>
                    <a:pt x="48" y="870"/>
                  </a:lnTo>
                  <a:lnTo>
                    <a:pt x="346" y="596"/>
                  </a:lnTo>
                  <a:lnTo>
                    <a:pt x="358" y="584"/>
                  </a:lnTo>
                  <a:lnTo>
                    <a:pt x="810" y="108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3"/>
            <p:cNvSpPr/>
            <p:nvPr/>
          </p:nvSpPr>
          <p:spPr>
            <a:xfrm rot="-10201572" flipH="1">
              <a:off x="3479129" y="763151"/>
              <a:ext cx="59620" cy="88198"/>
            </a:xfrm>
            <a:custGeom>
              <a:avLst/>
              <a:gdLst/>
              <a:ahLst/>
              <a:cxnLst/>
              <a:rect l="l" t="t" r="r" b="b"/>
              <a:pathLst>
                <a:path w="822" h="1216" extrusionOk="0">
                  <a:moveTo>
                    <a:pt x="738" y="1"/>
                  </a:moveTo>
                  <a:lnTo>
                    <a:pt x="0" y="1168"/>
                  </a:lnTo>
                  <a:lnTo>
                    <a:pt x="60" y="1215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3"/>
            <p:cNvSpPr/>
            <p:nvPr/>
          </p:nvSpPr>
          <p:spPr>
            <a:xfrm rot="-10201572" flipH="1">
              <a:off x="3404135" y="781400"/>
              <a:ext cx="40617" cy="55341"/>
            </a:xfrm>
            <a:custGeom>
              <a:avLst/>
              <a:gdLst/>
              <a:ahLst/>
              <a:cxnLst/>
              <a:rect l="l" t="t" r="r" b="b"/>
              <a:pathLst>
                <a:path w="560" h="763" extrusionOk="0">
                  <a:moveTo>
                    <a:pt x="476" y="1"/>
                  </a:moveTo>
                  <a:lnTo>
                    <a:pt x="0" y="739"/>
                  </a:lnTo>
                  <a:lnTo>
                    <a:pt x="83" y="763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3"/>
            <p:cNvSpPr/>
            <p:nvPr/>
          </p:nvSpPr>
          <p:spPr>
            <a:xfrm rot="-10201572" flipH="1">
              <a:off x="7936135" y="1136594"/>
              <a:ext cx="493138" cy="494951"/>
            </a:xfrm>
            <a:custGeom>
              <a:avLst/>
              <a:gdLst/>
              <a:ahLst/>
              <a:cxnLst/>
              <a:rect l="l" t="t" r="r" b="b"/>
              <a:pathLst>
                <a:path w="6799" h="6824" extrusionOk="0">
                  <a:moveTo>
                    <a:pt x="6751" y="1"/>
                  </a:moveTo>
                  <a:lnTo>
                    <a:pt x="0" y="6752"/>
                  </a:lnTo>
                  <a:lnTo>
                    <a:pt x="36" y="6823"/>
                  </a:lnTo>
                  <a:lnTo>
                    <a:pt x="95" y="6764"/>
                  </a:lnTo>
                  <a:lnTo>
                    <a:pt x="6799" y="60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3"/>
            <p:cNvSpPr/>
            <p:nvPr/>
          </p:nvSpPr>
          <p:spPr>
            <a:xfrm rot="-10201572" flipH="1">
              <a:off x="7248269" y="53123"/>
              <a:ext cx="255744" cy="272064"/>
            </a:xfrm>
            <a:custGeom>
              <a:avLst/>
              <a:gdLst/>
              <a:ahLst/>
              <a:cxnLst/>
              <a:rect l="l" t="t" r="r" b="b"/>
              <a:pathLst>
                <a:path w="3526" h="3751" extrusionOk="0">
                  <a:moveTo>
                    <a:pt x="3478" y="0"/>
                  </a:moveTo>
                  <a:lnTo>
                    <a:pt x="1" y="3691"/>
                  </a:lnTo>
                  <a:lnTo>
                    <a:pt x="49" y="3751"/>
                  </a:lnTo>
                  <a:lnTo>
                    <a:pt x="108" y="3703"/>
                  </a:lnTo>
                  <a:lnTo>
                    <a:pt x="1882" y="1810"/>
                  </a:lnTo>
                  <a:lnTo>
                    <a:pt x="3525" y="48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3"/>
            <p:cNvSpPr/>
            <p:nvPr/>
          </p:nvSpPr>
          <p:spPr>
            <a:xfrm rot="-10201572" flipH="1">
              <a:off x="7734544" y="787221"/>
              <a:ext cx="253060" cy="264303"/>
            </a:xfrm>
            <a:custGeom>
              <a:avLst/>
              <a:gdLst/>
              <a:ahLst/>
              <a:cxnLst/>
              <a:rect l="l" t="t" r="r" b="b"/>
              <a:pathLst>
                <a:path w="3489" h="3644" extrusionOk="0">
                  <a:moveTo>
                    <a:pt x="3441" y="1"/>
                  </a:moveTo>
                  <a:lnTo>
                    <a:pt x="131" y="3430"/>
                  </a:lnTo>
                  <a:lnTo>
                    <a:pt x="0" y="3572"/>
                  </a:lnTo>
                  <a:lnTo>
                    <a:pt x="36" y="3644"/>
                  </a:lnTo>
                  <a:lnTo>
                    <a:pt x="191" y="3477"/>
                  </a:lnTo>
                  <a:lnTo>
                    <a:pt x="3429" y="132"/>
                  </a:lnTo>
                  <a:lnTo>
                    <a:pt x="3489" y="72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3"/>
            <p:cNvSpPr/>
            <p:nvPr/>
          </p:nvSpPr>
          <p:spPr>
            <a:xfrm rot="-10201572" flipH="1">
              <a:off x="7278989" y="288646"/>
              <a:ext cx="461224" cy="487190"/>
            </a:xfrm>
            <a:custGeom>
              <a:avLst/>
              <a:gdLst/>
              <a:ahLst/>
              <a:cxnLst/>
              <a:rect l="l" t="t" r="r" b="b"/>
              <a:pathLst>
                <a:path w="6359" h="6717" extrusionOk="0">
                  <a:moveTo>
                    <a:pt x="6311" y="1"/>
                  </a:moveTo>
                  <a:lnTo>
                    <a:pt x="6251" y="60"/>
                  </a:lnTo>
                  <a:lnTo>
                    <a:pt x="6065" y="267"/>
                  </a:lnTo>
                  <a:lnTo>
                    <a:pt x="6065" y="267"/>
                  </a:lnTo>
                  <a:cubicBezTo>
                    <a:pt x="6093" y="243"/>
                    <a:pt x="6123" y="221"/>
                    <a:pt x="6156" y="203"/>
                  </a:cubicBezTo>
                  <a:cubicBezTo>
                    <a:pt x="6192" y="180"/>
                    <a:pt x="6239" y="168"/>
                    <a:pt x="6275" y="156"/>
                  </a:cubicBezTo>
                  <a:lnTo>
                    <a:pt x="6358" y="60"/>
                  </a:lnTo>
                  <a:lnTo>
                    <a:pt x="6311" y="1"/>
                  </a:lnTo>
                  <a:close/>
                  <a:moveTo>
                    <a:pt x="6065" y="267"/>
                  </a:moveTo>
                  <a:lnTo>
                    <a:pt x="6065" y="267"/>
                  </a:lnTo>
                  <a:cubicBezTo>
                    <a:pt x="6041" y="289"/>
                    <a:pt x="6018" y="313"/>
                    <a:pt x="5998" y="339"/>
                  </a:cubicBezTo>
                  <a:lnTo>
                    <a:pt x="5998" y="339"/>
                  </a:lnTo>
                  <a:lnTo>
                    <a:pt x="6037" y="299"/>
                  </a:lnTo>
                  <a:lnTo>
                    <a:pt x="6065" y="267"/>
                  </a:lnTo>
                  <a:close/>
                  <a:moveTo>
                    <a:pt x="5998" y="339"/>
                  </a:moveTo>
                  <a:lnTo>
                    <a:pt x="4263" y="2144"/>
                  </a:lnTo>
                  <a:lnTo>
                    <a:pt x="4263" y="2156"/>
                  </a:lnTo>
                  <a:lnTo>
                    <a:pt x="3298" y="3168"/>
                  </a:lnTo>
                  <a:lnTo>
                    <a:pt x="3287" y="3180"/>
                  </a:lnTo>
                  <a:lnTo>
                    <a:pt x="1882" y="4656"/>
                  </a:lnTo>
                  <a:cubicBezTo>
                    <a:pt x="1950" y="4585"/>
                    <a:pt x="2036" y="4531"/>
                    <a:pt x="2132" y="4501"/>
                  </a:cubicBezTo>
                  <a:lnTo>
                    <a:pt x="5894" y="561"/>
                  </a:lnTo>
                  <a:cubicBezTo>
                    <a:pt x="5913" y="478"/>
                    <a:pt x="5949" y="402"/>
                    <a:pt x="5998" y="339"/>
                  </a:cubicBezTo>
                  <a:close/>
                  <a:moveTo>
                    <a:pt x="1882" y="4656"/>
                  </a:moveTo>
                  <a:cubicBezTo>
                    <a:pt x="1879" y="4659"/>
                    <a:pt x="1876" y="4662"/>
                    <a:pt x="1873" y="4665"/>
                  </a:cubicBezTo>
                  <a:lnTo>
                    <a:pt x="1873" y="4665"/>
                  </a:lnTo>
                  <a:lnTo>
                    <a:pt x="1882" y="4656"/>
                  </a:lnTo>
                  <a:close/>
                  <a:moveTo>
                    <a:pt x="1873" y="4665"/>
                  </a:moveTo>
                  <a:lnTo>
                    <a:pt x="48" y="6609"/>
                  </a:lnTo>
                  <a:lnTo>
                    <a:pt x="0" y="6657"/>
                  </a:lnTo>
                  <a:lnTo>
                    <a:pt x="60" y="6716"/>
                  </a:lnTo>
                  <a:lnTo>
                    <a:pt x="1739" y="4918"/>
                  </a:lnTo>
                  <a:cubicBezTo>
                    <a:pt x="1762" y="4821"/>
                    <a:pt x="1809" y="4735"/>
                    <a:pt x="1873" y="4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3"/>
            <p:cNvSpPr/>
            <p:nvPr/>
          </p:nvSpPr>
          <p:spPr>
            <a:xfrm rot="-10201572" flipH="1">
              <a:off x="7641848" y="897738"/>
              <a:ext cx="736697" cy="740178"/>
            </a:xfrm>
            <a:custGeom>
              <a:avLst/>
              <a:gdLst/>
              <a:ahLst/>
              <a:cxnLst/>
              <a:rect l="l" t="t" r="r" b="b"/>
              <a:pathLst>
                <a:path w="10157" h="10205" extrusionOk="0">
                  <a:moveTo>
                    <a:pt x="10050" y="1"/>
                  </a:moveTo>
                  <a:lnTo>
                    <a:pt x="3430" y="6609"/>
                  </a:lnTo>
                  <a:lnTo>
                    <a:pt x="3430" y="6621"/>
                  </a:lnTo>
                  <a:lnTo>
                    <a:pt x="61" y="10097"/>
                  </a:lnTo>
                  <a:lnTo>
                    <a:pt x="1" y="10157"/>
                  </a:lnTo>
                  <a:lnTo>
                    <a:pt x="61" y="10205"/>
                  </a:lnTo>
                  <a:lnTo>
                    <a:pt x="3478" y="6668"/>
                  </a:lnTo>
                  <a:lnTo>
                    <a:pt x="1015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3"/>
            <p:cNvSpPr/>
            <p:nvPr/>
          </p:nvSpPr>
          <p:spPr>
            <a:xfrm rot="-10201572" flipH="1">
              <a:off x="7497729" y="429436"/>
              <a:ext cx="239280" cy="251392"/>
            </a:xfrm>
            <a:custGeom>
              <a:avLst/>
              <a:gdLst/>
              <a:ahLst/>
              <a:cxnLst/>
              <a:rect l="l" t="t" r="r" b="b"/>
              <a:pathLst>
                <a:path w="3299" h="3466" extrusionOk="0">
                  <a:moveTo>
                    <a:pt x="3263" y="1"/>
                  </a:moveTo>
                  <a:lnTo>
                    <a:pt x="0" y="3406"/>
                  </a:lnTo>
                  <a:lnTo>
                    <a:pt x="60" y="3465"/>
                  </a:lnTo>
                  <a:lnTo>
                    <a:pt x="1084" y="2394"/>
                  </a:lnTo>
                  <a:lnTo>
                    <a:pt x="2048" y="1382"/>
                  </a:lnTo>
                  <a:lnTo>
                    <a:pt x="3298" y="72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3"/>
            <p:cNvSpPr/>
            <p:nvPr/>
          </p:nvSpPr>
          <p:spPr>
            <a:xfrm rot="-10201572" flipH="1">
              <a:off x="5036865" y="1031836"/>
              <a:ext cx="128742" cy="99440"/>
            </a:xfrm>
            <a:custGeom>
              <a:avLst/>
              <a:gdLst/>
              <a:ahLst/>
              <a:cxnLst/>
              <a:rect l="l" t="t" r="r" b="b"/>
              <a:pathLst>
                <a:path w="1775" h="1371" extrusionOk="0">
                  <a:moveTo>
                    <a:pt x="1" y="1"/>
                  </a:moveTo>
                  <a:lnTo>
                    <a:pt x="1596" y="1323"/>
                  </a:lnTo>
                  <a:cubicBezTo>
                    <a:pt x="1620" y="1323"/>
                    <a:pt x="1644" y="1323"/>
                    <a:pt x="1667" y="1334"/>
                  </a:cubicBezTo>
                  <a:lnTo>
                    <a:pt x="1775" y="13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3"/>
            <p:cNvSpPr/>
            <p:nvPr/>
          </p:nvSpPr>
          <p:spPr>
            <a:xfrm rot="-10201572" flipH="1">
              <a:off x="4950398" y="628009"/>
              <a:ext cx="369690" cy="505251"/>
            </a:xfrm>
            <a:custGeom>
              <a:avLst/>
              <a:gdLst/>
              <a:ahLst/>
              <a:cxnLst/>
              <a:rect l="l" t="t" r="r" b="b"/>
              <a:pathLst>
                <a:path w="5097" h="6966" extrusionOk="0">
                  <a:moveTo>
                    <a:pt x="1" y="1"/>
                  </a:moveTo>
                  <a:lnTo>
                    <a:pt x="2739" y="2263"/>
                  </a:lnTo>
                  <a:lnTo>
                    <a:pt x="3704" y="3870"/>
                  </a:lnTo>
                  <a:lnTo>
                    <a:pt x="4537" y="5954"/>
                  </a:lnTo>
                  <a:cubicBezTo>
                    <a:pt x="4537" y="5978"/>
                    <a:pt x="4561" y="6002"/>
                    <a:pt x="4561" y="6025"/>
                  </a:cubicBezTo>
                  <a:lnTo>
                    <a:pt x="5097" y="6966"/>
                  </a:lnTo>
                  <a:lnTo>
                    <a:pt x="5097" y="6811"/>
                  </a:lnTo>
                  <a:lnTo>
                    <a:pt x="5097" y="6787"/>
                  </a:lnTo>
                  <a:lnTo>
                    <a:pt x="4644" y="5978"/>
                  </a:lnTo>
                  <a:cubicBezTo>
                    <a:pt x="4632" y="5966"/>
                    <a:pt x="4620" y="5942"/>
                    <a:pt x="4620" y="5918"/>
                  </a:cubicBezTo>
                  <a:lnTo>
                    <a:pt x="3787" y="3835"/>
                  </a:lnTo>
                  <a:lnTo>
                    <a:pt x="2906" y="2382"/>
                  </a:lnTo>
                  <a:cubicBezTo>
                    <a:pt x="2787" y="2311"/>
                    <a:pt x="2692" y="2203"/>
                    <a:pt x="2644" y="2084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3"/>
            <p:cNvSpPr/>
            <p:nvPr/>
          </p:nvSpPr>
          <p:spPr>
            <a:xfrm rot="-10201572" flipH="1">
              <a:off x="5273444" y="744761"/>
              <a:ext cx="100238" cy="214256"/>
            </a:xfrm>
            <a:custGeom>
              <a:avLst/>
              <a:gdLst/>
              <a:ahLst/>
              <a:cxnLst/>
              <a:rect l="l" t="t" r="r" b="b"/>
              <a:pathLst>
                <a:path w="1382" h="2954" extrusionOk="0">
                  <a:moveTo>
                    <a:pt x="1" y="0"/>
                  </a:moveTo>
                  <a:lnTo>
                    <a:pt x="310" y="512"/>
                  </a:lnTo>
                  <a:cubicBezTo>
                    <a:pt x="322" y="536"/>
                    <a:pt x="346" y="560"/>
                    <a:pt x="346" y="584"/>
                  </a:cubicBezTo>
                  <a:lnTo>
                    <a:pt x="1179" y="2679"/>
                  </a:lnTo>
                  <a:lnTo>
                    <a:pt x="1334" y="2953"/>
                  </a:lnTo>
                  <a:lnTo>
                    <a:pt x="1382" y="2882"/>
                  </a:lnTo>
                  <a:lnTo>
                    <a:pt x="1251" y="2644"/>
                  </a:lnTo>
                  <a:lnTo>
                    <a:pt x="417" y="560"/>
                  </a:lnTo>
                  <a:cubicBezTo>
                    <a:pt x="405" y="536"/>
                    <a:pt x="393" y="500"/>
                    <a:pt x="382" y="477"/>
                  </a:cubicBezTo>
                  <a:lnTo>
                    <a:pt x="108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3"/>
            <p:cNvSpPr/>
            <p:nvPr/>
          </p:nvSpPr>
          <p:spPr>
            <a:xfrm rot="-10201572" flipH="1">
              <a:off x="2576015" y="-436463"/>
              <a:ext cx="215925" cy="7833"/>
            </a:xfrm>
            <a:custGeom>
              <a:avLst/>
              <a:gdLst/>
              <a:ahLst/>
              <a:cxnLst/>
              <a:rect l="l" t="t" r="r" b="b"/>
              <a:pathLst>
                <a:path w="2977" h="108" extrusionOk="0">
                  <a:moveTo>
                    <a:pt x="2905" y="0"/>
                  </a:moveTo>
                  <a:lnTo>
                    <a:pt x="0" y="24"/>
                  </a:lnTo>
                  <a:lnTo>
                    <a:pt x="0" y="108"/>
                  </a:lnTo>
                  <a:lnTo>
                    <a:pt x="72" y="108"/>
                  </a:lnTo>
                  <a:lnTo>
                    <a:pt x="726" y="96"/>
                  </a:lnTo>
                  <a:lnTo>
                    <a:pt x="2727" y="84"/>
                  </a:lnTo>
                  <a:lnTo>
                    <a:pt x="2917" y="84"/>
                  </a:lnTo>
                  <a:lnTo>
                    <a:pt x="2977" y="72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3"/>
            <p:cNvSpPr/>
            <p:nvPr/>
          </p:nvSpPr>
          <p:spPr>
            <a:xfrm rot="-10201572" flipH="1">
              <a:off x="2838361" y="-538873"/>
              <a:ext cx="881759" cy="218536"/>
            </a:xfrm>
            <a:custGeom>
              <a:avLst/>
              <a:gdLst/>
              <a:ahLst/>
              <a:cxnLst/>
              <a:rect l="l" t="t" r="r" b="b"/>
              <a:pathLst>
                <a:path w="12157" h="3013" extrusionOk="0">
                  <a:moveTo>
                    <a:pt x="8823" y="0"/>
                  </a:moveTo>
                  <a:lnTo>
                    <a:pt x="1" y="60"/>
                  </a:lnTo>
                  <a:lnTo>
                    <a:pt x="1" y="143"/>
                  </a:lnTo>
                  <a:lnTo>
                    <a:pt x="72" y="143"/>
                  </a:lnTo>
                  <a:lnTo>
                    <a:pt x="8811" y="71"/>
                  </a:lnTo>
                  <a:lnTo>
                    <a:pt x="10014" y="560"/>
                  </a:lnTo>
                  <a:lnTo>
                    <a:pt x="10704" y="964"/>
                  </a:lnTo>
                  <a:lnTo>
                    <a:pt x="11276" y="1869"/>
                  </a:lnTo>
                  <a:lnTo>
                    <a:pt x="11300" y="1905"/>
                  </a:lnTo>
                  <a:lnTo>
                    <a:pt x="12050" y="2941"/>
                  </a:lnTo>
                  <a:lnTo>
                    <a:pt x="12085" y="3012"/>
                  </a:lnTo>
                  <a:lnTo>
                    <a:pt x="12157" y="2977"/>
                  </a:lnTo>
                  <a:lnTo>
                    <a:pt x="11359" y="1857"/>
                  </a:lnTo>
                  <a:lnTo>
                    <a:pt x="11347" y="1834"/>
                  </a:lnTo>
                  <a:lnTo>
                    <a:pt x="10764" y="905"/>
                  </a:lnTo>
                  <a:lnTo>
                    <a:pt x="10049" y="488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3"/>
            <p:cNvSpPr/>
            <p:nvPr/>
          </p:nvSpPr>
          <p:spPr>
            <a:xfrm rot="-10201572" flipH="1">
              <a:off x="2561559" y="-359325"/>
              <a:ext cx="215054" cy="7833"/>
            </a:xfrm>
            <a:custGeom>
              <a:avLst/>
              <a:gdLst/>
              <a:ahLst/>
              <a:cxnLst/>
              <a:rect l="l" t="t" r="r" b="b"/>
              <a:pathLst>
                <a:path w="2965" h="108" extrusionOk="0">
                  <a:moveTo>
                    <a:pt x="2965" y="0"/>
                  </a:moveTo>
                  <a:lnTo>
                    <a:pt x="2905" y="12"/>
                  </a:lnTo>
                  <a:lnTo>
                    <a:pt x="2893" y="12"/>
                  </a:lnTo>
                  <a:lnTo>
                    <a:pt x="727" y="24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2905" y="83"/>
                  </a:lnTo>
                  <a:lnTo>
                    <a:pt x="2965" y="83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3"/>
            <p:cNvSpPr/>
            <p:nvPr/>
          </p:nvSpPr>
          <p:spPr>
            <a:xfrm rot="-10201572" flipH="1">
              <a:off x="2825792" y="-493396"/>
              <a:ext cx="951751" cy="256542"/>
            </a:xfrm>
            <a:custGeom>
              <a:avLst/>
              <a:gdLst/>
              <a:ahLst/>
              <a:cxnLst/>
              <a:rect l="l" t="t" r="r" b="b"/>
              <a:pathLst>
                <a:path w="13122" h="3537" extrusionOk="0">
                  <a:moveTo>
                    <a:pt x="8942" y="1"/>
                  </a:moveTo>
                  <a:lnTo>
                    <a:pt x="72" y="72"/>
                  </a:lnTo>
                  <a:lnTo>
                    <a:pt x="1" y="72"/>
                  </a:lnTo>
                  <a:lnTo>
                    <a:pt x="1" y="143"/>
                  </a:lnTo>
                  <a:lnTo>
                    <a:pt x="8942" y="84"/>
                  </a:lnTo>
                  <a:cubicBezTo>
                    <a:pt x="9002" y="84"/>
                    <a:pt x="9073" y="96"/>
                    <a:pt x="9133" y="120"/>
                  </a:cubicBezTo>
                  <a:lnTo>
                    <a:pt x="10490" y="667"/>
                  </a:lnTo>
                  <a:cubicBezTo>
                    <a:pt x="10502" y="667"/>
                    <a:pt x="10526" y="679"/>
                    <a:pt x="10550" y="691"/>
                  </a:cubicBezTo>
                  <a:lnTo>
                    <a:pt x="11395" y="1191"/>
                  </a:lnTo>
                  <a:cubicBezTo>
                    <a:pt x="11467" y="1227"/>
                    <a:pt x="11526" y="1286"/>
                    <a:pt x="11574" y="1358"/>
                  </a:cubicBezTo>
                  <a:lnTo>
                    <a:pt x="12205" y="2370"/>
                  </a:lnTo>
                  <a:lnTo>
                    <a:pt x="13050" y="3537"/>
                  </a:lnTo>
                  <a:lnTo>
                    <a:pt x="13121" y="3501"/>
                  </a:lnTo>
                  <a:lnTo>
                    <a:pt x="13074" y="3441"/>
                  </a:lnTo>
                  <a:lnTo>
                    <a:pt x="12276" y="2322"/>
                  </a:lnTo>
                  <a:lnTo>
                    <a:pt x="11633" y="1310"/>
                  </a:lnTo>
                  <a:cubicBezTo>
                    <a:pt x="11586" y="1239"/>
                    <a:pt x="11514" y="1167"/>
                    <a:pt x="11443" y="1120"/>
                  </a:cubicBezTo>
                  <a:lnTo>
                    <a:pt x="10585" y="632"/>
                  </a:lnTo>
                  <a:cubicBezTo>
                    <a:pt x="10562" y="608"/>
                    <a:pt x="10538" y="596"/>
                    <a:pt x="10514" y="596"/>
                  </a:cubicBezTo>
                  <a:lnTo>
                    <a:pt x="9169" y="48"/>
                  </a:lnTo>
                  <a:cubicBezTo>
                    <a:pt x="9097" y="12"/>
                    <a:pt x="9014" y="1"/>
                    <a:pt x="894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3"/>
            <p:cNvSpPr/>
            <p:nvPr/>
          </p:nvSpPr>
          <p:spPr>
            <a:xfrm rot="-10201572" flipH="1">
              <a:off x="5398393" y="620879"/>
              <a:ext cx="382601" cy="591635"/>
            </a:xfrm>
            <a:custGeom>
              <a:avLst/>
              <a:gdLst/>
              <a:ahLst/>
              <a:cxnLst/>
              <a:rect l="l" t="t" r="r" b="b"/>
              <a:pathLst>
                <a:path w="5275" h="8157" extrusionOk="0">
                  <a:moveTo>
                    <a:pt x="5167" y="1"/>
                  </a:moveTo>
                  <a:lnTo>
                    <a:pt x="2881" y="2227"/>
                  </a:lnTo>
                  <a:cubicBezTo>
                    <a:pt x="2834" y="2382"/>
                    <a:pt x="2739" y="2501"/>
                    <a:pt x="2596" y="2573"/>
                  </a:cubicBezTo>
                  <a:lnTo>
                    <a:pt x="1881" y="3751"/>
                  </a:lnTo>
                  <a:lnTo>
                    <a:pt x="762" y="5882"/>
                  </a:lnTo>
                  <a:cubicBezTo>
                    <a:pt x="750" y="5894"/>
                    <a:pt x="738" y="5906"/>
                    <a:pt x="726" y="5930"/>
                  </a:cubicBezTo>
                  <a:lnTo>
                    <a:pt x="0" y="6966"/>
                  </a:lnTo>
                  <a:lnTo>
                    <a:pt x="36" y="8133"/>
                  </a:lnTo>
                  <a:lnTo>
                    <a:pt x="107" y="8157"/>
                  </a:lnTo>
                  <a:lnTo>
                    <a:pt x="107" y="8073"/>
                  </a:lnTo>
                  <a:lnTo>
                    <a:pt x="84" y="6990"/>
                  </a:lnTo>
                  <a:lnTo>
                    <a:pt x="798" y="5978"/>
                  </a:lnTo>
                  <a:cubicBezTo>
                    <a:pt x="810" y="5966"/>
                    <a:pt x="822" y="5942"/>
                    <a:pt x="834" y="5918"/>
                  </a:cubicBezTo>
                  <a:lnTo>
                    <a:pt x="1965" y="3799"/>
                  </a:lnTo>
                  <a:lnTo>
                    <a:pt x="2786" y="2442"/>
                  </a:lnTo>
                  <a:lnTo>
                    <a:pt x="52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3"/>
            <p:cNvSpPr/>
            <p:nvPr/>
          </p:nvSpPr>
          <p:spPr>
            <a:xfrm rot="-10201572" flipH="1">
              <a:off x="5352659" y="180721"/>
              <a:ext cx="64843" cy="368820"/>
            </a:xfrm>
            <a:custGeom>
              <a:avLst/>
              <a:gdLst/>
              <a:ahLst/>
              <a:cxnLst/>
              <a:rect l="l" t="t" r="r" b="b"/>
              <a:pathLst>
                <a:path w="894" h="5085" extrusionOk="0">
                  <a:moveTo>
                    <a:pt x="893" y="1"/>
                  </a:moveTo>
                  <a:lnTo>
                    <a:pt x="810" y="12"/>
                  </a:lnTo>
                  <a:lnTo>
                    <a:pt x="798" y="84"/>
                  </a:lnTo>
                  <a:lnTo>
                    <a:pt x="0" y="5085"/>
                  </a:lnTo>
                  <a:lnTo>
                    <a:pt x="84" y="5085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3"/>
            <p:cNvSpPr/>
            <p:nvPr/>
          </p:nvSpPr>
          <p:spPr>
            <a:xfrm rot="-10201572" flipH="1">
              <a:off x="5503355" y="1099525"/>
              <a:ext cx="123520" cy="113221"/>
            </a:xfrm>
            <a:custGeom>
              <a:avLst/>
              <a:gdLst/>
              <a:ahLst/>
              <a:cxnLst/>
              <a:rect l="l" t="t" r="r" b="b"/>
              <a:pathLst>
                <a:path w="1703" h="1561" extrusionOk="0">
                  <a:moveTo>
                    <a:pt x="1596" y="1"/>
                  </a:moveTo>
                  <a:lnTo>
                    <a:pt x="0" y="1561"/>
                  </a:lnTo>
                  <a:lnTo>
                    <a:pt x="0" y="1561"/>
                  </a:lnTo>
                  <a:lnTo>
                    <a:pt x="155" y="1525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3"/>
            <p:cNvSpPr/>
            <p:nvPr/>
          </p:nvSpPr>
          <p:spPr>
            <a:xfrm rot="-10201572" flipH="1">
              <a:off x="5430736" y="183940"/>
              <a:ext cx="64843" cy="371431"/>
            </a:xfrm>
            <a:custGeom>
              <a:avLst/>
              <a:gdLst/>
              <a:ahLst/>
              <a:cxnLst/>
              <a:rect l="l" t="t" r="r" b="b"/>
              <a:pathLst>
                <a:path w="894" h="5121" extrusionOk="0">
                  <a:moveTo>
                    <a:pt x="810" y="1"/>
                  </a:moveTo>
                  <a:lnTo>
                    <a:pt x="1" y="5097"/>
                  </a:lnTo>
                  <a:lnTo>
                    <a:pt x="72" y="5120"/>
                  </a:lnTo>
                  <a:lnTo>
                    <a:pt x="882" y="96"/>
                  </a:lnTo>
                  <a:lnTo>
                    <a:pt x="894" y="25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3"/>
            <p:cNvSpPr/>
            <p:nvPr/>
          </p:nvSpPr>
          <p:spPr>
            <a:xfrm rot="-10201572" flipH="1">
              <a:off x="5365672" y="587961"/>
              <a:ext cx="7833" cy="88995"/>
            </a:xfrm>
            <a:custGeom>
              <a:avLst/>
              <a:gdLst/>
              <a:ahLst/>
              <a:cxnLst/>
              <a:rect l="l" t="t" r="r" b="b"/>
              <a:pathLst>
                <a:path w="108" h="1227" extrusionOk="0">
                  <a:moveTo>
                    <a:pt x="1" y="0"/>
                  </a:moveTo>
                  <a:lnTo>
                    <a:pt x="1" y="24"/>
                  </a:lnTo>
                  <a:lnTo>
                    <a:pt x="13" y="167"/>
                  </a:lnTo>
                  <a:lnTo>
                    <a:pt x="36" y="1143"/>
                  </a:lnTo>
                  <a:lnTo>
                    <a:pt x="36" y="1227"/>
                  </a:lnTo>
                  <a:lnTo>
                    <a:pt x="108" y="1227"/>
                  </a:lnTo>
                  <a:lnTo>
                    <a:pt x="84" y="1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3"/>
            <p:cNvSpPr/>
            <p:nvPr/>
          </p:nvSpPr>
          <p:spPr>
            <a:xfrm rot="-10201572" flipH="1">
              <a:off x="5368905" y="758264"/>
              <a:ext cx="122650" cy="210775"/>
            </a:xfrm>
            <a:custGeom>
              <a:avLst/>
              <a:gdLst/>
              <a:ahLst/>
              <a:cxnLst/>
              <a:rect l="l" t="t" r="r" b="b"/>
              <a:pathLst>
                <a:path w="1691" h="2906" extrusionOk="0">
                  <a:moveTo>
                    <a:pt x="1691" y="0"/>
                  </a:moveTo>
                  <a:lnTo>
                    <a:pt x="1584" y="24"/>
                  </a:lnTo>
                  <a:lnTo>
                    <a:pt x="1453" y="239"/>
                  </a:lnTo>
                  <a:lnTo>
                    <a:pt x="1441" y="262"/>
                  </a:lnTo>
                  <a:lnTo>
                    <a:pt x="322" y="2370"/>
                  </a:lnTo>
                  <a:lnTo>
                    <a:pt x="48" y="2751"/>
                  </a:lnTo>
                  <a:lnTo>
                    <a:pt x="0" y="2822"/>
                  </a:lnTo>
                  <a:lnTo>
                    <a:pt x="48" y="2906"/>
                  </a:lnTo>
                  <a:lnTo>
                    <a:pt x="393" y="2406"/>
                  </a:lnTo>
                  <a:lnTo>
                    <a:pt x="1512" y="298"/>
                  </a:lnTo>
                  <a:lnTo>
                    <a:pt x="1524" y="274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3"/>
            <p:cNvSpPr/>
            <p:nvPr/>
          </p:nvSpPr>
          <p:spPr>
            <a:xfrm rot="-10201572" flipH="1">
              <a:off x="2347701" y="-420017"/>
              <a:ext cx="2611" cy="73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3"/>
            <p:cNvSpPr/>
            <p:nvPr/>
          </p:nvSpPr>
          <p:spPr>
            <a:xfrm rot="-10201572" flipH="1">
              <a:off x="7467808" y="54226"/>
              <a:ext cx="627030" cy="717621"/>
            </a:xfrm>
            <a:custGeom>
              <a:avLst/>
              <a:gdLst/>
              <a:ahLst/>
              <a:cxnLst/>
              <a:rect l="l" t="t" r="r" b="b"/>
              <a:pathLst>
                <a:path w="8645" h="9894" extrusionOk="0">
                  <a:moveTo>
                    <a:pt x="4870" y="1"/>
                  </a:moveTo>
                  <a:lnTo>
                    <a:pt x="4811" y="60"/>
                  </a:lnTo>
                  <a:lnTo>
                    <a:pt x="8168" y="5739"/>
                  </a:lnTo>
                  <a:cubicBezTo>
                    <a:pt x="8192" y="5787"/>
                    <a:pt x="8216" y="5858"/>
                    <a:pt x="8228" y="5918"/>
                  </a:cubicBezTo>
                  <a:lnTo>
                    <a:pt x="8537" y="8002"/>
                  </a:lnTo>
                  <a:cubicBezTo>
                    <a:pt x="8561" y="8144"/>
                    <a:pt x="8514" y="8287"/>
                    <a:pt x="8430" y="8394"/>
                  </a:cubicBezTo>
                  <a:lnTo>
                    <a:pt x="7382" y="9645"/>
                  </a:lnTo>
                  <a:cubicBezTo>
                    <a:pt x="7287" y="9752"/>
                    <a:pt x="7144" y="9823"/>
                    <a:pt x="7001" y="9823"/>
                  </a:cubicBezTo>
                  <a:lnTo>
                    <a:pt x="6918" y="9823"/>
                  </a:lnTo>
                  <a:lnTo>
                    <a:pt x="5013" y="9514"/>
                  </a:lnTo>
                  <a:cubicBezTo>
                    <a:pt x="4918" y="9502"/>
                    <a:pt x="4835" y="9454"/>
                    <a:pt x="4763" y="9395"/>
                  </a:cubicBezTo>
                  <a:lnTo>
                    <a:pt x="2191" y="7144"/>
                  </a:lnTo>
                  <a:lnTo>
                    <a:pt x="2168" y="7132"/>
                  </a:lnTo>
                  <a:lnTo>
                    <a:pt x="48" y="5096"/>
                  </a:lnTo>
                  <a:lnTo>
                    <a:pt x="1" y="5144"/>
                  </a:lnTo>
                  <a:lnTo>
                    <a:pt x="48" y="5204"/>
                  </a:lnTo>
                  <a:lnTo>
                    <a:pt x="2120" y="7180"/>
                  </a:lnTo>
                  <a:lnTo>
                    <a:pt x="2144" y="7192"/>
                  </a:lnTo>
                  <a:lnTo>
                    <a:pt x="4715" y="9442"/>
                  </a:lnTo>
                  <a:cubicBezTo>
                    <a:pt x="4799" y="9514"/>
                    <a:pt x="4906" y="9561"/>
                    <a:pt x="5013" y="9585"/>
                  </a:cubicBezTo>
                  <a:lnTo>
                    <a:pt x="6918" y="9883"/>
                  </a:lnTo>
                  <a:cubicBezTo>
                    <a:pt x="6951" y="9890"/>
                    <a:pt x="6983" y="9893"/>
                    <a:pt x="7016" y="9893"/>
                  </a:cubicBezTo>
                  <a:cubicBezTo>
                    <a:pt x="7153" y="9893"/>
                    <a:pt x="7289" y="9836"/>
                    <a:pt x="7394" y="9740"/>
                  </a:cubicBezTo>
                  <a:cubicBezTo>
                    <a:pt x="7418" y="9728"/>
                    <a:pt x="7430" y="9704"/>
                    <a:pt x="7454" y="9680"/>
                  </a:cubicBezTo>
                  <a:lnTo>
                    <a:pt x="8442" y="8490"/>
                  </a:lnTo>
                  <a:lnTo>
                    <a:pt x="8490" y="8442"/>
                  </a:lnTo>
                  <a:cubicBezTo>
                    <a:pt x="8597" y="8311"/>
                    <a:pt x="8645" y="8144"/>
                    <a:pt x="8621" y="7978"/>
                  </a:cubicBezTo>
                  <a:lnTo>
                    <a:pt x="8299" y="5906"/>
                  </a:lnTo>
                  <a:cubicBezTo>
                    <a:pt x="8287" y="5835"/>
                    <a:pt x="8264" y="5763"/>
                    <a:pt x="8228" y="5704"/>
                  </a:cubicBezTo>
                  <a:lnTo>
                    <a:pt x="7121" y="3822"/>
                  </a:lnTo>
                  <a:lnTo>
                    <a:pt x="4906" y="72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3"/>
            <p:cNvSpPr/>
            <p:nvPr/>
          </p:nvSpPr>
          <p:spPr>
            <a:xfrm rot="-10201572" flipH="1">
              <a:off x="7519843" y="131828"/>
              <a:ext cx="491470" cy="576911"/>
            </a:xfrm>
            <a:custGeom>
              <a:avLst/>
              <a:gdLst/>
              <a:ahLst/>
              <a:cxnLst/>
              <a:rect l="l" t="t" r="r" b="b"/>
              <a:pathLst>
                <a:path w="6776" h="7954" extrusionOk="0">
                  <a:moveTo>
                    <a:pt x="3358" y="0"/>
                  </a:moveTo>
                  <a:lnTo>
                    <a:pt x="3311" y="60"/>
                  </a:lnTo>
                  <a:lnTo>
                    <a:pt x="3346" y="131"/>
                  </a:lnTo>
                  <a:lnTo>
                    <a:pt x="5394" y="3584"/>
                  </a:lnTo>
                  <a:lnTo>
                    <a:pt x="6442" y="5370"/>
                  </a:lnTo>
                  <a:lnTo>
                    <a:pt x="6692" y="7072"/>
                  </a:lnTo>
                  <a:lnTo>
                    <a:pt x="6037" y="7870"/>
                  </a:lnTo>
                  <a:lnTo>
                    <a:pt x="4620" y="7644"/>
                  </a:lnTo>
                  <a:lnTo>
                    <a:pt x="2180" y="5501"/>
                  </a:lnTo>
                  <a:lnTo>
                    <a:pt x="108" y="3524"/>
                  </a:lnTo>
                  <a:lnTo>
                    <a:pt x="48" y="3465"/>
                  </a:lnTo>
                  <a:lnTo>
                    <a:pt x="1" y="3524"/>
                  </a:lnTo>
                  <a:lnTo>
                    <a:pt x="2120" y="5560"/>
                  </a:lnTo>
                  <a:lnTo>
                    <a:pt x="4585" y="7715"/>
                  </a:lnTo>
                  <a:lnTo>
                    <a:pt x="6061" y="7953"/>
                  </a:lnTo>
                  <a:lnTo>
                    <a:pt x="6775" y="7096"/>
                  </a:lnTo>
                  <a:lnTo>
                    <a:pt x="6513" y="533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 rot="-10201572" flipH="1">
              <a:off x="7665464" y="768338"/>
              <a:ext cx="27707" cy="30318"/>
            </a:xfrm>
            <a:custGeom>
              <a:avLst/>
              <a:gdLst/>
              <a:ahLst/>
              <a:cxnLst/>
              <a:rect l="l" t="t" r="r" b="b"/>
              <a:pathLst>
                <a:path w="382" h="418" extrusionOk="0">
                  <a:moveTo>
                    <a:pt x="382" y="1"/>
                  </a:moveTo>
                  <a:cubicBezTo>
                    <a:pt x="346" y="25"/>
                    <a:pt x="299" y="37"/>
                    <a:pt x="263" y="60"/>
                  </a:cubicBezTo>
                  <a:cubicBezTo>
                    <a:pt x="132" y="132"/>
                    <a:pt x="37" y="263"/>
                    <a:pt x="1" y="418"/>
                  </a:cubicBezTo>
                  <a:lnTo>
                    <a:pt x="191" y="21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3"/>
            <p:cNvSpPr/>
            <p:nvPr/>
          </p:nvSpPr>
          <p:spPr>
            <a:xfrm rot="-10201572" flipH="1">
              <a:off x="7422609" y="404759"/>
              <a:ext cx="28577" cy="29448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394" y="0"/>
                  </a:moveTo>
                  <a:cubicBezTo>
                    <a:pt x="203" y="48"/>
                    <a:pt x="48" y="215"/>
                    <a:pt x="1" y="405"/>
                  </a:cubicBezTo>
                  <a:lnTo>
                    <a:pt x="13" y="405"/>
                  </a:lnTo>
                  <a:lnTo>
                    <a:pt x="203" y="203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3"/>
            <p:cNvSpPr/>
            <p:nvPr/>
          </p:nvSpPr>
          <p:spPr>
            <a:xfrm rot="-10201572" flipH="1">
              <a:off x="6292967" y="363471"/>
              <a:ext cx="1059677" cy="1063159"/>
            </a:xfrm>
            <a:custGeom>
              <a:avLst/>
              <a:gdLst/>
              <a:ahLst/>
              <a:cxnLst/>
              <a:rect l="l" t="t" r="r" b="b"/>
              <a:pathLst>
                <a:path w="14610" h="14658" extrusionOk="0">
                  <a:moveTo>
                    <a:pt x="14502" y="1"/>
                  </a:moveTo>
                  <a:lnTo>
                    <a:pt x="9406" y="5323"/>
                  </a:lnTo>
                  <a:lnTo>
                    <a:pt x="9395" y="5335"/>
                  </a:lnTo>
                  <a:lnTo>
                    <a:pt x="8359" y="6371"/>
                  </a:lnTo>
                  <a:lnTo>
                    <a:pt x="0" y="14598"/>
                  </a:lnTo>
                  <a:lnTo>
                    <a:pt x="36" y="14657"/>
                  </a:lnTo>
                  <a:lnTo>
                    <a:pt x="96" y="14610"/>
                  </a:lnTo>
                  <a:lnTo>
                    <a:pt x="8406" y="6430"/>
                  </a:lnTo>
                  <a:lnTo>
                    <a:pt x="8418" y="6430"/>
                  </a:lnTo>
                  <a:lnTo>
                    <a:pt x="9454" y="5394"/>
                  </a:lnTo>
                  <a:lnTo>
                    <a:pt x="9454" y="5383"/>
                  </a:lnTo>
                  <a:lnTo>
                    <a:pt x="9466" y="5383"/>
                  </a:lnTo>
                  <a:lnTo>
                    <a:pt x="1460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3"/>
            <p:cNvSpPr/>
            <p:nvPr/>
          </p:nvSpPr>
          <p:spPr>
            <a:xfrm rot="-10201572" flipH="1">
              <a:off x="6113278" y="-54315"/>
              <a:ext cx="285917" cy="285047"/>
            </a:xfrm>
            <a:custGeom>
              <a:avLst/>
              <a:gdLst/>
              <a:ahLst/>
              <a:cxnLst/>
              <a:rect l="l" t="t" r="r" b="b"/>
              <a:pathLst>
                <a:path w="3942" h="3930" extrusionOk="0">
                  <a:moveTo>
                    <a:pt x="3905" y="0"/>
                  </a:moveTo>
                  <a:lnTo>
                    <a:pt x="0" y="3870"/>
                  </a:lnTo>
                  <a:lnTo>
                    <a:pt x="48" y="3929"/>
                  </a:lnTo>
                  <a:lnTo>
                    <a:pt x="3894" y="131"/>
                  </a:lnTo>
                  <a:lnTo>
                    <a:pt x="3941" y="71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3"/>
            <p:cNvSpPr/>
            <p:nvPr/>
          </p:nvSpPr>
          <p:spPr>
            <a:xfrm rot="-10201572" flipH="1">
              <a:off x="2442433" y="18265"/>
              <a:ext cx="1951735" cy="728864"/>
            </a:xfrm>
            <a:custGeom>
              <a:avLst/>
              <a:gdLst/>
              <a:ahLst/>
              <a:cxnLst/>
              <a:rect l="l" t="t" r="r" b="b"/>
              <a:pathLst>
                <a:path w="26909" h="10049" extrusionOk="0">
                  <a:moveTo>
                    <a:pt x="11073" y="0"/>
                  </a:moveTo>
                  <a:lnTo>
                    <a:pt x="3251" y="191"/>
                  </a:lnTo>
                  <a:lnTo>
                    <a:pt x="596" y="226"/>
                  </a:lnTo>
                  <a:lnTo>
                    <a:pt x="1" y="262"/>
                  </a:lnTo>
                  <a:lnTo>
                    <a:pt x="1" y="345"/>
                  </a:lnTo>
                  <a:lnTo>
                    <a:pt x="596" y="298"/>
                  </a:lnTo>
                  <a:lnTo>
                    <a:pt x="3251" y="262"/>
                  </a:lnTo>
                  <a:lnTo>
                    <a:pt x="11050" y="60"/>
                  </a:lnTo>
                  <a:lnTo>
                    <a:pt x="14324" y="810"/>
                  </a:lnTo>
                  <a:lnTo>
                    <a:pt x="19110" y="3715"/>
                  </a:lnTo>
                  <a:lnTo>
                    <a:pt x="21194" y="5108"/>
                  </a:lnTo>
                  <a:lnTo>
                    <a:pt x="22039" y="5905"/>
                  </a:lnTo>
                  <a:cubicBezTo>
                    <a:pt x="22051" y="5917"/>
                    <a:pt x="22075" y="5941"/>
                    <a:pt x="22099" y="5953"/>
                  </a:cubicBezTo>
                  <a:lnTo>
                    <a:pt x="23682" y="7108"/>
                  </a:lnTo>
                  <a:lnTo>
                    <a:pt x="24492" y="7739"/>
                  </a:lnTo>
                  <a:lnTo>
                    <a:pt x="26778" y="9989"/>
                  </a:lnTo>
                  <a:lnTo>
                    <a:pt x="26837" y="10049"/>
                  </a:lnTo>
                  <a:lnTo>
                    <a:pt x="26909" y="10001"/>
                  </a:lnTo>
                  <a:lnTo>
                    <a:pt x="24539" y="7680"/>
                  </a:lnTo>
                  <a:lnTo>
                    <a:pt x="23730" y="7060"/>
                  </a:lnTo>
                  <a:lnTo>
                    <a:pt x="22134" y="5905"/>
                  </a:lnTo>
                  <a:cubicBezTo>
                    <a:pt x="22122" y="5894"/>
                    <a:pt x="22099" y="5870"/>
                    <a:pt x="22087" y="5858"/>
                  </a:cubicBezTo>
                  <a:lnTo>
                    <a:pt x="21241" y="5060"/>
                  </a:lnTo>
                  <a:lnTo>
                    <a:pt x="19158" y="3667"/>
                  </a:lnTo>
                  <a:lnTo>
                    <a:pt x="14359" y="738"/>
                  </a:ln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3"/>
            <p:cNvSpPr/>
            <p:nvPr/>
          </p:nvSpPr>
          <p:spPr>
            <a:xfrm rot="-10201572" flipH="1">
              <a:off x="2377443" y="683578"/>
              <a:ext cx="1041544" cy="57952"/>
            </a:xfrm>
            <a:custGeom>
              <a:avLst/>
              <a:gdLst/>
              <a:ahLst/>
              <a:cxnLst/>
              <a:rect l="l" t="t" r="r" b="b"/>
              <a:pathLst>
                <a:path w="14360" h="799" extrusionOk="0">
                  <a:moveTo>
                    <a:pt x="11097" y="1"/>
                  </a:moveTo>
                  <a:lnTo>
                    <a:pt x="3227" y="203"/>
                  </a:lnTo>
                  <a:lnTo>
                    <a:pt x="560" y="227"/>
                  </a:lnTo>
                  <a:lnTo>
                    <a:pt x="536" y="227"/>
                  </a:lnTo>
                  <a:lnTo>
                    <a:pt x="1" y="274"/>
                  </a:lnTo>
                  <a:lnTo>
                    <a:pt x="1" y="346"/>
                  </a:lnTo>
                  <a:lnTo>
                    <a:pt x="536" y="310"/>
                  </a:lnTo>
                  <a:lnTo>
                    <a:pt x="560" y="310"/>
                  </a:lnTo>
                  <a:lnTo>
                    <a:pt x="3239" y="274"/>
                  </a:lnTo>
                  <a:lnTo>
                    <a:pt x="11109" y="84"/>
                  </a:lnTo>
                  <a:cubicBezTo>
                    <a:pt x="11120" y="80"/>
                    <a:pt x="11131" y="79"/>
                    <a:pt x="11143" y="79"/>
                  </a:cubicBezTo>
                  <a:cubicBezTo>
                    <a:pt x="11172" y="79"/>
                    <a:pt x="11203" y="87"/>
                    <a:pt x="11228" y="96"/>
                  </a:cubicBezTo>
                  <a:lnTo>
                    <a:pt x="14312" y="798"/>
                  </a:lnTo>
                  <a:lnTo>
                    <a:pt x="14359" y="727"/>
                  </a:lnTo>
                  <a:lnTo>
                    <a:pt x="14276" y="703"/>
                  </a:lnTo>
                  <a:lnTo>
                    <a:pt x="11252" y="13"/>
                  </a:lnTo>
                  <a:cubicBezTo>
                    <a:pt x="11204" y="1"/>
                    <a:pt x="11145" y="1"/>
                    <a:pt x="110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3"/>
            <p:cNvSpPr/>
            <p:nvPr/>
          </p:nvSpPr>
          <p:spPr>
            <a:xfrm rot="-10201572" flipH="1">
              <a:off x="4557938" y="-87537"/>
              <a:ext cx="203014" cy="322182"/>
            </a:xfrm>
            <a:custGeom>
              <a:avLst/>
              <a:gdLst/>
              <a:ahLst/>
              <a:cxnLst/>
              <a:rect l="l" t="t" r="r" b="b"/>
              <a:pathLst>
                <a:path w="2799" h="4442" extrusionOk="0">
                  <a:moveTo>
                    <a:pt x="72" y="1"/>
                  </a:moveTo>
                  <a:lnTo>
                    <a:pt x="1" y="24"/>
                  </a:lnTo>
                  <a:lnTo>
                    <a:pt x="2715" y="4442"/>
                  </a:lnTo>
                  <a:lnTo>
                    <a:pt x="2799" y="4418"/>
                  </a:lnTo>
                  <a:lnTo>
                    <a:pt x="120" y="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3"/>
            <p:cNvSpPr/>
            <p:nvPr/>
          </p:nvSpPr>
          <p:spPr>
            <a:xfrm rot="-10201572" flipH="1">
              <a:off x="4493189" y="-135629"/>
              <a:ext cx="203885" cy="327332"/>
            </a:xfrm>
            <a:custGeom>
              <a:avLst/>
              <a:gdLst/>
              <a:ahLst/>
              <a:cxnLst/>
              <a:rect l="l" t="t" r="r" b="b"/>
              <a:pathLst>
                <a:path w="2811" h="4513" extrusionOk="0">
                  <a:moveTo>
                    <a:pt x="72" y="0"/>
                  </a:moveTo>
                  <a:lnTo>
                    <a:pt x="1" y="48"/>
                  </a:lnTo>
                  <a:lnTo>
                    <a:pt x="36" y="107"/>
                  </a:lnTo>
                  <a:lnTo>
                    <a:pt x="2739" y="4513"/>
                  </a:lnTo>
                  <a:lnTo>
                    <a:pt x="2810" y="44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3"/>
            <p:cNvSpPr/>
            <p:nvPr/>
          </p:nvSpPr>
          <p:spPr>
            <a:xfrm rot="-10201572" flipH="1">
              <a:off x="3535893" y="157371"/>
              <a:ext cx="921506" cy="689189"/>
            </a:xfrm>
            <a:custGeom>
              <a:avLst/>
              <a:gdLst/>
              <a:ahLst/>
              <a:cxnLst/>
              <a:rect l="l" t="t" r="r" b="b"/>
              <a:pathLst>
                <a:path w="12705" h="9502" extrusionOk="0">
                  <a:moveTo>
                    <a:pt x="48" y="1"/>
                  </a:moveTo>
                  <a:lnTo>
                    <a:pt x="1" y="72"/>
                  </a:lnTo>
                  <a:lnTo>
                    <a:pt x="4442" y="2775"/>
                  </a:lnTo>
                  <a:lnTo>
                    <a:pt x="4465" y="2787"/>
                  </a:lnTo>
                  <a:lnTo>
                    <a:pt x="6597" y="4216"/>
                  </a:lnTo>
                  <a:cubicBezTo>
                    <a:pt x="6620" y="4227"/>
                    <a:pt x="6644" y="4239"/>
                    <a:pt x="6668" y="4263"/>
                  </a:cubicBezTo>
                  <a:lnTo>
                    <a:pt x="7513" y="5073"/>
                  </a:lnTo>
                  <a:lnTo>
                    <a:pt x="9085" y="6216"/>
                  </a:lnTo>
                  <a:lnTo>
                    <a:pt x="9097" y="6216"/>
                  </a:lnTo>
                  <a:lnTo>
                    <a:pt x="9930" y="6847"/>
                  </a:lnTo>
                  <a:lnTo>
                    <a:pt x="9978" y="6894"/>
                  </a:lnTo>
                  <a:lnTo>
                    <a:pt x="12633" y="9502"/>
                  </a:lnTo>
                  <a:lnTo>
                    <a:pt x="12705" y="9478"/>
                  </a:lnTo>
                  <a:lnTo>
                    <a:pt x="12645" y="9419"/>
                  </a:lnTo>
                  <a:lnTo>
                    <a:pt x="10026" y="6847"/>
                  </a:lnTo>
                  <a:cubicBezTo>
                    <a:pt x="10014" y="6823"/>
                    <a:pt x="9990" y="6811"/>
                    <a:pt x="9978" y="6799"/>
                  </a:cubicBezTo>
                  <a:lnTo>
                    <a:pt x="9145" y="6156"/>
                  </a:lnTo>
                  <a:lnTo>
                    <a:pt x="9133" y="6144"/>
                  </a:lnTo>
                  <a:lnTo>
                    <a:pt x="7561" y="5013"/>
                  </a:lnTo>
                  <a:lnTo>
                    <a:pt x="6716" y="4204"/>
                  </a:lnTo>
                  <a:cubicBezTo>
                    <a:pt x="6692" y="4180"/>
                    <a:pt x="6668" y="4168"/>
                    <a:pt x="6644" y="4144"/>
                  </a:cubicBezTo>
                  <a:lnTo>
                    <a:pt x="4501" y="2715"/>
                  </a:lnTo>
                  <a:lnTo>
                    <a:pt x="4489" y="2703"/>
                  </a:lnTo>
                  <a:lnTo>
                    <a:pt x="108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3"/>
            <p:cNvSpPr/>
            <p:nvPr/>
          </p:nvSpPr>
          <p:spPr>
            <a:xfrm rot="-10201572" flipH="1">
              <a:off x="8411405" y="1297245"/>
              <a:ext cx="428440" cy="416255"/>
            </a:xfrm>
            <a:custGeom>
              <a:avLst/>
              <a:gdLst/>
              <a:ahLst/>
              <a:cxnLst/>
              <a:rect l="l" t="t" r="r" b="b"/>
              <a:pathLst>
                <a:path w="5907" h="5739" extrusionOk="0">
                  <a:moveTo>
                    <a:pt x="49" y="0"/>
                  </a:moveTo>
                  <a:lnTo>
                    <a:pt x="1" y="48"/>
                  </a:lnTo>
                  <a:lnTo>
                    <a:pt x="49" y="107"/>
                  </a:lnTo>
                  <a:lnTo>
                    <a:pt x="430" y="465"/>
                  </a:lnTo>
                  <a:lnTo>
                    <a:pt x="4085" y="3953"/>
                  </a:lnTo>
                  <a:lnTo>
                    <a:pt x="5906" y="5739"/>
                  </a:lnTo>
                  <a:lnTo>
                    <a:pt x="5906" y="5632"/>
                  </a:lnTo>
                  <a:lnTo>
                    <a:pt x="4132" y="3894"/>
                  </a:lnTo>
                  <a:lnTo>
                    <a:pt x="477" y="40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3"/>
            <p:cNvSpPr/>
            <p:nvPr/>
          </p:nvSpPr>
          <p:spPr>
            <a:xfrm rot="-10201572" flipH="1">
              <a:off x="8464858" y="1492091"/>
              <a:ext cx="268582" cy="253133"/>
            </a:xfrm>
            <a:custGeom>
              <a:avLst/>
              <a:gdLst/>
              <a:ahLst/>
              <a:cxnLst/>
              <a:rect l="l" t="t" r="r" b="b"/>
              <a:pathLst>
                <a:path w="3703" h="3490" extrusionOk="0">
                  <a:moveTo>
                    <a:pt x="0" y="1"/>
                  </a:moveTo>
                  <a:lnTo>
                    <a:pt x="155" y="168"/>
                  </a:lnTo>
                  <a:lnTo>
                    <a:pt x="3643" y="3489"/>
                  </a:lnTo>
                  <a:lnTo>
                    <a:pt x="3703" y="3442"/>
                  </a:lnTo>
                  <a:lnTo>
                    <a:pt x="3643" y="3382"/>
                  </a:lnTo>
                  <a:lnTo>
                    <a:pt x="214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3"/>
            <p:cNvSpPr/>
            <p:nvPr/>
          </p:nvSpPr>
          <p:spPr>
            <a:xfrm rot="-10201572" flipH="1">
              <a:off x="8785353" y="1439541"/>
              <a:ext cx="63102" cy="65641"/>
            </a:xfrm>
            <a:custGeom>
              <a:avLst/>
              <a:gdLst/>
              <a:ahLst/>
              <a:cxnLst/>
              <a:rect l="l" t="t" r="r" b="b"/>
              <a:pathLst>
                <a:path w="870" h="905" extrusionOk="0">
                  <a:moveTo>
                    <a:pt x="60" y="0"/>
                  </a:moveTo>
                  <a:lnTo>
                    <a:pt x="0" y="48"/>
                  </a:lnTo>
                  <a:lnTo>
                    <a:pt x="869" y="905"/>
                  </a:lnTo>
                  <a:lnTo>
                    <a:pt x="869" y="798"/>
                  </a:lnTo>
                  <a:lnTo>
                    <a:pt x="107" y="6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3"/>
            <p:cNvSpPr/>
            <p:nvPr/>
          </p:nvSpPr>
          <p:spPr>
            <a:xfrm rot="-10201572" flipH="1">
              <a:off x="2351973" y="-495355"/>
              <a:ext cx="103647" cy="11315"/>
            </a:xfrm>
            <a:custGeom>
              <a:avLst/>
              <a:gdLst/>
              <a:ahLst/>
              <a:cxnLst/>
              <a:rect l="l" t="t" r="r" b="b"/>
              <a:pathLst>
                <a:path w="1429" h="156" extrusionOk="0">
                  <a:moveTo>
                    <a:pt x="1429" y="1"/>
                  </a:moveTo>
                  <a:lnTo>
                    <a:pt x="262" y="72"/>
                  </a:lnTo>
                  <a:lnTo>
                    <a:pt x="0" y="120"/>
                  </a:lnTo>
                  <a:cubicBezTo>
                    <a:pt x="72" y="144"/>
                    <a:pt x="155" y="156"/>
                    <a:pt x="226" y="156"/>
                  </a:cubicBezTo>
                  <a:lnTo>
                    <a:pt x="262" y="156"/>
                  </a:lnTo>
                  <a:lnTo>
                    <a:pt x="1429" y="84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3"/>
            <p:cNvSpPr/>
            <p:nvPr/>
          </p:nvSpPr>
          <p:spPr>
            <a:xfrm rot="-10201572" flipH="1">
              <a:off x="2325853" y="-423362"/>
              <a:ext cx="116630" cy="15594"/>
            </a:xfrm>
            <a:custGeom>
              <a:avLst/>
              <a:gdLst/>
              <a:ahLst/>
              <a:cxnLst/>
              <a:rect l="l" t="t" r="r" b="b"/>
              <a:pathLst>
                <a:path w="1608" h="215" extrusionOk="0">
                  <a:moveTo>
                    <a:pt x="1608" y="0"/>
                  </a:moveTo>
                  <a:lnTo>
                    <a:pt x="334" y="84"/>
                  </a:lnTo>
                  <a:lnTo>
                    <a:pt x="274" y="84"/>
                  </a:lnTo>
                  <a:cubicBezTo>
                    <a:pt x="179" y="96"/>
                    <a:pt x="84" y="143"/>
                    <a:pt x="1" y="215"/>
                  </a:cubicBezTo>
                  <a:lnTo>
                    <a:pt x="286" y="155"/>
                  </a:lnTo>
                  <a:lnTo>
                    <a:pt x="346" y="155"/>
                  </a:lnTo>
                  <a:lnTo>
                    <a:pt x="1608" y="84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3"/>
            <p:cNvSpPr/>
            <p:nvPr/>
          </p:nvSpPr>
          <p:spPr>
            <a:xfrm rot="-10201572" flipH="1">
              <a:off x="5250555" y="949441"/>
              <a:ext cx="226369" cy="25966"/>
            </a:xfrm>
            <a:custGeom>
              <a:avLst/>
              <a:gdLst/>
              <a:ahLst/>
              <a:cxnLst/>
              <a:rect l="l" t="t" r="r" b="b"/>
              <a:pathLst>
                <a:path w="3121" h="358" extrusionOk="0">
                  <a:moveTo>
                    <a:pt x="1" y="0"/>
                  </a:moveTo>
                  <a:lnTo>
                    <a:pt x="61" y="107"/>
                  </a:lnTo>
                  <a:lnTo>
                    <a:pt x="180" y="131"/>
                  </a:lnTo>
                  <a:lnTo>
                    <a:pt x="668" y="286"/>
                  </a:lnTo>
                  <a:cubicBezTo>
                    <a:pt x="715" y="310"/>
                    <a:pt x="763" y="310"/>
                    <a:pt x="811" y="310"/>
                  </a:cubicBezTo>
                  <a:lnTo>
                    <a:pt x="2489" y="357"/>
                  </a:lnTo>
                  <a:cubicBezTo>
                    <a:pt x="2537" y="357"/>
                    <a:pt x="2597" y="346"/>
                    <a:pt x="2644" y="334"/>
                  </a:cubicBezTo>
                  <a:lnTo>
                    <a:pt x="2954" y="250"/>
                  </a:lnTo>
                  <a:lnTo>
                    <a:pt x="3061" y="226"/>
                  </a:lnTo>
                  <a:lnTo>
                    <a:pt x="3120" y="131"/>
                  </a:lnTo>
                  <a:lnTo>
                    <a:pt x="2632" y="262"/>
                  </a:lnTo>
                  <a:cubicBezTo>
                    <a:pt x="2585" y="274"/>
                    <a:pt x="2549" y="274"/>
                    <a:pt x="2501" y="274"/>
                  </a:cubicBezTo>
                  <a:lnTo>
                    <a:pt x="823" y="238"/>
                  </a:lnTo>
                  <a:cubicBezTo>
                    <a:pt x="775" y="238"/>
                    <a:pt x="739" y="226"/>
                    <a:pt x="692" y="2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 rot="-10201572" flipH="1">
              <a:off x="5126086" y="961805"/>
              <a:ext cx="18205" cy="22557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131"/>
                    <a:pt x="132" y="239"/>
                    <a:pt x="251" y="310"/>
                  </a:cubicBezTo>
                  <a:lnTo>
                    <a:pt x="144" y="1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 rot="-10201572" flipH="1">
              <a:off x="5161408" y="1026236"/>
              <a:ext cx="367950" cy="50989"/>
            </a:xfrm>
            <a:custGeom>
              <a:avLst/>
              <a:gdLst/>
              <a:ahLst/>
              <a:cxnLst/>
              <a:rect l="l" t="t" r="r" b="b"/>
              <a:pathLst>
                <a:path w="5073" h="703" extrusionOk="0">
                  <a:moveTo>
                    <a:pt x="1" y="1"/>
                  </a:moveTo>
                  <a:lnTo>
                    <a:pt x="144" y="120"/>
                  </a:lnTo>
                  <a:lnTo>
                    <a:pt x="1930" y="667"/>
                  </a:lnTo>
                  <a:lnTo>
                    <a:pt x="3466" y="703"/>
                  </a:lnTo>
                  <a:lnTo>
                    <a:pt x="4966" y="310"/>
                  </a:lnTo>
                  <a:lnTo>
                    <a:pt x="5073" y="203"/>
                  </a:lnTo>
                  <a:lnTo>
                    <a:pt x="4918" y="239"/>
                  </a:lnTo>
                  <a:lnTo>
                    <a:pt x="3454" y="632"/>
                  </a:lnTo>
                  <a:lnTo>
                    <a:pt x="1942" y="596"/>
                  </a:lnTo>
                  <a:lnTo>
                    <a:pt x="180" y="48"/>
                  </a:lnTo>
                  <a:lnTo>
                    <a:pt x="72" y="12"/>
                  </a:ln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 rot="-10201572" flipH="1">
              <a:off x="5565416" y="1025320"/>
              <a:ext cx="20816" cy="25096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86" y="0"/>
                  </a:moveTo>
                  <a:lnTo>
                    <a:pt x="120" y="143"/>
                  </a:lnTo>
                  <a:lnTo>
                    <a:pt x="1" y="346"/>
                  </a:lnTo>
                  <a:cubicBezTo>
                    <a:pt x="144" y="262"/>
                    <a:pt x="239" y="143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 rot="-10201572" flipH="1">
              <a:off x="5899015" y="109264"/>
              <a:ext cx="272064" cy="269452"/>
            </a:xfrm>
            <a:custGeom>
              <a:avLst/>
              <a:gdLst/>
              <a:ahLst/>
              <a:cxnLst/>
              <a:rect l="l" t="t" r="r" b="b"/>
              <a:pathLst>
                <a:path w="3751" h="3715" extrusionOk="0">
                  <a:moveTo>
                    <a:pt x="3679" y="0"/>
                  </a:moveTo>
                  <a:lnTo>
                    <a:pt x="3632" y="60"/>
                  </a:lnTo>
                  <a:lnTo>
                    <a:pt x="0" y="3679"/>
                  </a:lnTo>
                  <a:lnTo>
                    <a:pt x="72" y="3715"/>
                  </a:lnTo>
                  <a:lnTo>
                    <a:pt x="3751" y="48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 rot="-10201572" flipH="1">
              <a:off x="6080989" y="496141"/>
              <a:ext cx="864496" cy="878277"/>
            </a:xfrm>
            <a:custGeom>
              <a:avLst/>
              <a:gdLst/>
              <a:ahLst/>
              <a:cxnLst/>
              <a:rect l="l" t="t" r="r" b="b"/>
              <a:pathLst>
                <a:path w="11919" h="12109" extrusionOk="0">
                  <a:moveTo>
                    <a:pt x="11811" y="0"/>
                  </a:moveTo>
                  <a:lnTo>
                    <a:pt x="9013" y="2881"/>
                  </a:lnTo>
                  <a:lnTo>
                    <a:pt x="8978" y="2905"/>
                  </a:lnTo>
                  <a:lnTo>
                    <a:pt x="7870" y="3941"/>
                  </a:lnTo>
                  <a:lnTo>
                    <a:pt x="7835" y="3965"/>
                  </a:lnTo>
                  <a:lnTo>
                    <a:pt x="5227" y="6798"/>
                  </a:lnTo>
                  <a:lnTo>
                    <a:pt x="48" y="12001"/>
                  </a:lnTo>
                  <a:lnTo>
                    <a:pt x="0" y="12061"/>
                  </a:lnTo>
                  <a:lnTo>
                    <a:pt x="60" y="12109"/>
                  </a:lnTo>
                  <a:lnTo>
                    <a:pt x="5287" y="6846"/>
                  </a:lnTo>
                  <a:lnTo>
                    <a:pt x="7894" y="4001"/>
                  </a:lnTo>
                  <a:lnTo>
                    <a:pt x="7930" y="3977"/>
                  </a:lnTo>
                  <a:lnTo>
                    <a:pt x="9061" y="2917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 rot="-10201572" flipH="1">
              <a:off x="5877788" y="143309"/>
              <a:ext cx="1207350" cy="1222074"/>
            </a:xfrm>
            <a:custGeom>
              <a:avLst/>
              <a:gdLst/>
              <a:ahLst/>
              <a:cxnLst/>
              <a:rect l="l" t="t" r="r" b="b"/>
              <a:pathLst>
                <a:path w="16646" h="16849" extrusionOk="0">
                  <a:moveTo>
                    <a:pt x="16538" y="1"/>
                  </a:moveTo>
                  <a:lnTo>
                    <a:pt x="12990" y="3632"/>
                  </a:lnTo>
                  <a:lnTo>
                    <a:pt x="12978" y="3656"/>
                  </a:lnTo>
                  <a:lnTo>
                    <a:pt x="11835" y="4704"/>
                  </a:lnTo>
                  <a:lnTo>
                    <a:pt x="9240" y="7538"/>
                  </a:lnTo>
                  <a:lnTo>
                    <a:pt x="9228" y="7549"/>
                  </a:lnTo>
                  <a:lnTo>
                    <a:pt x="3858" y="12955"/>
                  </a:lnTo>
                  <a:lnTo>
                    <a:pt x="1" y="16789"/>
                  </a:lnTo>
                  <a:lnTo>
                    <a:pt x="60" y="16848"/>
                  </a:lnTo>
                  <a:lnTo>
                    <a:pt x="3906" y="13014"/>
                  </a:lnTo>
                  <a:lnTo>
                    <a:pt x="9276" y="7597"/>
                  </a:lnTo>
                  <a:lnTo>
                    <a:pt x="9299" y="7585"/>
                  </a:lnTo>
                  <a:lnTo>
                    <a:pt x="11895" y="4751"/>
                  </a:lnTo>
                  <a:lnTo>
                    <a:pt x="13026" y="3704"/>
                  </a:lnTo>
                  <a:lnTo>
                    <a:pt x="13050" y="3692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3"/>
            <p:cNvSpPr/>
            <p:nvPr/>
          </p:nvSpPr>
          <p:spPr>
            <a:xfrm rot="-10201572" flipH="1">
              <a:off x="5474362" y="43626"/>
              <a:ext cx="443092" cy="178861"/>
            </a:xfrm>
            <a:custGeom>
              <a:avLst/>
              <a:gdLst/>
              <a:ahLst/>
              <a:cxnLst/>
              <a:rect l="l" t="t" r="r" b="b"/>
              <a:pathLst>
                <a:path w="6109" h="2466" extrusionOk="0">
                  <a:moveTo>
                    <a:pt x="13" y="1"/>
                  </a:moveTo>
                  <a:lnTo>
                    <a:pt x="1" y="84"/>
                  </a:lnTo>
                  <a:lnTo>
                    <a:pt x="3418" y="1096"/>
                  </a:lnTo>
                  <a:cubicBezTo>
                    <a:pt x="3454" y="1108"/>
                    <a:pt x="3477" y="1120"/>
                    <a:pt x="3513" y="1132"/>
                  </a:cubicBezTo>
                  <a:lnTo>
                    <a:pt x="6049" y="2465"/>
                  </a:lnTo>
                  <a:lnTo>
                    <a:pt x="6109" y="2406"/>
                  </a:lnTo>
                  <a:lnTo>
                    <a:pt x="6037" y="2370"/>
                  </a:lnTo>
                  <a:lnTo>
                    <a:pt x="3549" y="1072"/>
                  </a:lnTo>
                  <a:cubicBezTo>
                    <a:pt x="3513" y="1048"/>
                    <a:pt x="3477" y="1036"/>
                    <a:pt x="3442" y="1025"/>
                  </a:cubicBezTo>
                  <a:lnTo>
                    <a:pt x="84" y="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3"/>
            <p:cNvSpPr/>
            <p:nvPr/>
          </p:nvSpPr>
          <p:spPr>
            <a:xfrm rot="-10201572" flipH="1">
              <a:off x="4765720" y="-18944"/>
              <a:ext cx="642552" cy="144264"/>
            </a:xfrm>
            <a:custGeom>
              <a:avLst/>
              <a:gdLst/>
              <a:ahLst/>
              <a:cxnLst/>
              <a:rect l="l" t="t" r="r" b="b"/>
              <a:pathLst>
                <a:path w="8859" h="1989" extrusionOk="0">
                  <a:moveTo>
                    <a:pt x="8787" y="1"/>
                  </a:moveTo>
                  <a:lnTo>
                    <a:pt x="6692" y="132"/>
                  </a:lnTo>
                  <a:cubicBezTo>
                    <a:pt x="6656" y="132"/>
                    <a:pt x="6620" y="132"/>
                    <a:pt x="6596" y="144"/>
                  </a:cubicBezTo>
                  <a:lnTo>
                    <a:pt x="2751" y="977"/>
                  </a:lnTo>
                  <a:lnTo>
                    <a:pt x="2679" y="989"/>
                  </a:lnTo>
                  <a:lnTo>
                    <a:pt x="72" y="1894"/>
                  </a:lnTo>
                  <a:lnTo>
                    <a:pt x="0" y="1918"/>
                  </a:lnTo>
                  <a:lnTo>
                    <a:pt x="36" y="1989"/>
                  </a:lnTo>
                  <a:lnTo>
                    <a:pt x="2715" y="1060"/>
                  </a:lnTo>
                  <a:cubicBezTo>
                    <a:pt x="2727" y="1060"/>
                    <a:pt x="2751" y="1048"/>
                    <a:pt x="2774" y="1048"/>
                  </a:cubicBezTo>
                  <a:lnTo>
                    <a:pt x="6608" y="215"/>
                  </a:lnTo>
                  <a:cubicBezTo>
                    <a:pt x="6632" y="215"/>
                    <a:pt x="6668" y="203"/>
                    <a:pt x="6692" y="203"/>
                  </a:cubicBezTo>
                  <a:lnTo>
                    <a:pt x="8847" y="84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3"/>
            <p:cNvSpPr/>
            <p:nvPr/>
          </p:nvSpPr>
          <p:spPr>
            <a:xfrm rot="-10201572" flipH="1">
              <a:off x="5996233" y="-35508"/>
              <a:ext cx="82105" cy="95088"/>
            </a:xfrm>
            <a:custGeom>
              <a:avLst/>
              <a:gdLst/>
              <a:ahLst/>
              <a:cxnLst/>
              <a:rect l="l" t="t" r="r" b="b"/>
              <a:pathLst>
                <a:path w="1132" h="1311" extrusionOk="0">
                  <a:moveTo>
                    <a:pt x="48" y="1"/>
                  </a:moveTo>
                  <a:lnTo>
                    <a:pt x="0" y="60"/>
                  </a:lnTo>
                  <a:lnTo>
                    <a:pt x="1072" y="1310"/>
                  </a:lnTo>
                  <a:lnTo>
                    <a:pt x="1131" y="1251"/>
                  </a:lnTo>
                  <a:lnTo>
                    <a:pt x="1072" y="1203"/>
                  </a:lnTo>
                  <a:lnTo>
                    <a:pt x="107" y="6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 rot="-10201572" flipH="1">
              <a:off x="2376342" y="624591"/>
              <a:ext cx="6093" cy="28577"/>
            </a:xfrm>
            <a:custGeom>
              <a:avLst/>
              <a:gdLst/>
              <a:ahLst/>
              <a:cxnLst/>
              <a:rect l="l" t="t" r="r" b="b"/>
              <a:pathLst>
                <a:path w="84" h="394" extrusionOk="0">
                  <a:moveTo>
                    <a:pt x="0" y="1"/>
                  </a:moveTo>
                  <a:lnTo>
                    <a:pt x="12" y="310"/>
                  </a:lnTo>
                  <a:lnTo>
                    <a:pt x="12" y="322"/>
                  </a:lnTo>
                  <a:lnTo>
                    <a:pt x="12" y="394"/>
                  </a:lnTo>
                  <a:lnTo>
                    <a:pt x="84" y="382"/>
                  </a:lnTo>
                  <a:lnTo>
                    <a:pt x="84" y="322"/>
                  </a:lnTo>
                  <a:lnTo>
                    <a:pt x="84" y="310"/>
                  </a:lnTo>
                  <a:lnTo>
                    <a:pt x="84" y="299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 rot="-10201572" flipH="1">
              <a:off x="2474116" y="-385710"/>
              <a:ext cx="7833" cy="947399"/>
            </a:xfrm>
            <a:custGeom>
              <a:avLst/>
              <a:gdLst/>
              <a:ahLst/>
              <a:cxnLst/>
              <a:rect l="l" t="t" r="r" b="b"/>
              <a:pathLst>
                <a:path w="108" h="13062" extrusionOk="0">
                  <a:moveTo>
                    <a:pt x="72" y="0"/>
                  </a:moveTo>
                  <a:lnTo>
                    <a:pt x="0" y="12"/>
                  </a:lnTo>
                  <a:lnTo>
                    <a:pt x="36" y="13061"/>
                  </a:lnTo>
                  <a:lnTo>
                    <a:pt x="107" y="13061"/>
                  </a:lnTo>
                  <a:lnTo>
                    <a:pt x="107" y="12990"/>
                  </a:lnTo>
                  <a:lnTo>
                    <a:pt x="72" y="8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 rot="-10201572" flipH="1">
              <a:off x="2346717" y="-411580"/>
              <a:ext cx="8704" cy="1051916"/>
            </a:xfrm>
            <a:custGeom>
              <a:avLst/>
              <a:gdLst/>
              <a:ahLst/>
              <a:cxnLst/>
              <a:rect l="l" t="t" r="r" b="b"/>
              <a:pathLst>
                <a:path w="120" h="14503" extrusionOk="0">
                  <a:moveTo>
                    <a:pt x="0" y="1"/>
                  </a:moveTo>
                  <a:lnTo>
                    <a:pt x="12" y="287"/>
                  </a:lnTo>
                  <a:lnTo>
                    <a:pt x="12" y="334"/>
                  </a:lnTo>
                  <a:lnTo>
                    <a:pt x="12" y="358"/>
                  </a:lnTo>
                  <a:lnTo>
                    <a:pt x="12" y="942"/>
                  </a:lnTo>
                  <a:lnTo>
                    <a:pt x="12" y="953"/>
                  </a:lnTo>
                  <a:lnTo>
                    <a:pt x="48" y="14419"/>
                  </a:lnTo>
                  <a:lnTo>
                    <a:pt x="48" y="14503"/>
                  </a:lnTo>
                  <a:lnTo>
                    <a:pt x="119" y="14503"/>
                  </a:lnTo>
                  <a:lnTo>
                    <a:pt x="84" y="953"/>
                  </a:lnTo>
                  <a:lnTo>
                    <a:pt x="84" y="3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8" name="Google Shape;2498;p33"/>
          <p:cNvGrpSpPr/>
          <p:nvPr/>
        </p:nvGrpSpPr>
        <p:grpSpPr>
          <a:xfrm>
            <a:off x="263356" y="3760388"/>
            <a:ext cx="8617287" cy="2448056"/>
            <a:chOff x="263356" y="3760388"/>
            <a:chExt cx="8617287" cy="2448056"/>
          </a:xfrm>
        </p:grpSpPr>
        <p:sp>
          <p:nvSpPr>
            <p:cNvPr id="2499" name="Google Shape;2499;p33"/>
            <p:cNvSpPr/>
            <p:nvPr/>
          </p:nvSpPr>
          <p:spPr>
            <a:xfrm rot="10800000" flipH="1">
              <a:off x="7994363" y="4217622"/>
              <a:ext cx="818608" cy="1290443"/>
            </a:xfrm>
            <a:custGeom>
              <a:avLst/>
              <a:gdLst/>
              <a:ahLst/>
              <a:cxnLst/>
              <a:rect l="l" t="t" r="r" b="b"/>
              <a:pathLst>
                <a:path w="11383" h="17944" extrusionOk="0">
                  <a:moveTo>
                    <a:pt x="1548" y="287"/>
                  </a:moveTo>
                  <a:lnTo>
                    <a:pt x="11180" y="1918"/>
                  </a:lnTo>
                  <a:lnTo>
                    <a:pt x="5311" y="17765"/>
                  </a:lnTo>
                  <a:lnTo>
                    <a:pt x="203" y="16396"/>
                  </a:lnTo>
                  <a:lnTo>
                    <a:pt x="2382" y="10121"/>
                  </a:lnTo>
                  <a:lnTo>
                    <a:pt x="3977" y="3811"/>
                  </a:lnTo>
                  <a:cubicBezTo>
                    <a:pt x="3989" y="3775"/>
                    <a:pt x="3989" y="3728"/>
                    <a:pt x="3989" y="3692"/>
                  </a:cubicBezTo>
                  <a:lnTo>
                    <a:pt x="4072" y="2263"/>
                  </a:lnTo>
                  <a:cubicBezTo>
                    <a:pt x="4084" y="2132"/>
                    <a:pt x="4049" y="1989"/>
                    <a:pt x="3977" y="1870"/>
                  </a:cubicBezTo>
                  <a:lnTo>
                    <a:pt x="3501" y="1144"/>
                  </a:lnTo>
                  <a:cubicBezTo>
                    <a:pt x="3430" y="1025"/>
                    <a:pt x="3310" y="930"/>
                    <a:pt x="3179" y="882"/>
                  </a:cubicBezTo>
                  <a:lnTo>
                    <a:pt x="1548" y="287"/>
                  </a:lnTo>
                  <a:close/>
                  <a:moveTo>
                    <a:pt x="774" y="1"/>
                  </a:moveTo>
                  <a:lnTo>
                    <a:pt x="739" y="156"/>
                  </a:lnTo>
                  <a:lnTo>
                    <a:pt x="3120" y="1025"/>
                  </a:lnTo>
                  <a:cubicBezTo>
                    <a:pt x="3227" y="1072"/>
                    <a:pt x="3310" y="1132"/>
                    <a:pt x="3370" y="1227"/>
                  </a:cubicBezTo>
                  <a:lnTo>
                    <a:pt x="3846" y="1953"/>
                  </a:lnTo>
                  <a:cubicBezTo>
                    <a:pt x="3894" y="2049"/>
                    <a:pt x="3930" y="2156"/>
                    <a:pt x="3918" y="2251"/>
                  </a:cubicBezTo>
                  <a:lnTo>
                    <a:pt x="3834" y="3680"/>
                  </a:lnTo>
                  <a:cubicBezTo>
                    <a:pt x="3834" y="3716"/>
                    <a:pt x="3834" y="3751"/>
                    <a:pt x="3822" y="3775"/>
                  </a:cubicBezTo>
                  <a:lnTo>
                    <a:pt x="2239" y="10026"/>
                  </a:lnTo>
                  <a:lnTo>
                    <a:pt x="1" y="16491"/>
                  </a:lnTo>
                  <a:lnTo>
                    <a:pt x="5406" y="17944"/>
                  </a:lnTo>
                  <a:lnTo>
                    <a:pt x="11347" y="1870"/>
                  </a:lnTo>
                  <a:lnTo>
                    <a:pt x="11383" y="1787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3"/>
            <p:cNvSpPr/>
            <p:nvPr/>
          </p:nvSpPr>
          <p:spPr>
            <a:xfrm rot="10800000" flipH="1">
              <a:off x="6855591" y="4306654"/>
              <a:ext cx="35166" cy="18051"/>
            </a:xfrm>
            <a:custGeom>
              <a:avLst/>
              <a:gdLst/>
              <a:ahLst/>
              <a:cxnLst/>
              <a:rect l="l" t="t" r="r" b="b"/>
              <a:pathLst>
                <a:path w="489" h="251" extrusionOk="0">
                  <a:moveTo>
                    <a:pt x="488" y="0"/>
                  </a:moveTo>
                  <a:lnTo>
                    <a:pt x="0" y="143"/>
                  </a:lnTo>
                  <a:lnTo>
                    <a:pt x="405" y="25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3"/>
            <p:cNvSpPr/>
            <p:nvPr/>
          </p:nvSpPr>
          <p:spPr>
            <a:xfrm rot="10800000" flipH="1">
              <a:off x="4794582" y="6206646"/>
              <a:ext cx="6113" cy="1798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1"/>
                  </a:moveTo>
                  <a:lnTo>
                    <a:pt x="84" y="24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3"/>
            <p:cNvSpPr/>
            <p:nvPr/>
          </p:nvSpPr>
          <p:spPr>
            <a:xfrm rot="10800000" flipH="1">
              <a:off x="1047744" y="3760389"/>
              <a:ext cx="131029" cy="83134"/>
            </a:xfrm>
            <a:custGeom>
              <a:avLst/>
              <a:gdLst/>
              <a:ahLst/>
              <a:cxnLst/>
              <a:rect l="l" t="t" r="r" b="b"/>
              <a:pathLst>
                <a:path w="1822" h="1156" extrusionOk="0">
                  <a:moveTo>
                    <a:pt x="1000" y="1"/>
                  </a:moveTo>
                  <a:lnTo>
                    <a:pt x="691" y="48"/>
                  </a:lnTo>
                  <a:lnTo>
                    <a:pt x="417" y="191"/>
                  </a:lnTo>
                  <a:lnTo>
                    <a:pt x="191" y="405"/>
                  </a:lnTo>
                  <a:lnTo>
                    <a:pt x="48" y="691"/>
                  </a:lnTo>
                  <a:lnTo>
                    <a:pt x="0" y="1001"/>
                  </a:lnTo>
                  <a:lnTo>
                    <a:pt x="24" y="1155"/>
                  </a:lnTo>
                  <a:lnTo>
                    <a:pt x="95" y="1155"/>
                  </a:lnTo>
                  <a:lnTo>
                    <a:pt x="72" y="1001"/>
                  </a:lnTo>
                  <a:lnTo>
                    <a:pt x="119" y="715"/>
                  </a:lnTo>
                  <a:lnTo>
                    <a:pt x="250" y="453"/>
                  </a:lnTo>
                  <a:lnTo>
                    <a:pt x="453" y="251"/>
                  </a:lnTo>
                  <a:lnTo>
                    <a:pt x="714" y="120"/>
                  </a:lnTo>
                  <a:lnTo>
                    <a:pt x="1000" y="72"/>
                  </a:lnTo>
                  <a:lnTo>
                    <a:pt x="1286" y="120"/>
                  </a:lnTo>
                  <a:lnTo>
                    <a:pt x="1548" y="251"/>
                  </a:lnTo>
                  <a:lnTo>
                    <a:pt x="1727" y="429"/>
                  </a:lnTo>
                  <a:lnTo>
                    <a:pt x="1822" y="441"/>
                  </a:lnTo>
                  <a:lnTo>
                    <a:pt x="1810" y="405"/>
                  </a:lnTo>
                  <a:lnTo>
                    <a:pt x="1584" y="191"/>
                  </a:lnTo>
                  <a:lnTo>
                    <a:pt x="1310" y="48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3"/>
            <p:cNvSpPr/>
            <p:nvPr/>
          </p:nvSpPr>
          <p:spPr>
            <a:xfrm rot="10800000" flipH="1">
              <a:off x="6729668" y="4909444"/>
              <a:ext cx="381149" cy="1016447"/>
            </a:xfrm>
            <a:custGeom>
              <a:avLst/>
              <a:gdLst/>
              <a:ahLst/>
              <a:cxnLst/>
              <a:rect l="l" t="t" r="r" b="b"/>
              <a:pathLst>
                <a:path w="5300" h="14134" extrusionOk="0">
                  <a:moveTo>
                    <a:pt x="3728" y="1"/>
                  </a:moveTo>
                  <a:lnTo>
                    <a:pt x="3620" y="632"/>
                  </a:lnTo>
                  <a:lnTo>
                    <a:pt x="537" y="9109"/>
                  </a:lnTo>
                  <a:lnTo>
                    <a:pt x="537" y="9121"/>
                  </a:lnTo>
                  <a:lnTo>
                    <a:pt x="37" y="10859"/>
                  </a:lnTo>
                  <a:lnTo>
                    <a:pt x="25" y="10931"/>
                  </a:lnTo>
                  <a:cubicBezTo>
                    <a:pt x="13" y="10966"/>
                    <a:pt x="1" y="11002"/>
                    <a:pt x="1" y="11038"/>
                  </a:cubicBezTo>
                  <a:lnTo>
                    <a:pt x="13" y="11609"/>
                  </a:lnTo>
                  <a:cubicBezTo>
                    <a:pt x="25" y="11704"/>
                    <a:pt x="61" y="11788"/>
                    <a:pt x="132" y="11859"/>
                  </a:cubicBezTo>
                  <a:lnTo>
                    <a:pt x="668" y="12335"/>
                  </a:lnTo>
                  <a:cubicBezTo>
                    <a:pt x="680" y="12359"/>
                    <a:pt x="703" y="12371"/>
                    <a:pt x="739" y="12383"/>
                  </a:cubicBezTo>
                  <a:lnTo>
                    <a:pt x="823" y="12431"/>
                  </a:lnTo>
                  <a:lnTo>
                    <a:pt x="2358" y="13205"/>
                  </a:lnTo>
                  <a:cubicBezTo>
                    <a:pt x="2370" y="13205"/>
                    <a:pt x="2394" y="13217"/>
                    <a:pt x="2406" y="13217"/>
                  </a:cubicBezTo>
                  <a:lnTo>
                    <a:pt x="4918" y="13979"/>
                  </a:lnTo>
                  <a:lnTo>
                    <a:pt x="5275" y="14133"/>
                  </a:lnTo>
                  <a:lnTo>
                    <a:pt x="5299" y="14062"/>
                  </a:lnTo>
                  <a:lnTo>
                    <a:pt x="4942" y="13907"/>
                  </a:lnTo>
                  <a:lnTo>
                    <a:pt x="2430" y="13145"/>
                  </a:lnTo>
                  <a:lnTo>
                    <a:pt x="2394" y="13133"/>
                  </a:lnTo>
                  <a:lnTo>
                    <a:pt x="775" y="12324"/>
                  </a:lnTo>
                  <a:cubicBezTo>
                    <a:pt x="751" y="12312"/>
                    <a:pt x="727" y="12300"/>
                    <a:pt x="715" y="12276"/>
                  </a:cubicBezTo>
                  <a:lnTo>
                    <a:pt x="180" y="11800"/>
                  </a:lnTo>
                  <a:cubicBezTo>
                    <a:pt x="132" y="11752"/>
                    <a:pt x="96" y="11681"/>
                    <a:pt x="96" y="11609"/>
                  </a:cubicBezTo>
                  <a:lnTo>
                    <a:pt x="84" y="11038"/>
                  </a:lnTo>
                  <a:cubicBezTo>
                    <a:pt x="84" y="11002"/>
                    <a:pt x="84" y="10978"/>
                    <a:pt x="96" y="10954"/>
                  </a:cubicBezTo>
                  <a:lnTo>
                    <a:pt x="608" y="9145"/>
                  </a:lnTo>
                  <a:lnTo>
                    <a:pt x="608" y="9133"/>
                  </a:lnTo>
                  <a:lnTo>
                    <a:pt x="3692" y="644"/>
                  </a:lnTo>
                  <a:lnTo>
                    <a:pt x="3799" y="36"/>
                  </a:lnTo>
                  <a:lnTo>
                    <a:pt x="372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3"/>
            <p:cNvSpPr/>
            <p:nvPr/>
          </p:nvSpPr>
          <p:spPr>
            <a:xfrm rot="10800000" flipH="1">
              <a:off x="6772529" y="4950579"/>
              <a:ext cx="352815" cy="951292"/>
            </a:xfrm>
            <a:custGeom>
              <a:avLst/>
              <a:gdLst/>
              <a:ahLst/>
              <a:cxnLst/>
              <a:rect l="l" t="t" r="r" b="b"/>
              <a:pathLst>
                <a:path w="4906" h="13228" extrusionOk="0">
                  <a:moveTo>
                    <a:pt x="3679" y="0"/>
                  </a:moveTo>
                  <a:lnTo>
                    <a:pt x="3608" y="429"/>
                  </a:lnTo>
                  <a:cubicBezTo>
                    <a:pt x="3596" y="441"/>
                    <a:pt x="3596" y="452"/>
                    <a:pt x="3596" y="476"/>
                  </a:cubicBezTo>
                  <a:lnTo>
                    <a:pt x="512" y="8965"/>
                  </a:lnTo>
                  <a:lnTo>
                    <a:pt x="0" y="10728"/>
                  </a:lnTo>
                  <a:lnTo>
                    <a:pt x="12" y="11156"/>
                  </a:lnTo>
                  <a:lnTo>
                    <a:pt x="429" y="11537"/>
                  </a:lnTo>
                  <a:lnTo>
                    <a:pt x="2001" y="12323"/>
                  </a:lnTo>
                  <a:lnTo>
                    <a:pt x="4501" y="13085"/>
                  </a:lnTo>
                  <a:lnTo>
                    <a:pt x="4525" y="13085"/>
                  </a:lnTo>
                  <a:lnTo>
                    <a:pt x="4882" y="13228"/>
                  </a:lnTo>
                  <a:lnTo>
                    <a:pt x="4906" y="13156"/>
                  </a:lnTo>
                  <a:lnTo>
                    <a:pt x="4548" y="13014"/>
                  </a:lnTo>
                  <a:lnTo>
                    <a:pt x="4525" y="13002"/>
                  </a:lnTo>
                  <a:lnTo>
                    <a:pt x="2036" y="12252"/>
                  </a:lnTo>
                  <a:lnTo>
                    <a:pt x="477" y="11478"/>
                  </a:lnTo>
                  <a:lnTo>
                    <a:pt x="84" y="11120"/>
                  </a:lnTo>
                  <a:lnTo>
                    <a:pt x="84" y="10739"/>
                  </a:lnTo>
                  <a:lnTo>
                    <a:pt x="584" y="8989"/>
                  </a:lnTo>
                  <a:lnTo>
                    <a:pt x="3667" y="500"/>
                  </a:lnTo>
                  <a:cubicBezTo>
                    <a:pt x="3667" y="476"/>
                    <a:pt x="3679" y="452"/>
                    <a:pt x="3679" y="441"/>
                  </a:cubicBezTo>
                  <a:lnTo>
                    <a:pt x="3751" y="36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3"/>
            <p:cNvSpPr/>
            <p:nvPr/>
          </p:nvSpPr>
          <p:spPr>
            <a:xfrm rot="10800000" flipH="1">
              <a:off x="7202365" y="4832423"/>
              <a:ext cx="594306" cy="675641"/>
            </a:xfrm>
            <a:custGeom>
              <a:avLst/>
              <a:gdLst/>
              <a:ahLst/>
              <a:cxnLst/>
              <a:rect l="l" t="t" r="r" b="b"/>
              <a:pathLst>
                <a:path w="8264" h="9395" extrusionOk="0">
                  <a:moveTo>
                    <a:pt x="8192" y="1"/>
                  </a:moveTo>
                  <a:lnTo>
                    <a:pt x="5251" y="8383"/>
                  </a:lnTo>
                  <a:lnTo>
                    <a:pt x="4775" y="9014"/>
                  </a:lnTo>
                  <a:lnTo>
                    <a:pt x="4036" y="9276"/>
                  </a:lnTo>
                  <a:lnTo>
                    <a:pt x="3620" y="9312"/>
                  </a:lnTo>
                  <a:lnTo>
                    <a:pt x="1929" y="8645"/>
                  </a:lnTo>
                  <a:lnTo>
                    <a:pt x="1905" y="8633"/>
                  </a:lnTo>
                  <a:lnTo>
                    <a:pt x="24" y="8073"/>
                  </a:lnTo>
                  <a:lnTo>
                    <a:pt x="0" y="8145"/>
                  </a:lnTo>
                  <a:lnTo>
                    <a:pt x="1881" y="8704"/>
                  </a:lnTo>
                  <a:lnTo>
                    <a:pt x="1905" y="8716"/>
                  </a:lnTo>
                  <a:lnTo>
                    <a:pt x="3608" y="9395"/>
                  </a:lnTo>
                  <a:lnTo>
                    <a:pt x="4048" y="9359"/>
                  </a:lnTo>
                  <a:lnTo>
                    <a:pt x="4822" y="9085"/>
                  </a:lnTo>
                  <a:lnTo>
                    <a:pt x="5322" y="8430"/>
                  </a:lnTo>
                  <a:lnTo>
                    <a:pt x="8263" y="25"/>
                  </a:lnTo>
                  <a:lnTo>
                    <a:pt x="819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3"/>
            <p:cNvSpPr/>
            <p:nvPr/>
          </p:nvSpPr>
          <p:spPr>
            <a:xfrm rot="10800000" flipH="1">
              <a:off x="7186903" y="4789274"/>
              <a:ext cx="649105" cy="704192"/>
            </a:xfrm>
            <a:custGeom>
              <a:avLst/>
              <a:gdLst/>
              <a:ahLst/>
              <a:cxnLst/>
              <a:rect l="l" t="t" r="r" b="b"/>
              <a:pathLst>
                <a:path w="9026" h="9792" extrusionOk="0">
                  <a:moveTo>
                    <a:pt x="8954" y="0"/>
                  </a:moveTo>
                  <a:lnTo>
                    <a:pt x="6014" y="8442"/>
                  </a:lnTo>
                  <a:cubicBezTo>
                    <a:pt x="6002" y="8466"/>
                    <a:pt x="5990" y="8489"/>
                    <a:pt x="5978" y="8513"/>
                  </a:cubicBezTo>
                  <a:lnTo>
                    <a:pt x="5406" y="9251"/>
                  </a:lnTo>
                  <a:cubicBezTo>
                    <a:pt x="5371" y="9287"/>
                    <a:pt x="5335" y="9323"/>
                    <a:pt x="5287" y="9335"/>
                  </a:cubicBezTo>
                  <a:lnTo>
                    <a:pt x="4406" y="9656"/>
                  </a:lnTo>
                  <a:cubicBezTo>
                    <a:pt x="4382" y="9656"/>
                    <a:pt x="4359" y="9668"/>
                    <a:pt x="4347" y="9668"/>
                  </a:cubicBezTo>
                  <a:lnTo>
                    <a:pt x="3811" y="9716"/>
                  </a:lnTo>
                  <a:lnTo>
                    <a:pt x="3787" y="9716"/>
                  </a:lnTo>
                  <a:cubicBezTo>
                    <a:pt x="3751" y="9716"/>
                    <a:pt x="3716" y="9716"/>
                    <a:pt x="3680" y="9704"/>
                  </a:cubicBezTo>
                  <a:lnTo>
                    <a:pt x="1930" y="8989"/>
                  </a:lnTo>
                  <a:lnTo>
                    <a:pt x="37" y="8430"/>
                  </a:lnTo>
                  <a:lnTo>
                    <a:pt x="1" y="8501"/>
                  </a:lnTo>
                  <a:lnTo>
                    <a:pt x="1906" y="9061"/>
                  </a:lnTo>
                  <a:lnTo>
                    <a:pt x="3656" y="9763"/>
                  </a:lnTo>
                  <a:cubicBezTo>
                    <a:pt x="3691" y="9781"/>
                    <a:pt x="3732" y="9792"/>
                    <a:pt x="3771" y="9792"/>
                  </a:cubicBezTo>
                  <a:cubicBezTo>
                    <a:pt x="3785" y="9792"/>
                    <a:pt x="3798" y="9790"/>
                    <a:pt x="3811" y="9787"/>
                  </a:cubicBezTo>
                  <a:lnTo>
                    <a:pt x="4347" y="9740"/>
                  </a:lnTo>
                  <a:cubicBezTo>
                    <a:pt x="4371" y="9740"/>
                    <a:pt x="4406" y="9728"/>
                    <a:pt x="4430" y="9728"/>
                  </a:cubicBezTo>
                  <a:lnTo>
                    <a:pt x="5311" y="9406"/>
                  </a:lnTo>
                  <a:cubicBezTo>
                    <a:pt x="5371" y="9382"/>
                    <a:pt x="5418" y="9347"/>
                    <a:pt x="5454" y="9299"/>
                  </a:cubicBezTo>
                  <a:lnTo>
                    <a:pt x="6025" y="8549"/>
                  </a:lnTo>
                  <a:cubicBezTo>
                    <a:pt x="6049" y="8525"/>
                    <a:pt x="6061" y="8489"/>
                    <a:pt x="6073" y="8454"/>
                  </a:cubicBezTo>
                  <a:lnTo>
                    <a:pt x="9026" y="24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3"/>
            <p:cNvSpPr/>
            <p:nvPr/>
          </p:nvSpPr>
          <p:spPr>
            <a:xfrm rot="10800000" flipH="1">
              <a:off x="5538685" y="3951322"/>
              <a:ext cx="971068" cy="396539"/>
            </a:xfrm>
            <a:custGeom>
              <a:avLst/>
              <a:gdLst/>
              <a:ahLst/>
              <a:cxnLst/>
              <a:rect l="l" t="t" r="r" b="b"/>
              <a:pathLst>
                <a:path w="13503" h="5514" extrusionOk="0">
                  <a:moveTo>
                    <a:pt x="13431" y="1"/>
                  </a:moveTo>
                  <a:lnTo>
                    <a:pt x="13335" y="298"/>
                  </a:lnTo>
                  <a:lnTo>
                    <a:pt x="11561" y="5263"/>
                  </a:lnTo>
                  <a:cubicBezTo>
                    <a:pt x="11526" y="5371"/>
                    <a:pt x="11430" y="5442"/>
                    <a:pt x="11323" y="5442"/>
                  </a:cubicBezTo>
                  <a:cubicBezTo>
                    <a:pt x="11288" y="5442"/>
                    <a:pt x="11252" y="5430"/>
                    <a:pt x="11228" y="5418"/>
                  </a:cubicBezTo>
                  <a:lnTo>
                    <a:pt x="8525" y="4382"/>
                  </a:lnTo>
                  <a:lnTo>
                    <a:pt x="7275" y="3870"/>
                  </a:lnTo>
                  <a:lnTo>
                    <a:pt x="6406" y="3787"/>
                  </a:lnTo>
                  <a:lnTo>
                    <a:pt x="5334" y="3870"/>
                  </a:lnTo>
                  <a:lnTo>
                    <a:pt x="5322" y="3870"/>
                  </a:lnTo>
                  <a:lnTo>
                    <a:pt x="4263" y="3882"/>
                  </a:lnTo>
                  <a:cubicBezTo>
                    <a:pt x="4239" y="3882"/>
                    <a:pt x="4203" y="3882"/>
                    <a:pt x="4179" y="3870"/>
                  </a:cubicBezTo>
                  <a:lnTo>
                    <a:pt x="3417" y="3608"/>
                  </a:lnTo>
                  <a:cubicBezTo>
                    <a:pt x="3394" y="3596"/>
                    <a:pt x="3370" y="3585"/>
                    <a:pt x="3346" y="3573"/>
                  </a:cubicBezTo>
                  <a:lnTo>
                    <a:pt x="310" y="1322"/>
                  </a:lnTo>
                  <a:lnTo>
                    <a:pt x="286" y="1310"/>
                  </a:lnTo>
                  <a:lnTo>
                    <a:pt x="48" y="1108"/>
                  </a:lnTo>
                  <a:lnTo>
                    <a:pt x="0" y="1168"/>
                  </a:lnTo>
                  <a:lnTo>
                    <a:pt x="239" y="1358"/>
                  </a:lnTo>
                  <a:lnTo>
                    <a:pt x="262" y="1370"/>
                  </a:lnTo>
                  <a:lnTo>
                    <a:pt x="3298" y="3620"/>
                  </a:lnTo>
                  <a:cubicBezTo>
                    <a:pt x="3322" y="3644"/>
                    <a:pt x="3358" y="3656"/>
                    <a:pt x="3394" y="3668"/>
                  </a:cubicBezTo>
                  <a:lnTo>
                    <a:pt x="4156" y="3942"/>
                  </a:lnTo>
                  <a:cubicBezTo>
                    <a:pt x="4191" y="3954"/>
                    <a:pt x="4227" y="3954"/>
                    <a:pt x="4263" y="3954"/>
                  </a:cubicBezTo>
                  <a:lnTo>
                    <a:pt x="5322" y="3942"/>
                  </a:lnTo>
                  <a:lnTo>
                    <a:pt x="5346" y="3942"/>
                  </a:lnTo>
                  <a:lnTo>
                    <a:pt x="6406" y="3858"/>
                  </a:lnTo>
                  <a:lnTo>
                    <a:pt x="7251" y="3942"/>
                  </a:lnTo>
                  <a:lnTo>
                    <a:pt x="8490" y="4442"/>
                  </a:lnTo>
                  <a:lnTo>
                    <a:pt x="11192" y="5490"/>
                  </a:lnTo>
                  <a:cubicBezTo>
                    <a:pt x="11233" y="5506"/>
                    <a:pt x="11275" y="5513"/>
                    <a:pt x="11316" y="5513"/>
                  </a:cubicBezTo>
                  <a:cubicBezTo>
                    <a:pt x="11455" y="5513"/>
                    <a:pt x="11587" y="5425"/>
                    <a:pt x="11633" y="5287"/>
                  </a:cubicBezTo>
                  <a:lnTo>
                    <a:pt x="13407" y="322"/>
                  </a:lnTo>
                  <a:lnTo>
                    <a:pt x="13502" y="25"/>
                  </a:lnTo>
                  <a:lnTo>
                    <a:pt x="1343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 rot="10800000" flipH="1">
              <a:off x="5566085" y="4000153"/>
              <a:ext cx="903396" cy="362236"/>
            </a:xfrm>
            <a:custGeom>
              <a:avLst/>
              <a:gdLst/>
              <a:ahLst/>
              <a:cxnLst/>
              <a:rect l="l" t="t" r="r" b="b"/>
              <a:pathLst>
                <a:path w="12562" h="5037" extrusionOk="0">
                  <a:moveTo>
                    <a:pt x="12490" y="0"/>
                  </a:moveTo>
                  <a:lnTo>
                    <a:pt x="12383" y="322"/>
                  </a:lnTo>
                  <a:lnTo>
                    <a:pt x="10740" y="4941"/>
                  </a:lnTo>
                  <a:lnTo>
                    <a:pt x="8359" y="4025"/>
                  </a:lnTo>
                  <a:lnTo>
                    <a:pt x="7073" y="3501"/>
                  </a:lnTo>
                  <a:cubicBezTo>
                    <a:pt x="7049" y="3489"/>
                    <a:pt x="7013" y="3477"/>
                    <a:pt x="6977" y="3477"/>
                  </a:cubicBezTo>
                  <a:lnTo>
                    <a:pt x="6049" y="3394"/>
                  </a:lnTo>
                  <a:lnTo>
                    <a:pt x="5989" y="3394"/>
                  </a:lnTo>
                  <a:lnTo>
                    <a:pt x="4918" y="3477"/>
                  </a:lnTo>
                  <a:lnTo>
                    <a:pt x="3929" y="3489"/>
                  </a:lnTo>
                  <a:lnTo>
                    <a:pt x="3275" y="3251"/>
                  </a:lnTo>
                  <a:lnTo>
                    <a:pt x="286" y="1048"/>
                  </a:lnTo>
                  <a:lnTo>
                    <a:pt x="48" y="834"/>
                  </a:lnTo>
                  <a:lnTo>
                    <a:pt x="0" y="893"/>
                  </a:lnTo>
                  <a:lnTo>
                    <a:pt x="239" y="1108"/>
                  </a:lnTo>
                  <a:lnTo>
                    <a:pt x="3239" y="3322"/>
                  </a:lnTo>
                  <a:lnTo>
                    <a:pt x="3929" y="3560"/>
                  </a:lnTo>
                  <a:lnTo>
                    <a:pt x="4930" y="3548"/>
                  </a:lnTo>
                  <a:lnTo>
                    <a:pt x="6001" y="3465"/>
                  </a:lnTo>
                  <a:lnTo>
                    <a:pt x="6049" y="3465"/>
                  </a:lnTo>
                  <a:lnTo>
                    <a:pt x="6977" y="3548"/>
                  </a:lnTo>
                  <a:cubicBezTo>
                    <a:pt x="7001" y="3548"/>
                    <a:pt x="7025" y="3560"/>
                    <a:pt x="7049" y="3560"/>
                  </a:cubicBezTo>
                  <a:lnTo>
                    <a:pt x="8335" y="4084"/>
                  </a:lnTo>
                  <a:lnTo>
                    <a:pt x="10787" y="5037"/>
                  </a:lnTo>
                  <a:lnTo>
                    <a:pt x="12454" y="334"/>
                  </a:lnTo>
                  <a:lnTo>
                    <a:pt x="12561" y="24"/>
                  </a:lnTo>
                  <a:lnTo>
                    <a:pt x="1249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 rot="10800000" flipH="1">
              <a:off x="6912116" y="3761251"/>
              <a:ext cx="389635" cy="385392"/>
            </a:xfrm>
            <a:custGeom>
              <a:avLst/>
              <a:gdLst/>
              <a:ahLst/>
              <a:cxnLst/>
              <a:rect l="l" t="t" r="r" b="b"/>
              <a:pathLst>
                <a:path w="5418" h="5359" extrusionOk="0">
                  <a:moveTo>
                    <a:pt x="24" y="1"/>
                  </a:moveTo>
                  <a:lnTo>
                    <a:pt x="0" y="72"/>
                  </a:lnTo>
                  <a:lnTo>
                    <a:pt x="4536" y="1596"/>
                  </a:lnTo>
                  <a:cubicBezTo>
                    <a:pt x="4560" y="1608"/>
                    <a:pt x="4596" y="1620"/>
                    <a:pt x="4608" y="1632"/>
                  </a:cubicBezTo>
                  <a:lnTo>
                    <a:pt x="5072" y="1989"/>
                  </a:lnTo>
                  <a:cubicBezTo>
                    <a:pt x="5108" y="2013"/>
                    <a:pt x="5144" y="2049"/>
                    <a:pt x="5155" y="2096"/>
                  </a:cubicBezTo>
                  <a:lnTo>
                    <a:pt x="5322" y="2513"/>
                  </a:lnTo>
                  <a:cubicBezTo>
                    <a:pt x="5346" y="2561"/>
                    <a:pt x="5346" y="2632"/>
                    <a:pt x="5322" y="2692"/>
                  </a:cubicBezTo>
                  <a:lnTo>
                    <a:pt x="4453" y="5359"/>
                  </a:lnTo>
                  <a:lnTo>
                    <a:pt x="4536" y="5359"/>
                  </a:lnTo>
                  <a:lnTo>
                    <a:pt x="5394" y="2715"/>
                  </a:lnTo>
                  <a:cubicBezTo>
                    <a:pt x="5417" y="2632"/>
                    <a:pt x="5417" y="2561"/>
                    <a:pt x="5394" y="2489"/>
                  </a:cubicBezTo>
                  <a:lnTo>
                    <a:pt x="5227" y="2072"/>
                  </a:lnTo>
                  <a:cubicBezTo>
                    <a:pt x="5203" y="2013"/>
                    <a:pt x="5167" y="1965"/>
                    <a:pt x="5120" y="1918"/>
                  </a:cubicBezTo>
                  <a:lnTo>
                    <a:pt x="4655" y="1572"/>
                  </a:lnTo>
                  <a:cubicBezTo>
                    <a:pt x="4632" y="1549"/>
                    <a:pt x="4596" y="1537"/>
                    <a:pt x="4560" y="1525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3"/>
            <p:cNvSpPr/>
            <p:nvPr/>
          </p:nvSpPr>
          <p:spPr>
            <a:xfrm rot="10800000" flipH="1">
              <a:off x="6898380" y="3760388"/>
              <a:ext cx="359719" cy="345120"/>
            </a:xfrm>
            <a:custGeom>
              <a:avLst/>
              <a:gdLst/>
              <a:ahLst/>
              <a:cxnLst/>
              <a:rect l="l" t="t" r="r" b="b"/>
              <a:pathLst>
                <a:path w="5002" h="4799" extrusionOk="0">
                  <a:moveTo>
                    <a:pt x="24" y="0"/>
                  </a:moveTo>
                  <a:lnTo>
                    <a:pt x="1" y="84"/>
                  </a:lnTo>
                  <a:lnTo>
                    <a:pt x="4489" y="1584"/>
                  </a:lnTo>
                  <a:lnTo>
                    <a:pt x="4834" y="1846"/>
                  </a:lnTo>
                  <a:lnTo>
                    <a:pt x="4918" y="2048"/>
                  </a:lnTo>
                  <a:lnTo>
                    <a:pt x="4025" y="4798"/>
                  </a:lnTo>
                  <a:lnTo>
                    <a:pt x="4108" y="4798"/>
                  </a:lnTo>
                  <a:lnTo>
                    <a:pt x="5001" y="2048"/>
                  </a:lnTo>
                  <a:lnTo>
                    <a:pt x="4894" y="1786"/>
                  </a:lnTo>
                  <a:lnTo>
                    <a:pt x="4525" y="15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3"/>
            <p:cNvSpPr/>
            <p:nvPr/>
          </p:nvSpPr>
          <p:spPr>
            <a:xfrm rot="10800000" flipH="1">
              <a:off x="4774086" y="4233876"/>
              <a:ext cx="639684" cy="483844"/>
            </a:xfrm>
            <a:custGeom>
              <a:avLst/>
              <a:gdLst/>
              <a:ahLst/>
              <a:cxnLst/>
              <a:rect l="l" t="t" r="r" b="b"/>
              <a:pathLst>
                <a:path w="8895" h="6728" extrusionOk="0">
                  <a:moveTo>
                    <a:pt x="48" y="0"/>
                  </a:moveTo>
                  <a:lnTo>
                    <a:pt x="0" y="48"/>
                  </a:lnTo>
                  <a:lnTo>
                    <a:pt x="131" y="203"/>
                  </a:lnTo>
                  <a:cubicBezTo>
                    <a:pt x="143" y="215"/>
                    <a:pt x="155" y="238"/>
                    <a:pt x="179" y="250"/>
                  </a:cubicBezTo>
                  <a:lnTo>
                    <a:pt x="6525" y="4965"/>
                  </a:lnTo>
                  <a:lnTo>
                    <a:pt x="8858" y="6727"/>
                  </a:lnTo>
                  <a:lnTo>
                    <a:pt x="8894" y="6668"/>
                  </a:lnTo>
                  <a:lnTo>
                    <a:pt x="6560" y="4906"/>
                  </a:lnTo>
                  <a:lnTo>
                    <a:pt x="226" y="191"/>
                  </a:lnTo>
                  <a:cubicBezTo>
                    <a:pt x="214" y="179"/>
                    <a:pt x="203" y="167"/>
                    <a:pt x="191" y="155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3"/>
            <p:cNvSpPr/>
            <p:nvPr/>
          </p:nvSpPr>
          <p:spPr>
            <a:xfrm rot="10800000" flipH="1">
              <a:off x="4804003" y="4268107"/>
              <a:ext cx="636304" cy="480464"/>
            </a:xfrm>
            <a:custGeom>
              <a:avLst/>
              <a:gdLst/>
              <a:ahLst/>
              <a:cxnLst/>
              <a:rect l="l" t="t" r="r" b="b"/>
              <a:pathLst>
                <a:path w="8848" h="6681" extrusionOk="0">
                  <a:moveTo>
                    <a:pt x="60" y="1"/>
                  </a:moveTo>
                  <a:lnTo>
                    <a:pt x="1" y="60"/>
                  </a:lnTo>
                  <a:lnTo>
                    <a:pt x="144" y="215"/>
                  </a:lnTo>
                  <a:lnTo>
                    <a:pt x="6466" y="4918"/>
                  </a:lnTo>
                  <a:lnTo>
                    <a:pt x="8800" y="6680"/>
                  </a:lnTo>
                  <a:lnTo>
                    <a:pt x="8847" y="6621"/>
                  </a:lnTo>
                  <a:lnTo>
                    <a:pt x="6514" y="4858"/>
                  </a:lnTo>
                  <a:lnTo>
                    <a:pt x="6502" y="4847"/>
                  </a:lnTo>
                  <a:lnTo>
                    <a:pt x="5823" y="4346"/>
                  </a:lnTo>
                  <a:lnTo>
                    <a:pt x="203" y="167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3"/>
            <p:cNvSpPr/>
            <p:nvPr/>
          </p:nvSpPr>
          <p:spPr>
            <a:xfrm rot="10800000" flipH="1">
              <a:off x="5109713" y="3760389"/>
              <a:ext cx="122471" cy="161018"/>
            </a:xfrm>
            <a:custGeom>
              <a:avLst/>
              <a:gdLst/>
              <a:ahLst/>
              <a:cxnLst/>
              <a:rect l="l" t="t" r="r" b="b"/>
              <a:pathLst>
                <a:path w="1703" h="2239" extrusionOk="0">
                  <a:moveTo>
                    <a:pt x="1643" y="0"/>
                  </a:moveTo>
                  <a:lnTo>
                    <a:pt x="0" y="2238"/>
                  </a:lnTo>
                  <a:lnTo>
                    <a:pt x="96" y="2238"/>
                  </a:lnTo>
                  <a:lnTo>
                    <a:pt x="1703" y="48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3"/>
            <p:cNvSpPr/>
            <p:nvPr/>
          </p:nvSpPr>
          <p:spPr>
            <a:xfrm rot="10800000" flipH="1">
              <a:off x="5132798" y="3760389"/>
              <a:ext cx="114848" cy="149943"/>
            </a:xfrm>
            <a:custGeom>
              <a:avLst/>
              <a:gdLst/>
              <a:ahLst/>
              <a:cxnLst/>
              <a:rect l="l" t="t" r="r" b="b"/>
              <a:pathLst>
                <a:path w="1597" h="2085" extrusionOk="0">
                  <a:moveTo>
                    <a:pt x="1525" y="1"/>
                  </a:moveTo>
                  <a:lnTo>
                    <a:pt x="1" y="2084"/>
                  </a:lnTo>
                  <a:lnTo>
                    <a:pt x="96" y="2084"/>
                  </a:lnTo>
                  <a:lnTo>
                    <a:pt x="1596" y="49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3"/>
            <p:cNvSpPr/>
            <p:nvPr/>
          </p:nvSpPr>
          <p:spPr>
            <a:xfrm rot="10800000" flipH="1">
              <a:off x="7770852" y="3761250"/>
              <a:ext cx="511244" cy="1629450"/>
            </a:xfrm>
            <a:custGeom>
              <a:avLst/>
              <a:gdLst/>
              <a:ahLst/>
              <a:cxnLst/>
              <a:rect l="l" t="t" r="r" b="b"/>
              <a:pathLst>
                <a:path w="7109" h="22658" extrusionOk="0">
                  <a:moveTo>
                    <a:pt x="6823" y="0"/>
                  </a:moveTo>
                  <a:lnTo>
                    <a:pt x="6844" y="31"/>
                  </a:lnTo>
                  <a:lnTo>
                    <a:pt x="6844" y="31"/>
                  </a:lnTo>
                  <a:cubicBezTo>
                    <a:pt x="6838" y="21"/>
                    <a:pt x="6831" y="10"/>
                    <a:pt x="6823" y="0"/>
                  </a:cubicBezTo>
                  <a:close/>
                  <a:moveTo>
                    <a:pt x="6844" y="31"/>
                  </a:moveTo>
                  <a:cubicBezTo>
                    <a:pt x="6891" y="107"/>
                    <a:pt x="6919" y="192"/>
                    <a:pt x="6919" y="286"/>
                  </a:cubicBezTo>
                  <a:lnTo>
                    <a:pt x="6942" y="321"/>
                  </a:lnTo>
                  <a:cubicBezTo>
                    <a:pt x="7002" y="417"/>
                    <a:pt x="7026" y="512"/>
                    <a:pt x="7026" y="619"/>
                  </a:cubicBezTo>
                  <a:lnTo>
                    <a:pt x="6942" y="2048"/>
                  </a:lnTo>
                  <a:cubicBezTo>
                    <a:pt x="6942" y="2084"/>
                    <a:pt x="6930" y="2107"/>
                    <a:pt x="6930" y="2143"/>
                  </a:cubicBezTo>
                  <a:lnTo>
                    <a:pt x="5335" y="8394"/>
                  </a:lnTo>
                  <a:cubicBezTo>
                    <a:pt x="5335" y="8406"/>
                    <a:pt x="5335" y="8418"/>
                    <a:pt x="5323" y="8430"/>
                  </a:cubicBezTo>
                  <a:lnTo>
                    <a:pt x="3120" y="14811"/>
                  </a:lnTo>
                  <a:lnTo>
                    <a:pt x="1977" y="18443"/>
                  </a:lnTo>
                  <a:cubicBezTo>
                    <a:pt x="1977" y="18455"/>
                    <a:pt x="1977" y="18467"/>
                    <a:pt x="1966" y="18490"/>
                  </a:cubicBezTo>
                  <a:lnTo>
                    <a:pt x="1656" y="19252"/>
                  </a:lnTo>
                  <a:cubicBezTo>
                    <a:pt x="1644" y="19264"/>
                    <a:pt x="1644" y="19264"/>
                    <a:pt x="1644" y="19276"/>
                  </a:cubicBezTo>
                  <a:lnTo>
                    <a:pt x="1" y="22658"/>
                  </a:lnTo>
                  <a:lnTo>
                    <a:pt x="84" y="22658"/>
                  </a:lnTo>
                  <a:lnTo>
                    <a:pt x="1704" y="19312"/>
                  </a:lnTo>
                  <a:lnTo>
                    <a:pt x="1727" y="19288"/>
                  </a:lnTo>
                  <a:lnTo>
                    <a:pt x="2037" y="18538"/>
                  </a:lnTo>
                  <a:lnTo>
                    <a:pt x="2037" y="18526"/>
                  </a:lnTo>
                  <a:lnTo>
                    <a:pt x="2061" y="18478"/>
                  </a:lnTo>
                  <a:lnTo>
                    <a:pt x="2192" y="18050"/>
                  </a:lnTo>
                  <a:lnTo>
                    <a:pt x="2204" y="18014"/>
                  </a:lnTo>
                  <a:lnTo>
                    <a:pt x="2811" y="16062"/>
                  </a:lnTo>
                  <a:lnTo>
                    <a:pt x="2906" y="15764"/>
                  </a:lnTo>
                  <a:lnTo>
                    <a:pt x="2918" y="15740"/>
                  </a:lnTo>
                  <a:lnTo>
                    <a:pt x="2978" y="15514"/>
                  </a:lnTo>
                  <a:lnTo>
                    <a:pt x="3192" y="14835"/>
                  </a:lnTo>
                  <a:lnTo>
                    <a:pt x="3204" y="14811"/>
                  </a:lnTo>
                  <a:lnTo>
                    <a:pt x="5406" y="8453"/>
                  </a:lnTo>
                  <a:lnTo>
                    <a:pt x="5418" y="8418"/>
                  </a:lnTo>
                  <a:lnTo>
                    <a:pt x="7002" y="2167"/>
                  </a:lnTo>
                  <a:cubicBezTo>
                    <a:pt x="7014" y="2131"/>
                    <a:pt x="7014" y="2096"/>
                    <a:pt x="7014" y="2060"/>
                  </a:cubicBezTo>
                  <a:lnTo>
                    <a:pt x="7097" y="631"/>
                  </a:lnTo>
                  <a:cubicBezTo>
                    <a:pt x="7109" y="500"/>
                    <a:pt x="7073" y="381"/>
                    <a:pt x="7014" y="286"/>
                  </a:cubicBezTo>
                  <a:lnTo>
                    <a:pt x="6844" y="3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3"/>
            <p:cNvSpPr/>
            <p:nvPr/>
          </p:nvSpPr>
          <p:spPr>
            <a:xfrm rot="10800000" flipH="1">
              <a:off x="7686136" y="3761250"/>
              <a:ext cx="517213" cy="1584072"/>
            </a:xfrm>
            <a:custGeom>
              <a:avLst/>
              <a:gdLst/>
              <a:ahLst/>
              <a:cxnLst/>
              <a:rect l="l" t="t" r="r" b="b"/>
              <a:pathLst>
                <a:path w="7192" h="22027" extrusionOk="0">
                  <a:moveTo>
                    <a:pt x="7049" y="0"/>
                  </a:moveTo>
                  <a:lnTo>
                    <a:pt x="7120" y="119"/>
                  </a:lnTo>
                  <a:lnTo>
                    <a:pt x="7061" y="1310"/>
                  </a:lnTo>
                  <a:lnTo>
                    <a:pt x="5489" y="7477"/>
                  </a:lnTo>
                  <a:lnTo>
                    <a:pt x="3286" y="13847"/>
                  </a:lnTo>
                  <a:lnTo>
                    <a:pt x="3072" y="14538"/>
                  </a:lnTo>
                  <a:lnTo>
                    <a:pt x="2905" y="15073"/>
                  </a:lnTo>
                  <a:lnTo>
                    <a:pt x="2286" y="17026"/>
                  </a:lnTo>
                  <a:lnTo>
                    <a:pt x="2155" y="17466"/>
                  </a:lnTo>
                  <a:lnTo>
                    <a:pt x="2143" y="17490"/>
                  </a:lnTo>
                  <a:lnTo>
                    <a:pt x="1858" y="18193"/>
                  </a:lnTo>
                  <a:lnTo>
                    <a:pt x="0" y="22027"/>
                  </a:lnTo>
                  <a:lnTo>
                    <a:pt x="84" y="22027"/>
                  </a:lnTo>
                  <a:lnTo>
                    <a:pt x="1917" y="18228"/>
                  </a:lnTo>
                  <a:lnTo>
                    <a:pt x="2215" y="17502"/>
                  </a:lnTo>
                  <a:lnTo>
                    <a:pt x="3346" y="13883"/>
                  </a:lnTo>
                  <a:lnTo>
                    <a:pt x="3346" y="13871"/>
                  </a:lnTo>
                  <a:lnTo>
                    <a:pt x="5549" y="7501"/>
                  </a:lnTo>
                  <a:lnTo>
                    <a:pt x="7120" y="1322"/>
                  </a:lnTo>
                  <a:lnTo>
                    <a:pt x="7192" y="155"/>
                  </a:lnTo>
                  <a:cubicBezTo>
                    <a:pt x="7132" y="119"/>
                    <a:pt x="7085" y="60"/>
                    <a:pt x="70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3"/>
            <p:cNvSpPr/>
            <p:nvPr/>
          </p:nvSpPr>
          <p:spPr>
            <a:xfrm rot="10800000" flipH="1">
              <a:off x="5561770" y="4298096"/>
              <a:ext cx="909437" cy="220995"/>
            </a:xfrm>
            <a:custGeom>
              <a:avLst/>
              <a:gdLst/>
              <a:ahLst/>
              <a:cxnLst/>
              <a:rect l="l" t="t" r="r" b="b"/>
              <a:pathLst>
                <a:path w="12646" h="3073" extrusionOk="0">
                  <a:moveTo>
                    <a:pt x="5609" y="1"/>
                  </a:moveTo>
                  <a:lnTo>
                    <a:pt x="4835" y="143"/>
                  </a:lnTo>
                  <a:lnTo>
                    <a:pt x="3632" y="358"/>
                  </a:lnTo>
                  <a:lnTo>
                    <a:pt x="2489" y="846"/>
                  </a:lnTo>
                  <a:lnTo>
                    <a:pt x="1156" y="1715"/>
                  </a:lnTo>
                  <a:lnTo>
                    <a:pt x="1" y="3025"/>
                  </a:lnTo>
                  <a:lnTo>
                    <a:pt x="60" y="3072"/>
                  </a:lnTo>
                  <a:lnTo>
                    <a:pt x="108" y="3013"/>
                  </a:lnTo>
                  <a:lnTo>
                    <a:pt x="1203" y="1775"/>
                  </a:lnTo>
                  <a:lnTo>
                    <a:pt x="2525" y="917"/>
                  </a:lnTo>
                  <a:lnTo>
                    <a:pt x="3656" y="441"/>
                  </a:lnTo>
                  <a:lnTo>
                    <a:pt x="4835" y="227"/>
                  </a:lnTo>
                  <a:lnTo>
                    <a:pt x="4847" y="227"/>
                  </a:lnTo>
                  <a:lnTo>
                    <a:pt x="5621" y="72"/>
                  </a:lnTo>
                  <a:lnTo>
                    <a:pt x="6823" y="143"/>
                  </a:lnTo>
                  <a:lnTo>
                    <a:pt x="8323" y="596"/>
                  </a:lnTo>
                  <a:lnTo>
                    <a:pt x="10359" y="1322"/>
                  </a:lnTo>
                  <a:lnTo>
                    <a:pt x="12550" y="2167"/>
                  </a:lnTo>
                  <a:lnTo>
                    <a:pt x="12621" y="2203"/>
                  </a:lnTo>
                  <a:lnTo>
                    <a:pt x="12645" y="2132"/>
                  </a:lnTo>
                  <a:lnTo>
                    <a:pt x="10383" y="1251"/>
                  </a:lnTo>
                  <a:lnTo>
                    <a:pt x="8347" y="524"/>
                  </a:lnTo>
                  <a:lnTo>
                    <a:pt x="6835" y="72"/>
                  </a:lnTo>
                  <a:lnTo>
                    <a:pt x="560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3"/>
            <p:cNvSpPr/>
            <p:nvPr/>
          </p:nvSpPr>
          <p:spPr>
            <a:xfrm rot="10800000" flipH="1">
              <a:off x="5313520" y="3958154"/>
              <a:ext cx="228618" cy="314340"/>
            </a:xfrm>
            <a:custGeom>
              <a:avLst/>
              <a:gdLst/>
              <a:ahLst/>
              <a:cxnLst/>
              <a:rect l="l" t="t" r="r" b="b"/>
              <a:pathLst>
                <a:path w="3179" h="4371" extrusionOk="0">
                  <a:moveTo>
                    <a:pt x="3119" y="1"/>
                  </a:moveTo>
                  <a:lnTo>
                    <a:pt x="2417" y="905"/>
                  </a:lnTo>
                  <a:lnTo>
                    <a:pt x="357" y="3763"/>
                  </a:lnTo>
                  <a:lnTo>
                    <a:pt x="0" y="4323"/>
                  </a:lnTo>
                  <a:lnTo>
                    <a:pt x="60" y="4370"/>
                  </a:lnTo>
                  <a:lnTo>
                    <a:pt x="417" y="3811"/>
                  </a:lnTo>
                  <a:lnTo>
                    <a:pt x="2477" y="953"/>
                  </a:lnTo>
                  <a:lnTo>
                    <a:pt x="3131" y="108"/>
                  </a:lnTo>
                  <a:lnTo>
                    <a:pt x="3179" y="48"/>
                  </a:lnTo>
                  <a:lnTo>
                    <a:pt x="311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3"/>
            <p:cNvSpPr/>
            <p:nvPr/>
          </p:nvSpPr>
          <p:spPr>
            <a:xfrm rot="10800000" flipH="1">
              <a:off x="5435919" y="4263865"/>
              <a:ext cx="1448009" cy="333110"/>
            </a:xfrm>
            <a:custGeom>
              <a:avLst/>
              <a:gdLst/>
              <a:ahLst/>
              <a:cxnLst/>
              <a:rect l="l" t="t" r="r" b="b"/>
              <a:pathLst>
                <a:path w="20135" h="4632" extrusionOk="0">
                  <a:moveTo>
                    <a:pt x="7359" y="0"/>
                  </a:moveTo>
                  <a:cubicBezTo>
                    <a:pt x="7311" y="0"/>
                    <a:pt x="7263" y="0"/>
                    <a:pt x="7216" y="12"/>
                  </a:cubicBezTo>
                  <a:lnTo>
                    <a:pt x="6370" y="179"/>
                  </a:lnTo>
                  <a:lnTo>
                    <a:pt x="5144" y="405"/>
                  </a:lnTo>
                  <a:cubicBezTo>
                    <a:pt x="5097" y="405"/>
                    <a:pt x="5061" y="417"/>
                    <a:pt x="5025" y="441"/>
                  </a:cubicBezTo>
                  <a:lnTo>
                    <a:pt x="3775" y="953"/>
                  </a:lnTo>
                  <a:cubicBezTo>
                    <a:pt x="3739" y="964"/>
                    <a:pt x="3715" y="988"/>
                    <a:pt x="3680" y="1000"/>
                  </a:cubicBezTo>
                  <a:lnTo>
                    <a:pt x="2251" y="1929"/>
                  </a:lnTo>
                  <a:cubicBezTo>
                    <a:pt x="2203" y="1965"/>
                    <a:pt x="2168" y="2000"/>
                    <a:pt x="2132" y="2036"/>
                  </a:cubicBezTo>
                  <a:lnTo>
                    <a:pt x="989" y="3346"/>
                  </a:lnTo>
                  <a:lnTo>
                    <a:pt x="763" y="3608"/>
                  </a:lnTo>
                  <a:lnTo>
                    <a:pt x="751" y="3631"/>
                  </a:lnTo>
                  <a:lnTo>
                    <a:pt x="48" y="4524"/>
                  </a:lnTo>
                  <a:lnTo>
                    <a:pt x="1" y="4584"/>
                  </a:lnTo>
                  <a:lnTo>
                    <a:pt x="72" y="4632"/>
                  </a:lnTo>
                  <a:lnTo>
                    <a:pt x="810" y="3679"/>
                  </a:lnTo>
                  <a:lnTo>
                    <a:pt x="834" y="3655"/>
                  </a:lnTo>
                  <a:lnTo>
                    <a:pt x="2191" y="2096"/>
                  </a:lnTo>
                  <a:cubicBezTo>
                    <a:pt x="2227" y="2060"/>
                    <a:pt x="2263" y="2024"/>
                    <a:pt x="2299" y="2000"/>
                  </a:cubicBezTo>
                  <a:lnTo>
                    <a:pt x="3727" y="1072"/>
                  </a:lnTo>
                  <a:cubicBezTo>
                    <a:pt x="3751" y="1060"/>
                    <a:pt x="3787" y="1048"/>
                    <a:pt x="3811" y="1036"/>
                  </a:cubicBezTo>
                  <a:lnTo>
                    <a:pt x="5061" y="512"/>
                  </a:lnTo>
                  <a:cubicBezTo>
                    <a:pt x="5085" y="500"/>
                    <a:pt x="5120" y="488"/>
                    <a:pt x="5156" y="476"/>
                  </a:cubicBezTo>
                  <a:lnTo>
                    <a:pt x="6394" y="262"/>
                  </a:lnTo>
                  <a:lnTo>
                    <a:pt x="7240" y="95"/>
                  </a:lnTo>
                  <a:cubicBezTo>
                    <a:pt x="7275" y="83"/>
                    <a:pt x="7323" y="83"/>
                    <a:pt x="7359" y="83"/>
                  </a:cubicBezTo>
                  <a:lnTo>
                    <a:pt x="8704" y="167"/>
                  </a:lnTo>
                  <a:cubicBezTo>
                    <a:pt x="8740" y="167"/>
                    <a:pt x="8776" y="179"/>
                    <a:pt x="8811" y="191"/>
                  </a:cubicBezTo>
                  <a:lnTo>
                    <a:pt x="10395" y="667"/>
                  </a:lnTo>
                  <a:lnTo>
                    <a:pt x="10419" y="667"/>
                  </a:lnTo>
                  <a:lnTo>
                    <a:pt x="12478" y="1405"/>
                  </a:lnTo>
                  <a:lnTo>
                    <a:pt x="12490" y="1405"/>
                  </a:lnTo>
                  <a:lnTo>
                    <a:pt x="14967" y="2358"/>
                  </a:lnTo>
                  <a:lnTo>
                    <a:pt x="19634" y="3977"/>
                  </a:lnTo>
                  <a:lnTo>
                    <a:pt x="20110" y="4108"/>
                  </a:lnTo>
                  <a:lnTo>
                    <a:pt x="20134" y="4036"/>
                  </a:lnTo>
                  <a:lnTo>
                    <a:pt x="19741" y="3929"/>
                  </a:lnTo>
                  <a:lnTo>
                    <a:pt x="19658" y="3905"/>
                  </a:lnTo>
                  <a:lnTo>
                    <a:pt x="14991" y="2286"/>
                  </a:lnTo>
                  <a:lnTo>
                    <a:pt x="12526" y="1322"/>
                  </a:lnTo>
                  <a:lnTo>
                    <a:pt x="12502" y="1322"/>
                  </a:lnTo>
                  <a:lnTo>
                    <a:pt x="10454" y="583"/>
                  </a:lnTo>
                  <a:lnTo>
                    <a:pt x="10419" y="583"/>
                  </a:lnTo>
                  <a:lnTo>
                    <a:pt x="8835" y="107"/>
                  </a:lnTo>
                  <a:cubicBezTo>
                    <a:pt x="8787" y="95"/>
                    <a:pt x="8752" y="83"/>
                    <a:pt x="8704" y="83"/>
                  </a:cubicBezTo>
                  <a:lnTo>
                    <a:pt x="735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3"/>
            <p:cNvSpPr/>
            <p:nvPr/>
          </p:nvSpPr>
          <p:spPr>
            <a:xfrm rot="10800000" flipH="1">
              <a:off x="6504502" y="4228770"/>
              <a:ext cx="352815" cy="124197"/>
            </a:xfrm>
            <a:custGeom>
              <a:avLst/>
              <a:gdLst/>
              <a:ahLst/>
              <a:cxnLst/>
              <a:rect l="l" t="t" r="r" b="b"/>
              <a:pathLst>
                <a:path w="4906" h="1727" extrusionOk="0">
                  <a:moveTo>
                    <a:pt x="24" y="0"/>
                  </a:moveTo>
                  <a:lnTo>
                    <a:pt x="1" y="72"/>
                  </a:lnTo>
                  <a:lnTo>
                    <a:pt x="72" y="96"/>
                  </a:lnTo>
                  <a:lnTo>
                    <a:pt x="4442" y="1608"/>
                  </a:lnTo>
                  <a:lnTo>
                    <a:pt x="4477" y="1620"/>
                  </a:lnTo>
                  <a:lnTo>
                    <a:pt x="4882" y="1727"/>
                  </a:lnTo>
                  <a:lnTo>
                    <a:pt x="4906" y="1655"/>
                  </a:lnTo>
                  <a:lnTo>
                    <a:pt x="4501" y="1548"/>
                  </a:lnTo>
                  <a:lnTo>
                    <a:pt x="4465" y="15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3"/>
            <p:cNvSpPr/>
            <p:nvPr/>
          </p:nvSpPr>
          <p:spPr>
            <a:xfrm rot="10800000" flipH="1">
              <a:off x="5250954" y="4004396"/>
              <a:ext cx="167922" cy="233868"/>
            </a:xfrm>
            <a:custGeom>
              <a:avLst/>
              <a:gdLst/>
              <a:ahLst/>
              <a:cxnLst/>
              <a:rect l="l" t="t" r="r" b="b"/>
              <a:pathLst>
                <a:path w="2335" h="3252" extrusionOk="0">
                  <a:moveTo>
                    <a:pt x="2263" y="1"/>
                  </a:moveTo>
                  <a:lnTo>
                    <a:pt x="2227" y="60"/>
                  </a:lnTo>
                  <a:lnTo>
                    <a:pt x="346" y="2668"/>
                  </a:lnTo>
                  <a:lnTo>
                    <a:pt x="322" y="2704"/>
                  </a:lnTo>
                  <a:lnTo>
                    <a:pt x="1" y="3204"/>
                  </a:lnTo>
                  <a:lnTo>
                    <a:pt x="60" y="3251"/>
                  </a:lnTo>
                  <a:lnTo>
                    <a:pt x="394" y="2739"/>
                  </a:lnTo>
                  <a:lnTo>
                    <a:pt x="406" y="2715"/>
                  </a:lnTo>
                  <a:lnTo>
                    <a:pt x="2335" y="48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3"/>
            <p:cNvSpPr/>
            <p:nvPr/>
          </p:nvSpPr>
          <p:spPr>
            <a:xfrm rot="10800000" flipH="1">
              <a:off x="263356" y="4524981"/>
              <a:ext cx="176399" cy="165335"/>
            </a:xfrm>
            <a:custGeom>
              <a:avLst/>
              <a:gdLst/>
              <a:ahLst/>
              <a:cxnLst/>
              <a:rect l="l" t="t" r="r" b="b"/>
              <a:pathLst>
                <a:path w="1668" h="1572" extrusionOk="0">
                  <a:moveTo>
                    <a:pt x="1" y="0"/>
                  </a:moveTo>
                  <a:lnTo>
                    <a:pt x="1" y="107"/>
                  </a:lnTo>
                  <a:lnTo>
                    <a:pt x="1620" y="1572"/>
                  </a:lnTo>
                  <a:lnTo>
                    <a:pt x="1668" y="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3"/>
            <p:cNvSpPr/>
            <p:nvPr/>
          </p:nvSpPr>
          <p:spPr>
            <a:xfrm rot="10800000" flipH="1">
              <a:off x="8826634" y="4192813"/>
              <a:ext cx="54008" cy="34303"/>
            </a:xfrm>
            <a:custGeom>
              <a:avLst/>
              <a:gdLst/>
              <a:ahLst/>
              <a:cxnLst/>
              <a:rect l="l" t="t" r="r" b="b"/>
              <a:pathLst>
                <a:path w="751" h="477" extrusionOk="0">
                  <a:moveTo>
                    <a:pt x="36" y="1"/>
                  </a:moveTo>
                  <a:lnTo>
                    <a:pt x="0" y="60"/>
                  </a:lnTo>
                  <a:lnTo>
                    <a:pt x="750" y="477"/>
                  </a:lnTo>
                  <a:lnTo>
                    <a:pt x="750" y="39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3"/>
            <p:cNvSpPr/>
            <p:nvPr/>
          </p:nvSpPr>
          <p:spPr>
            <a:xfrm rot="10800000" flipH="1">
              <a:off x="8789814" y="4104574"/>
              <a:ext cx="90829" cy="54008"/>
            </a:xfrm>
            <a:custGeom>
              <a:avLst/>
              <a:gdLst/>
              <a:ahLst/>
              <a:cxnLst/>
              <a:rect l="l" t="t" r="r" b="b"/>
              <a:pathLst>
                <a:path w="1263" h="751" extrusionOk="0">
                  <a:moveTo>
                    <a:pt x="36" y="0"/>
                  </a:moveTo>
                  <a:lnTo>
                    <a:pt x="0" y="60"/>
                  </a:lnTo>
                  <a:lnTo>
                    <a:pt x="1262" y="750"/>
                  </a:lnTo>
                  <a:lnTo>
                    <a:pt x="1262" y="66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3"/>
            <p:cNvSpPr/>
            <p:nvPr/>
          </p:nvSpPr>
          <p:spPr>
            <a:xfrm rot="10800000" flipH="1">
              <a:off x="5300647" y="5166971"/>
              <a:ext cx="1419674" cy="927560"/>
            </a:xfrm>
            <a:custGeom>
              <a:avLst/>
              <a:gdLst/>
              <a:ahLst/>
              <a:cxnLst/>
              <a:rect l="l" t="t" r="r" b="b"/>
              <a:pathLst>
                <a:path w="19741" h="12898" extrusionOk="0">
                  <a:moveTo>
                    <a:pt x="19681" y="0"/>
                  </a:moveTo>
                  <a:lnTo>
                    <a:pt x="19431" y="369"/>
                  </a:lnTo>
                  <a:lnTo>
                    <a:pt x="13585" y="9823"/>
                  </a:lnTo>
                  <a:lnTo>
                    <a:pt x="13585" y="9847"/>
                  </a:lnTo>
                  <a:lnTo>
                    <a:pt x="12300" y="11775"/>
                  </a:lnTo>
                  <a:cubicBezTo>
                    <a:pt x="12252" y="11847"/>
                    <a:pt x="12181" y="11906"/>
                    <a:pt x="12097" y="11954"/>
                  </a:cubicBezTo>
                  <a:lnTo>
                    <a:pt x="10418" y="12775"/>
                  </a:lnTo>
                  <a:cubicBezTo>
                    <a:pt x="10347" y="12811"/>
                    <a:pt x="10276" y="12823"/>
                    <a:pt x="10192" y="12823"/>
                  </a:cubicBezTo>
                  <a:lnTo>
                    <a:pt x="10145" y="12823"/>
                  </a:lnTo>
                  <a:lnTo>
                    <a:pt x="8406" y="12645"/>
                  </a:lnTo>
                  <a:cubicBezTo>
                    <a:pt x="8347" y="12645"/>
                    <a:pt x="8287" y="12633"/>
                    <a:pt x="8240" y="12597"/>
                  </a:cubicBezTo>
                  <a:lnTo>
                    <a:pt x="4561" y="10811"/>
                  </a:lnTo>
                  <a:lnTo>
                    <a:pt x="4549" y="10811"/>
                  </a:lnTo>
                  <a:lnTo>
                    <a:pt x="36" y="8430"/>
                  </a:lnTo>
                  <a:lnTo>
                    <a:pt x="0" y="8501"/>
                  </a:lnTo>
                  <a:lnTo>
                    <a:pt x="4477" y="10847"/>
                  </a:lnTo>
                  <a:lnTo>
                    <a:pt x="4513" y="10870"/>
                  </a:lnTo>
                  <a:lnTo>
                    <a:pt x="4525" y="10870"/>
                  </a:lnTo>
                  <a:lnTo>
                    <a:pt x="6037" y="11609"/>
                  </a:lnTo>
                  <a:lnTo>
                    <a:pt x="8204" y="12668"/>
                  </a:lnTo>
                  <a:cubicBezTo>
                    <a:pt x="8263" y="12692"/>
                    <a:pt x="8335" y="12716"/>
                    <a:pt x="8394" y="12716"/>
                  </a:cubicBezTo>
                  <a:lnTo>
                    <a:pt x="9013" y="12775"/>
                  </a:lnTo>
                  <a:lnTo>
                    <a:pt x="10133" y="12895"/>
                  </a:lnTo>
                  <a:cubicBezTo>
                    <a:pt x="10151" y="12897"/>
                    <a:pt x="10169" y="12898"/>
                    <a:pt x="10188" y="12898"/>
                  </a:cubicBezTo>
                  <a:cubicBezTo>
                    <a:pt x="10276" y="12898"/>
                    <a:pt x="10363" y="12874"/>
                    <a:pt x="10442" y="12835"/>
                  </a:cubicBezTo>
                  <a:lnTo>
                    <a:pt x="12133" y="12013"/>
                  </a:lnTo>
                  <a:cubicBezTo>
                    <a:pt x="12228" y="11978"/>
                    <a:pt x="12312" y="11906"/>
                    <a:pt x="12359" y="11823"/>
                  </a:cubicBezTo>
                  <a:lnTo>
                    <a:pt x="13645" y="9882"/>
                  </a:lnTo>
                  <a:lnTo>
                    <a:pt x="13657" y="9870"/>
                  </a:lnTo>
                  <a:lnTo>
                    <a:pt x="13669" y="9835"/>
                  </a:lnTo>
                  <a:lnTo>
                    <a:pt x="19491" y="417"/>
                  </a:lnTo>
                  <a:lnTo>
                    <a:pt x="19741" y="48"/>
                  </a:lnTo>
                  <a:lnTo>
                    <a:pt x="1968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3"/>
            <p:cNvSpPr/>
            <p:nvPr/>
          </p:nvSpPr>
          <p:spPr>
            <a:xfrm rot="10800000" flipH="1">
              <a:off x="263368" y="4321252"/>
              <a:ext cx="804945" cy="951292"/>
            </a:xfrm>
            <a:custGeom>
              <a:avLst/>
              <a:gdLst/>
              <a:ahLst/>
              <a:cxnLst/>
              <a:rect l="l" t="t" r="r" b="b"/>
              <a:pathLst>
                <a:path w="11193" h="13228" extrusionOk="0">
                  <a:moveTo>
                    <a:pt x="11133" y="0"/>
                  </a:moveTo>
                  <a:lnTo>
                    <a:pt x="2096" y="10763"/>
                  </a:lnTo>
                  <a:lnTo>
                    <a:pt x="2096" y="10775"/>
                  </a:lnTo>
                  <a:lnTo>
                    <a:pt x="1" y="13121"/>
                  </a:lnTo>
                  <a:lnTo>
                    <a:pt x="1" y="13228"/>
                  </a:lnTo>
                  <a:lnTo>
                    <a:pt x="2144" y="10835"/>
                  </a:lnTo>
                  <a:lnTo>
                    <a:pt x="2156" y="10811"/>
                  </a:lnTo>
                  <a:lnTo>
                    <a:pt x="10871" y="429"/>
                  </a:lnTo>
                  <a:lnTo>
                    <a:pt x="11193" y="48"/>
                  </a:lnTo>
                  <a:lnTo>
                    <a:pt x="1113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3"/>
            <p:cNvSpPr/>
            <p:nvPr/>
          </p:nvSpPr>
          <p:spPr>
            <a:xfrm rot="10800000" flipH="1">
              <a:off x="7830829" y="5334174"/>
              <a:ext cx="372520" cy="165333"/>
            </a:xfrm>
            <a:custGeom>
              <a:avLst/>
              <a:gdLst/>
              <a:ahLst/>
              <a:cxnLst/>
              <a:rect l="l" t="t" r="r" b="b"/>
              <a:pathLst>
                <a:path w="5180" h="2299" extrusionOk="0">
                  <a:moveTo>
                    <a:pt x="24" y="1"/>
                  </a:moveTo>
                  <a:lnTo>
                    <a:pt x="0" y="84"/>
                  </a:lnTo>
                  <a:lnTo>
                    <a:pt x="72" y="108"/>
                  </a:lnTo>
                  <a:lnTo>
                    <a:pt x="4846" y="1858"/>
                  </a:lnTo>
                  <a:lnTo>
                    <a:pt x="5025" y="2144"/>
                  </a:lnTo>
                  <a:cubicBezTo>
                    <a:pt x="5072" y="2204"/>
                    <a:pt x="5120" y="2263"/>
                    <a:pt x="5180" y="2299"/>
                  </a:cubicBezTo>
                  <a:lnTo>
                    <a:pt x="5180" y="2251"/>
                  </a:lnTo>
                  <a:lnTo>
                    <a:pt x="5084" y="2096"/>
                  </a:lnTo>
                  <a:lnTo>
                    <a:pt x="4882" y="178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3"/>
            <p:cNvSpPr/>
            <p:nvPr/>
          </p:nvSpPr>
          <p:spPr>
            <a:xfrm rot="10800000" flipH="1">
              <a:off x="7123546" y="4947990"/>
              <a:ext cx="260404" cy="750145"/>
            </a:xfrm>
            <a:custGeom>
              <a:avLst/>
              <a:gdLst/>
              <a:ahLst/>
              <a:cxnLst/>
              <a:rect l="l" t="t" r="r" b="b"/>
              <a:pathLst>
                <a:path w="3621" h="10431" extrusionOk="0">
                  <a:moveTo>
                    <a:pt x="3561" y="1"/>
                  </a:moveTo>
                  <a:lnTo>
                    <a:pt x="3537" y="72"/>
                  </a:lnTo>
                  <a:lnTo>
                    <a:pt x="25" y="10323"/>
                  </a:lnTo>
                  <a:lnTo>
                    <a:pt x="1" y="10395"/>
                  </a:lnTo>
                  <a:lnTo>
                    <a:pt x="72" y="10431"/>
                  </a:lnTo>
                  <a:lnTo>
                    <a:pt x="3620" y="36"/>
                  </a:lnTo>
                  <a:lnTo>
                    <a:pt x="356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3"/>
            <p:cNvSpPr/>
            <p:nvPr/>
          </p:nvSpPr>
          <p:spPr>
            <a:xfrm rot="10800000" flipH="1">
              <a:off x="6780224" y="3760388"/>
              <a:ext cx="119954" cy="345983"/>
            </a:xfrm>
            <a:custGeom>
              <a:avLst/>
              <a:gdLst/>
              <a:ahLst/>
              <a:cxnLst/>
              <a:rect l="l" t="t" r="r" b="b"/>
              <a:pathLst>
                <a:path w="1668" h="4811" extrusionOk="0">
                  <a:moveTo>
                    <a:pt x="1596" y="0"/>
                  </a:moveTo>
                  <a:lnTo>
                    <a:pt x="381" y="4013"/>
                  </a:lnTo>
                  <a:cubicBezTo>
                    <a:pt x="370" y="4037"/>
                    <a:pt x="358" y="4060"/>
                    <a:pt x="346" y="4084"/>
                  </a:cubicBezTo>
                  <a:lnTo>
                    <a:pt x="0" y="4810"/>
                  </a:lnTo>
                  <a:lnTo>
                    <a:pt x="84" y="4810"/>
                  </a:lnTo>
                  <a:lnTo>
                    <a:pt x="417" y="4120"/>
                  </a:lnTo>
                  <a:cubicBezTo>
                    <a:pt x="429" y="4096"/>
                    <a:pt x="441" y="4060"/>
                    <a:pt x="453" y="4037"/>
                  </a:cubicBezTo>
                  <a:lnTo>
                    <a:pt x="1644" y="96"/>
                  </a:lnTo>
                  <a:lnTo>
                    <a:pt x="1667" y="24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3"/>
            <p:cNvSpPr/>
            <p:nvPr/>
          </p:nvSpPr>
          <p:spPr>
            <a:xfrm rot="10800000" flipH="1">
              <a:off x="7196324" y="4923180"/>
              <a:ext cx="255226" cy="732958"/>
            </a:xfrm>
            <a:custGeom>
              <a:avLst/>
              <a:gdLst/>
              <a:ahLst/>
              <a:cxnLst/>
              <a:rect l="l" t="t" r="r" b="b"/>
              <a:pathLst>
                <a:path w="3549" h="10192" extrusionOk="0">
                  <a:moveTo>
                    <a:pt x="3489" y="0"/>
                  </a:moveTo>
                  <a:lnTo>
                    <a:pt x="1" y="10168"/>
                  </a:lnTo>
                  <a:lnTo>
                    <a:pt x="72" y="10192"/>
                  </a:lnTo>
                  <a:lnTo>
                    <a:pt x="108" y="10120"/>
                  </a:lnTo>
                  <a:lnTo>
                    <a:pt x="3525" y="119"/>
                  </a:lnTo>
                  <a:lnTo>
                    <a:pt x="3549" y="3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3"/>
            <p:cNvSpPr/>
            <p:nvPr/>
          </p:nvSpPr>
          <p:spPr>
            <a:xfrm rot="10800000" flipH="1">
              <a:off x="6693711" y="3760388"/>
              <a:ext cx="168785" cy="473560"/>
            </a:xfrm>
            <a:custGeom>
              <a:avLst/>
              <a:gdLst/>
              <a:ahLst/>
              <a:cxnLst/>
              <a:rect l="l" t="t" r="r" b="b"/>
              <a:pathLst>
                <a:path w="2347" h="6585" extrusionOk="0">
                  <a:moveTo>
                    <a:pt x="2275" y="0"/>
                  </a:moveTo>
                  <a:lnTo>
                    <a:pt x="2251" y="72"/>
                  </a:lnTo>
                  <a:lnTo>
                    <a:pt x="1858" y="1155"/>
                  </a:lnTo>
                  <a:lnTo>
                    <a:pt x="1846" y="1191"/>
                  </a:lnTo>
                  <a:lnTo>
                    <a:pt x="561" y="5430"/>
                  </a:lnTo>
                  <a:lnTo>
                    <a:pt x="1" y="6584"/>
                  </a:lnTo>
                  <a:lnTo>
                    <a:pt x="84" y="6584"/>
                  </a:lnTo>
                  <a:lnTo>
                    <a:pt x="632" y="5453"/>
                  </a:lnTo>
                  <a:lnTo>
                    <a:pt x="1918" y="1215"/>
                  </a:lnTo>
                  <a:lnTo>
                    <a:pt x="1930" y="1191"/>
                  </a:lnTo>
                  <a:lnTo>
                    <a:pt x="2346" y="24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3"/>
            <p:cNvSpPr/>
            <p:nvPr/>
          </p:nvSpPr>
          <p:spPr>
            <a:xfrm rot="10800000" flipH="1">
              <a:off x="6906075" y="4141393"/>
              <a:ext cx="282626" cy="747556"/>
            </a:xfrm>
            <a:custGeom>
              <a:avLst/>
              <a:gdLst/>
              <a:ahLst/>
              <a:cxnLst/>
              <a:rect l="l" t="t" r="r" b="b"/>
              <a:pathLst>
                <a:path w="3930" h="10395" extrusionOk="0">
                  <a:moveTo>
                    <a:pt x="3846" y="0"/>
                  </a:moveTo>
                  <a:lnTo>
                    <a:pt x="2465" y="3572"/>
                  </a:lnTo>
                  <a:lnTo>
                    <a:pt x="2453" y="3596"/>
                  </a:lnTo>
                  <a:lnTo>
                    <a:pt x="1822" y="4989"/>
                  </a:lnTo>
                  <a:lnTo>
                    <a:pt x="1620" y="5644"/>
                  </a:lnTo>
                  <a:lnTo>
                    <a:pt x="1096" y="7430"/>
                  </a:lnTo>
                  <a:lnTo>
                    <a:pt x="1084" y="7465"/>
                  </a:lnTo>
                  <a:lnTo>
                    <a:pt x="513" y="8954"/>
                  </a:lnTo>
                  <a:lnTo>
                    <a:pt x="1" y="10370"/>
                  </a:lnTo>
                  <a:lnTo>
                    <a:pt x="72" y="10394"/>
                  </a:lnTo>
                  <a:lnTo>
                    <a:pt x="96" y="10323"/>
                  </a:lnTo>
                  <a:lnTo>
                    <a:pt x="596" y="8989"/>
                  </a:lnTo>
                  <a:lnTo>
                    <a:pt x="1156" y="7501"/>
                  </a:lnTo>
                  <a:lnTo>
                    <a:pt x="1167" y="7465"/>
                  </a:lnTo>
                  <a:lnTo>
                    <a:pt x="1167" y="7453"/>
                  </a:lnTo>
                  <a:lnTo>
                    <a:pt x="1703" y="5667"/>
                  </a:lnTo>
                  <a:lnTo>
                    <a:pt x="1894" y="5024"/>
                  </a:lnTo>
                  <a:lnTo>
                    <a:pt x="2525" y="3643"/>
                  </a:lnTo>
                  <a:lnTo>
                    <a:pt x="2525" y="3631"/>
                  </a:lnTo>
                  <a:lnTo>
                    <a:pt x="2537" y="3608"/>
                  </a:lnTo>
                  <a:lnTo>
                    <a:pt x="3894" y="95"/>
                  </a:lnTo>
                  <a:lnTo>
                    <a:pt x="3930" y="24"/>
                  </a:lnTo>
                  <a:lnTo>
                    <a:pt x="384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3"/>
            <p:cNvSpPr/>
            <p:nvPr/>
          </p:nvSpPr>
          <p:spPr>
            <a:xfrm rot="10800000" flipH="1">
              <a:off x="6882991" y="4300685"/>
              <a:ext cx="233796" cy="614873"/>
            </a:xfrm>
            <a:custGeom>
              <a:avLst/>
              <a:gdLst/>
              <a:ahLst/>
              <a:cxnLst/>
              <a:rect l="l" t="t" r="r" b="b"/>
              <a:pathLst>
                <a:path w="3251" h="8550" extrusionOk="0">
                  <a:moveTo>
                    <a:pt x="3179" y="1"/>
                  </a:moveTo>
                  <a:lnTo>
                    <a:pt x="3143" y="72"/>
                  </a:lnTo>
                  <a:lnTo>
                    <a:pt x="1810" y="3537"/>
                  </a:lnTo>
                  <a:lnTo>
                    <a:pt x="1762" y="3644"/>
                  </a:lnTo>
                  <a:lnTo>
                    <a:pt x="1167" y="4942"/>
                  </a:lnTo>
                  <a:cubicBezTo>
                    <a:pt x="1155" y="4966"/>
                    <a:pt x="1143" y="4990"/>
                    <a:pt x="1143" y="5013"/>
                  </a:cubicBezTo>
                  <a:lnTo>
                    <a:pt x="929" y="5704"/>
                  </a:lnTo>
                  <a:lnTo>
                    <a:pt x="405" y="7478"/>
                  </a:lnTo>
                  <a:lnTo>
                    <a:pt x="119" y="8216"/>
                  </a:lnTo>
                  <a:lnTo>
                    <a:pt x="24" y="8454"/>
                  </a:lnTo>
                  <a:lnTo>
                    <a:pt x="0" y="8538"/>
                  </a:lnTo>
                  <a:lnTo>
                    <a:pt x="72" y="8550"/>
                  </a:lnTo>
                  <a:lnTo>
                    <a:pt x="476" y="7502"/>
                  </a:lnTo>
                  <a:lnTo>
                    <a:pt x="1000" y="5728"/>
                  </a:lnTo>
                  <a:lnTo>
                    <a:pt x="1215" y="5037"/>
                  </a:lnTo>
                  <a:cubicBezTo>
                    <a:pt x="1215" y="5013"/>
                    <a:pt x="1227" y="4990"/>
                    <a:pt x="1238" y="4978"/>
                  </a:cubicBezTo>
                  <a:lnTo>
                    <a:pt x="1869" y="3561"/>
                  </a:lnTo>
                  <a:lnTo>
                    <a:pt x="3251" y="37"/>
                  </a:lnTo>
                  <a:lnTo>
                    <a:pt x="317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3"/>
            <p:cNvSpPr/>
            <p:nvPr/>
          </p:nvSpPr>
          <p:spPr>
            <a:xfrm rot="10800000" flipH="1">
              <a:off x="1171869" y="3798072"/>
              <a:ext cx="496717" cy="14599"/>
            </a:xfrm>
            <a:custGeom>
              <a:avLst/>
              <a:gdLst/>
              <a:ahLst/>
              <a:cxnLst/>
              <a:rect l="l" t="t" r="r" b="b"/>
              <a:pathLst>
                <a:path w="6907" h="203" extrusionOk="0">
                  <a:moveTo>
                    <a:pt x="1" y="0"/>
                  </a:moveTo>
                  <a:lnTo>
                    <a:pt x="24" y="24"/>
                  </a:lnTo>
                  <a:lnTo>
                    <a:pt x="48" y="84"/>
                  </a:lnTo>
                  <a:lnTo>
                    <a:pt x="6906" y="203"/>
                  </a:lnTo>
                  <a:lnTo>
                    <a:pt x="6906" y="131"/>
                  </a:lnTo>
                  <a:lnTo>
                    <a:pt x="6382" y="119"/>
                  </a:lnTo>
                  <a:lnTo>
                    <a:pt x="96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3"/>
            <p:cNvSpPr/>
            <p:nvPr/>
          </p:nvSpPr>
          <p:spPr>
            <a:xfrm rot="10800000" flipH="1">
              <a:off x="4639605" y="3999289"/>
              <a:ext cx="615736" cy="722746"/>
            </a:xfrm>
            <a:custGeom>
              <a:avLst/>
              <a:gdLst/>
              <a:ahLst/>
              <a:cxnLst/>
              <a:rect l="l" t="t" r="r" b="b"/>
              <a:pathLst>
                <a:path w="8562" h="10050" extrusionOk="0">
                  <a:moveTo>
                    <a:pt x="1870" y="1"/>
                  </a:moveTo>
                  <a:lnTo>
                    <a:pt x="406" y="1441"/>
                  </a:lnTo>
                  <a:lnTo>
                    <a:pt x="1" y="2620"/>
                  </a:lnTo>
                  <a:lnTo>
                    <a:pt x="215" y="3846"/>
                  </a:lnTo>
                  <a:lnTo>
                    <a:pt x="679" y="4311"/>
                  </a:lnTo>
                  <a:lnTo>
                    <a:pt x="8526" y="10050"/>
                  </a:lnTo>
                  <a:lnTo>
                    <a:pt x="8561" y="9978"/>
                  </a:lnTo>
                  <a:lnTo>
                    <a:pt x="8502" y="9931"/>
                  </a:lnTo>
                  <a:lnTo>
                    <a:pt x="739" y="4263"/>
                  </a:lnTo>
                  <a:lnTo>
                    <a:pt x="287" y="3811"/>
                  </a:lnTo>
                  <a:lnTo>
                    <a:pt x="120" y="2846"/>
                  </a:lnTo>
                  <a:lnTo>
                    <a:pt x="84" y="2620"/>
                  </a:lnTo>
                  <a:lnTo>
                    <a:pt x="465" y="1477"/>
                  </a:lnTo>
                  <a:lnTo>
                    <a:pt x="1870" y="108"/>
                  </a:lnTo>
                  <a:lnTo>
                    <a:pt x="1918" y="60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3"/>
            <p:cNvSpPr/>
            <p:nvPr/>
          </p:nvSpPr>
          <p:spPr>
            <a:xfrm rot="10800000" flipH="1">
              <a:off x="5310068" y="3761252"/>
              <a:ext cx="200427" cy="200427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48" y="1"/>
                  </a:moveTo>
                  <a:lnTo>
                    <a:pt x="0" y="72"/>
                  </a:lnTo>
                  <a:lnTo>
                    <a:pt x="1203" y="965"/>
                  </a:lnTo>
                  <a:cubicBezTo>
                    <a:pt x="1239" y="989"/>
                    <a:pt x="1274" y="1013"/>
                    <a:pt x="1298" y="1048"/>
                  </a:cubicBezTo>
                  <a:lnTo>
                    <a:pt x="2691" y="2787"/>
                  </a:lnTo>
                  <a:lnTo>
                    <a:pt x="2786" y="2787"/>
                  </a:lnTo>
                  <a:lnTo>
                    <a:pt x="1358" y="1001"/>
                  </a:lnTo>
                  <a:cubicBezTo>
                    <a:pt x="1322" y="965"/>
                    <a:pt x="1286" y="929"/>
                    <a:pt x="1251" y="905"/>
                  </a:cubicBezTo>
                  <a:lnTo>
                    <a:pt x="108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3"/>
            <p:cNvSpPr/>
            <p:nvPr/>
          </p:nvSpPr>
          <p:spPr>
            <a:xfrm rot="10800000" flipH="1">
              <a:off x="5242396" y="3760389"/>
              <a:ext cx="168785" cy="155049"/>
            </a:xfrm>
            <a:custGeom>
              <a:avLst/>
              <a:gdLst/>
              <a:ahLst/>
              <a:cxnLst/>
              <a:rect l="l" t="t" r="r" b="b"/>
              <a:pathLst>
                <a:path w="2347" h="2156" extrusionOk="0">
                  <a:moveTo>
                    <a:pt x="48" y="0"/>
                  </a:moveTo>
                  <a:lnTo>
                    <a:pt x="1" y="72"/>
                  </a:lnTo>
                  <a:lnTo>
                    <a:pt x="72" y="120"/>
                  </a:lnTo>
                  <a:lnTo>
                    <a:pt x="1441" y="1143"/>
                  </a:lnTo>
                  <a:lnTo>
                    <a:pt x="2251" y="2155"/>
                  </a:lnTo>
                  <a:lnTo>
                    <a:pt x="2346" y="2155"/>
                  </a:lnTo>
                  <a:lnTo>
                    <a:pt x="1501" y="10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3"/>
            <p:cNvSpPr/>
            <p:nvPr/>
          </p:nvSpPr>
          <p:spPr>
            <a:xfrm rot="10800000" flipH="1">
              <a:off x="4800623" y="4745047"/>
              <a:ext cx="502686" cy="746693"/>
            </a:xfrm>
            <a:custGeom>
              <a:avLst/>
              <a:gdLst/>
              <a:ahLst/>
              <a:cxnLst/>
              <a:rect l="l" t="t" r="r" b="b"/>
              <a:pathLst>
                <a:path w="6990" h="10383" extrusionOk="0">
                  <a:moveTo>
                    <a:pt x="6918" y="0"/>
                  </a:moveTo>
                  <a:lnTo>
                    <a:pt x="5346" y="3191"/>
                  </a:lnTo>
                  <a:cubicBezTo>
                    <a:pt x="5346" y="3203"/>
                    <a:pt x="5334" y="3215"/>
                    <a:pt x="5322" y="3227"/>
                  </a:cubicBezTo>
                  <a:lnTo>
                    <a:pt x="2512" y="7846"/>
                  </a:lnTo>
                  <a:cubicBezTo>
                    <a:pt x="2489" y="7882"/>
                    <a:pt x="2465" y="7918"/>
                    <a:pt x="2429" y="7953"/>
                  </a:cubicBezTo>
                  <a:lnTo>
                    <a:pt x="0" y="10335"/>
                  </a:lnTo>
                  <a:lnTo>
                    <a:pt x="60" y="10382"/>
                  </a:lnTo>
                  <a:lnTo>
                    <a:pt x="107" y="10335"/>
                  </a:lnTo>
                  <a:lnTo>
                    <a:pt x="631" y="9835"/>
                  </a:lnTo>
                  <a:lnTo>
                    <a:pt x="2489" y="8001"/>
                  </a:lnTo>
                  <a:cubicBezTo>
                    <a:pt x="2524" y="7965"/>
                    <a:pt x="2548" y="7930"/>
                    <a:pt x="2572" y="7894"/>
                  </a:cubicBezTo>
                  <a:lnTo>
                    <a:pt x="2786" y="7549"/>
                  </a:lnTo>
                  <a:lnTo>
                    <a:pt x="3108" y="7025"/>
                  </a:lnTo>
                  <a:lnTo>
                    <a:pt x="4846" y="4155"/>
                  </a:lnTo>
                  <a:lnTo>
                    <a:pt x="4882" y="4096"/>
                  </a:lnTo>
                  <a:lnTo>
                    <a:pt x="5382" y="3262"/>
                  </a:lnTo>
                  <a:lnTo>
                    <a:pt x="5406" y="3227"/>
                  </a:lnTo>
                  <a:lnTo>
                    <a:pt x="6953" y="107"/>
                  </a:lnTo>
                  <a:lnTo>
                    <a:pt x="6989" y="36"/>
                  </a:lnTo>
                  <a:lnTo>
                    <a:pt x="691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3"/>
            <p:cNvSpPr/>
            <p:nvPr/>
          </p:nvSpPr>
          <p:spPr>
            <a:xfrm rot="10800000" flipH="1">
              <a:off x="8443040" y="3760388"/>
              <a:ext cx="437603" cy="816954"/>
            </a:xfrm>
            <a:custGeom>
              <a:avLst/>
              <a:gdLst/>
              <a:ahLst/>
              <a:cxnLst/>
              <a:rect l="l" t="t" r="r" b="b"/>
              <a:pathLst>
                <a:path w="6085" h="11360" extrusionOk="0">
                  <a:moveTo>
                    <a:pt x="6084" y="1"/>
                  </a:moveTo>
                  <a:lnTo>
                    <a:pt x="3572" y="4537"/>
                  </a:lnTo>
                  <a:lnTo>
                    <a:pt x="3572" y="4549"/>
                  </a:lnTo>
                  <a:lnTo>
                    <a:pt x="1012" y="9407"/>
                  </a:lnTo>
                  <a:lnTo>
                    <a:pt x="0" y="11359"/>
                  </a:lnTo>
                  <a:lnTo>
                    <a:pt x="84" y="11359"/>
                  </a:lnTo>
                  <a:lnTo>
                    <a:pt x="1084" y="9443"/>
                  </a:lnTo>
                  <a:lnTo>
                    <a:pt x="3632" y="4585"/>
                  </a:lnTo>
                  <a:lnTo>
                    <a:pt x="3644" y="4573"/>
                  </a:lnTo>
                  <a:lnTo>
                    <a:pt x="6084" y="156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3"/>
            <p:cNvSpPr/>
            <p:nvPr/>
          </p:nvSpPr>
          <p:spPr>
            <a:xfrm rot="10800000" flipH="1">
              <a:off x="8577449" y="3760388"/>
              <a:ext cx="215026" cy="401645"/>
            </a:xfrm>
            <a:custGeom>
              <a:avLst/>
              <a:gdLst/>
              <a:ahLst/>
              <a:cxnLst/>
              <a:rect l="l" t="t" r="r" b="b"/>
              <a:pathLst>
                <a:path w="2990" h="5585" extrusionOk="0">
                  <a:moveTo>
                    <a:pt x="2930" y="0"/>
                  </a:moveTo>
                  <a:lnTo>
                    <a:pt x="608" y="4406"/>
                  </a:lnTo>
                  <a:lnTo>
                    <a:pt x="1" y="5584"/>
                  </a:lnTo>
                  <a:lnTo>
                    <a:pt x="84" y="5584"/>
                  </a:lnTo>
                  <a:lnTo>
                    <a:pt x="679" y="4441"/>
                  </a:lnTo>
                  <a:lnTo>
                    <a:pt x="2953" y="108"/>
                  </a:lnTo>
                  <a:lnTo>
                    <a:pt x="2989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3"/>
            <p:cNvSpPr/>
            <p:nvPr/>
          </p:nvSpPr>
          <p:spPr>
            <a:xfrm rot="10800000" flipH="1">
              <a:off x="8821457" y="4222730"/>
              <a:ext cx="59186" cy="108807"/>
            </a:xfrm>
            <a:custGeom>
              <a:avLst/>
              <a:gdLst/>
              <a:ahLst/>
              <a:cxnLst/>
              <a:rect l="l" t="t" r="r" b="b"/>
              <a:pathLst>
                <a:path w="823" h="1513" extrusionOk="0">
                  <a:moveTo>
                    <a:pt x="822" y="0"/>
                  </a:moveTo>
                  <a:lnTo>
                    <a:pt x="1" y="1476"/>
                  </a:lnTo>
                  <a:lnTo>
                    <a:pt x="72" y="1512"/>
                  </a:lnTo>
                  <a:lnTo>
                    <a:pt x="108" y="1453"/>
                  </a:lnTo>
                  <a:lnTo>
                    <a:pt x="822" y="167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3"/>
            <p:cNvSpPr/>
            <p:nvPr/>
          </p:nvSpPr>
          <p:spPr>
            <a:xfrm rot="10800000" flipH="1">
              <a:off x="1785807" y="3760388"/>
              <a:ext cx="238974" cy="569495"/>
            </a:xfrm>
            <a:custGeom>
              <a:avLst/>
              <a:gdLst/>
              <a:ahLst/>
              <a:cxnLst/>
              <a:rect l="l" t="t" r="r" b="b"/>
              <a:pathLst>
                <a:path w="3323" h="7919" extrusionOk="0">
                  <a:moveTo>
                    <a:pt x="3275" y="1"/>
                  </a:moveTo>
                  <a:lnTo>
                    <a:pt x="2989" y="310"/>
                  </a:lnTo>
                  <a:lnTo>
                    <a:pt x="1560" y="1953"/>
                  </a:lnTo>
                  <a:lnTo>
                    <a:pt x="715" y="3120"/>
                  </a:lnTo>
                  <a:lnTo>
                    <a:pt x="203" y="4466"/>
                  </a:lnTo>
                  <a:lnTo>
                    <a:pt x="0" y="7918"/>
                  </a:lnTo>
                  <a:lnTo>
                    <a:pt x="72" y="7918"/>
                  </a:lnTo>
                  <a:lnTo>
                    <a:pt x="274" y="4489"/>
                  </a:lnTo>
                  <a:lnTo>
                    <a:pt x="786" y="3156"/>
                  </a:lnTo>
                  <a:lnTo>
                    <a:pt x="1620" y="2001"/>
                  </a:lnTo>
                  <a:lnTo>
                    <a:pt x="3036" y="358"/>
                  </a:lnTo>
                  <a:lnTo>
                    <a:pt x="3322" y="60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3"/>
            <p:cNvSpPr/>
            <p:nvPr/>
          </p:nvSpPr>
          <p:spPr>
            <a:xfrm rot="10800000" flipH="1">
              <a:off x="1668513" y="3798071"/>
              <a:ext cx="273205" cy="616527"/>
            </a:xfrm>
            <a:custGeom>
              <a:avLst/>
              <a:gdLst/>
              <a:ahLst/>
              <a:cxnLst/>
              <a:rect l="l" t="t" r="r" b="b"/>
              <a:pathLst>
                <a:path w="3799" h="8573" extrusionOk="0">
                  <a:moveTo>
                    <a:pt x="3751" y="0"/>
                  </a:moveTo>
                  <a:lnTo>
                    <a:pt x="3405" y="357"/>
                  </a:lnTo>
                  <a:lnTo>
                    <a:pt x="3382" y="381"/>
                  </a:lnTo>
                  <a:lnTo>
                    <a:pt x="1917" y="2072"/>
                  </a:lnTo>
                  <a:lnTo>
                    <a:pt x="1869" y="2131"/>
                  </a:lnTo>
                  <a:lnTo>
                    <a:pt x="953" y="3417"/>
                  </a:lnTo>
                  <a:cubicBezTo>
                    <a:pt x="905" y="3477"/>
                    <a:pt x="869" y="3536"/>
                    <a:pt x="845" y="3608"/>
                  </a:cubicBezTo>
                  <a:lnTo>
                    <a:pt x="250" y="5167"/>
                  </a:lnTo>
                  <a:cubicBezTo>
                    <a:pt x="214" y="5251"/>
                    <a:pt x="191" y="5334"/>
                    <a:pt x="191" y="5429"/>
                  </a:cubicBezTo>
                  <a:lnTo>
                    <a:pt x="0" y="8501"/>
                  </a:lnTo>
                  <a:lnTo>
                    <a:pt x="0" y="8573"/>
                  </a:lnTo>
                  <a:lnTo>
                    <a:pt x="72" y="8573"/>
                  </a:lnTo>
                  <a:lnTo>
                    <a:pt x="262" y="5429"/>
                  </a:lnTo>
                  <a:cubicBezTo>
                    <a:pt x="274" y="5346"/>
                    <a:pt x="286" y="5275"/>
                    <a:pt x="322" y="5191"/>
                  </a:cubicBezTo>
                  <a:lnTo>
                    <a:pt x="917" y="3632"/>
                  </a:lnTo>
                  <a:cubicBezTo>
                    <a:pt x="941" y="3572"/>
                    <a:pt x="965" y="3512"/>
                    <a:pt x="1012" y="3453"/>
                  </a:cubicBezTo>
                  <a:lnTo>
                    <a:pt x="1929" y="2179"/>
                  </a:lnTo>
                  <a:cubicBezTo>
                    <a:pt x="1941" y="2167"/>
                    <a:pt x="1953" y="2143"/>
                    <a:pt x="1977" y="2131"/>
                  </a:cubicBezTo>
                  <a:lnTo>
                    <a:pt x="3441" y="429"/>
                  </a:lnTo>
                  <a:lnTo>
                    <a:pt x="3465" y="405"/>
                  </a:lnTo>
                  <a:lnTo>
                    <a:pt x="3798" y="48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3"/>
            <p:cNvSpPr/>
            <p:nvPr/>
          </p:nvSpPr>
          <p:spPr>
            <a:xfrm rot="10800000" flipH="1">
              <a:off x="1139364" y="4495070"/>
              <a:ext cx="889660" cy="873408"/>
            </a:xfrm>
            <a:custGeom>
              <a:avLst/>
              <a:gdLst/>
              <a:ahLst/>
              <a:cxnLst/>
              <a:rect l="l" t="t" r="r" b="b"/>
              <a:pathLst>
                <a:path w="12371" h="12145" extrusionOk="0">
                  <a:moveTo>
                    <a:pt x="60" y="1"/>
                  </a:moveTo>
                  <a:lnTo>
                    <a:pt x="0" y="72"/>
                  </a:lnTo>
                  <a:lnTo>
                    <a:pt x="3429" y="3108"/>
                  </a:lnTo>
                  <a:lnTo>
                    <a:pt x="3477" y="3144"/>
                  </a:lnTo>
                  <a:lnTo>
                    <a:pt x="8668" y="8442"/>
                  </a:lnTo>
                  <a:lnTo>
                    <a:pt x="11930" y="11764"/>
                  </a:lnTo>
                  <a:lnTo>
                    <a:pt x="12299" y="12145"/>
                  </a:lnTo>
                  <a:lnTo>
                    <a:pt x="12371" y="12085"/>
                  </a:lnTo>
                  <a:lnTo>
                    <a:pt x="12323" y="12026"/>
                  </a:lnTo>
                  <a:lnTo>
                    <a:pt x="12002" y="11704"/>
                  </a:lnTo>
                  <a:lnTo>
                    <a:pt x="8727" y="8371"/>
                  </a:lnTo>
                  <a:lnTo>
                    <a:pt x="8192" y="7811"/>
                  </a:lnTo>
                  <a:lnTo>
                    <a:pt x="8120" y="7752"/>
                  </a:lnTo>
                  <a:lnTo>
                    <a:pt x="3536" y="3084"/>
                  </a:lnTo>
                  <a:lnTo>
                    <a:pt x="3501" y="3037"/>
                  </a:lnTo>
                  <a:lnTo>
                    <a:pt x="119" y="4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3"/>
            <p:cNvSpPr/>
            <p:nvPr/>
          </p:nvSpPr>
          <p:spPr>
            <a:xfrm rot="10800000" flipH="1">
              <a:off x="1063997" y="4411146"/>
              <a:ext cx="881966" cy="866576"/>
            </a:xfrm>
            <a:custGeom>
              <a:avLst/>
              <a:gdLst/>
              <a:ahLst/>
              <a:cxnLst/>
              <a:rect l="l" t="t" r="r" b="b"/>
              <a:pathLst>
                <a:path w="12264" h="12050" extrusionOk="0">
                  <a:moveTo>
                    <a:pt x="60" y="1"/>
                  </a:moveTo>
                  <a:lnTo>
                    <a:pt x="0" y="72"/>
                  </a:lnTo>
                  <a:lnTo>
                    <a:pt x="60" y="120"/>
                  </a:lnTo>
                  <a:lnTo>
                    <a:pt x="3370" y="3049"/>
                  </a:lnTo>
                  <a:lnTo>
                    <a:pt x="8549" y="8323"/>
                  </a:lnTo>
                  <a:lnTo>
                    <a:pt x="11811" y="11657"/>
                  </a:lnTo>
                  <a:lnTo>
                    <a:pt x="12145" y="12002"/>
                  </a:lnTo>
                  <a:lnTo>
                    <a:pt x="12204" y="12050"/>
                  </a:lnTo>
                  <a:lnTo>
                    <a:pt x="12264" y="11978"/>
                  </a:lnTo>
                  <a:lnTo>
                    <a:pt x="11883" y="11585"/>
                  </a:lnTo>
                  <a:lnTo>
                    <a:pt x="8609" y="8252"/>
                  </a:lnTo>
                  <a:lnTo>
                    <a:pt x="3441" y="298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3"/>
            <p:cNvSpPr/>
            <p:nvPr/>
          </p:nvSpPr>
          <p:spPr>
            <a:xfrm rot="10800000" flipH="1">
              <a:off x="3851046" y="4706519"/>
              <a:ext cx="40344" cy="5250"/>
            </a:xfrm>
            <a:custGeom>
              <a:avLst/>
              <a:gdLst/>
              <a:ahLst/>
              <a:cxnLst/>
              <a:rect l="l" t="t" r="r" b="b"/>
              <a:pathLst>
                <a:path w="561" h="73" extrusionOk="0">
                  <a:moveTo>
                    <a:pt x="560" y="1"/>
                  </a:moveTo>
                  <a:lnTo>
                    <a:pt x="0" y="25"/>
                  </a:lnTo>
                  <a:lnTo>
                    <a:pt x="0" y="72"/>
                  </a:lnTo>
                  <a:lnTo>
                    <a:pt x="560" y="4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 rot="10800000" flipH="1">
              <a:off x="3213161" y="4706518"/>
              <a:ext cx="608832" cy="860607"/>
            </a:xfrm>
            <a:custGeom>
              <a:avLst/>
              <a:gdLst/>
              <a:ahLst/>
              <a:cxnLst/>
              <a:rect l="l" t="t" r="r" b="b"/>
              <a:pathLst>
                <a:path w="8466" h="11967" extrusionOk="0">
                  <a:moveTo>
                    <a:pt x="1239" y="0"/>
                  </a:moveTo>
                  <a:lnTo>
                    <a:pt x="1215" y="2001"/>
                  </a:lnTo>
                  <a:lnTo>
                    <a:pt x="1048" y="2024"/>
                  </a:lnTo>
                  <a:cubicBezTo>
                    <a:pt x="941" y="2024"/>
                    <a:pt x="858" y="2120"/>
                    <a:pt x="858" y="2227"/>
                  </a:cubicBezTo>
                  <a:lnTo>
                    <a:pt x="893" y="3656"/>
                  </a:lnTo>
                  <a:cubicBezTo>
                    <a:pt x="893" y="3667"/>
                    <a:pt x="893" y="3679"/>
                    <a:pt x="893" y="3691"/>
                  </a:cubicBezTo>
                  <a:lnTo>
                    <a:pt x="1262" y="5251"/>
                  </a:lnTo>
                  <a:lnTo>
                    <a:pt x="1239" y="6049"/>
                  </a:lnTo>
                  <a:lnTo>
                    <a:pt x="929" y="7597"/>
                  </a:lnTo>
                  <a:lnTo>
                    <a:pt x="500" y="8537"/>
                  </a:lnTo>
                  <a:lnTo>
                    <a:pt x="36" y="9252"/>
                  </a:lnTo>
                  <a:cubicBezTo>
                    <a:pt x="12" y="9287"/>
                    <a:pt x="0" y="9335"/>
                    <a:pt x="0" y="9382"/>
                  </a:cubicBezTo>
                  <a:lnTo>
                    <a:pt x="36" y="9668"/>
                  </a:lnTo>
                  <a:cubicBezTo>
                    <a:pt x="36" y="9740"/>
                    <a:pt x="96" y="9811"/>
                    <a:pt x="167" y="9835"/>
                  </a:cubicBezTo>
                  <a:lnTo>
                    <a:pt x="1989" y="10561"/>
                  </a:lnTo>
                  <a:lnTo>
                    <a:pt x="2001" y="10561"/>
                  </a:lnTo>
                  <a:lnTo>
                    <a:pt x="5918" y="11919"/>
                  </a:lnTo>
                  <a:cubicBezTo>
                    <a:pt x="5942" y="11930"/>
                    <a:pt x="5965" y="11930"/>
                    <a:pt x="5989" y="11930"/>
                  </a:cubicBezTo>
                  <a:lnTo>
                    <a:pt x="7597" y="11930"/>
                  </a:lnTo>
                  <a:lnTo>
                    <a:pt x="8466" y="11966"/>
                  </a:lnTo>
                  <a:lnTo>
                    <a:pt x="8466" y="11919"/>
                  </a:lnTo>
                  <a:lnTo>
                    <a:pt x="7585" y="11883"/>
                  </a:lnTo>
                  <a:lnTo>
                    <a:pt x="5930" y="11883"/>
                  </a:lnTo>
                  <a:lnTo>
                    <a:pt x="2012" y="10525"/>
                  </a:lnTo>
                  <a:lnTo>
                    <a:pt x="179" y="9787"/>
                  </a:lnTo>
                  <a:cubicBezTo>
                    <a:pt x="119" y="9775"/>
                    <a:pt x="84" y="9716"/>
                    <a:pt x="84" y="9656"/>
                  </a:cubicBezTo>
                  <a:lnTo>
                    <a:pt x="48" y="9382"/>
                  </a:lnTo>
                  <a:cubicBezTo>
                    <a:pt x="48" y="9347"/>
                    <a:pt x="48" y="9299"/>
                    <a:pt x="72" y="9275"/>
                  </a:cubicBezTo>
                  <a:lnTo>
                    <a:pt x="536" y="8561"/>
                  </a:lnTo>
                  <a:lnTo>
                    <a:pt x="965" y="7608"/>
                  </a:lnTo>
                  <a:lnTo>
                    <a:pt x="1274" y="6061"/>
                  </a:lnTo>
                  <a:lnTo>
                    <a:pt x="1310" y="5239"/>
                  </a:lnTo>
                  <a:lnTo>
                    <a:pt x="941" y="3679"/>
                  </a:lnTo>
                  <a:cubicBezTo>
                    <a:pt x="941" y="3667"/>
                    <a:pt x="941" y="3656"/>
                    <a:pt x="941" y="3644"/>
                  </a:cubicBezTo>
                  <a:lnTo>
                    <a:pt x="905" y="2227"/>
                  </a:lnTo>
                  <a:cubicBezTo>
                    <a:pt x="905" y="2143"/>
                    <a:pt x="965" y="2072"/>
                    <a:pt x="1048" y="2072"/>
                  </a:cubicBezTo>
                  <a:lnTo>
                    <a:pt x="1262" y="2048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 rot="10800000" flipH="1">
              <a:off x="3238835" y="4723633"/>
              <a:ext cx="650831" cy="841765"/>
            </a:xfrm>
            <a:custGeom>
              <a:avLst/>
              <a:gdLst/>
              <a:ahLst/>
              <a:cxnLst/>
              <a:rect l="l" t="t" r="r" b="b"/>
              <a:pathLst>
                <a:path w="9050" h="11705" extrusionOk="0">
                  <a:moveTo>
                    <a:pt x="1251" y="0"/>
                  </a:moveTo>
                  <a:lnTo>
                    <a:pt x="1203" y="2179"/>
                  </a:lnTo>
                  <a:cubicBezTo>
                    <a:pt x="1203" y="2250"/>
                    <a:pt x="1144" y="2322"/>
                    <a:pt x="1060" y="2334"/>
                  </a:cubicBezTo>
                  <a:lnTo>
                    <a:pt x="858" y="2346"/>
                  </a:lnTo>
                  <a:lnTo>
                    <a:pt x="893" y="3608"/>
                  </a:lnTo>
                  <a:lnTo>
                    <a:pt x="1263" y="5167"/>
                  </a:lnTo>
                  <a:cubicBezTo>
                    <a:pt x="1263" y="5179"/>
                    <a:pt x="1263" y="5191"/>
                    <a:pt x="1263" y="5215"/>
                  </a:cubicBezTo>
                  <a:lnTo>
                    <a:pt x="1227" y="6060"/>
                  </a:lnTo>
                  <a:lnTo>
                    <a:pt x="1227" y="6084"/>
                  </a:lnTo>
                  <a:lnTo>
                    <a:pt x="917" y="7668"/>
                  </a:lnTo>
                  <a:cubicBezTo>
                    <a:pt x="917" y="7680"/>
                    <a:pt x="905" y="7692"/>
                    <a:pt x="905" y="7704"/>
                  </a:cubicBezTo>
                  <a:lnTo>
                    <a:pt x="453" y="8680"/>
                  </a:lnTo>
                  <a:lnTo>
                    <a:pt x="441" y="8704"/>
                  </a:lnTo>
                  <a:lnTo>
                    <a:pt x="1" y="9382"/>
                  </a:lnTo>
                  <a:lnTo>
                    <a:pt x="12" y="9513"/>
                  </a:lnTo>
                  <a:lnTo>
                    <a:pt x="1751" y="10204"/>
                  </a:lnTo>
                  <a:lnTo>
                    <a:pt x="5644" y="11549"/>
                  </a:lnTo>
                  <a:lnTo>
                    <a:pt x="7228" y="11549"/>
                  </a:lnTo>
                  <a:lnTo>
                    <a:pt x="8299" y="11585"/>
                  </a:lnTo>
                  <a:lnTo>
                    <a:pt x="9040" y="11550"/>
                  </a:lnTo>
                  <a:lnTo>
                    <a:pt x="9040" y="11550"/>
                  </a:lnTo>
                  <a:lnTo>
                    <a:pt x="9037" y="11502"/>
                  </a:lnTo>
                  <a:lnTo>
                    <a:pt x="8299" y="11537"/>
                  </a:lnTo>
                  <a:lnTo>
                    <a:pt x="7228" y="11502"/>
                  </a:lnTo>
                  <a:lnTo>
                    <a:pt x="5668" y="11502"/>
                  </a:lnTo>
                  <a:lnTo>
                    <a:pt x="1798" y="10156"/>
                  </a:lnTo>
                  <a:lnTo>
                    <a:pt x="84" y="9478"/>
                  </a:lnTo>
                  <a:lnTo>
                    <a:pt x="72" y="9394"/>
                  </a:lnTo>
                  <a:lnTo>
                    <a:pt x="501" y="8727"/>
                  </a:lnTo>
                  <a:cubicBezTo>
                    <a:pt x="512" y="8727"/>
                    <a:pt x="512" y="8716"/>
                    <a:pt x="524" y="8704"/>
                  </a:cubicBezTo>
                  <a:lnTo>
                    <a:pt x="965" y="7727"/>
                  </a:lnTo>
                  <a:cubicBezTo>
                    <a:pt x="977" y="7715"/>
                    <a:pt x="977" y="7692"/>
                    <a:pt x="977" y="7680"/>
                  </a:cubicBezTo>
                  <a:lnTo>
                    <a:pt x="1298" y="6108"/>
                  </a:lnTo>
                  <a:cubicBezTo>
                    <a:pt x="1298" y="6096"/>
                    <a:pt x="1298" y="6084"/>
                    <a:pt x="1298" y="6072"/>
                  </a:cubicBezTo>
                  <a:lnTo>
                    <a:pt x="1322" y="5215"/>
                  </a:lnTo>
                  <a:cubicBezTo>
                    <a:pt x="1334" y="5203"/>
                    <a:pt x="1334" y="5179"/>
                    <a:pt x="1322" y="5167"/>
                  </a:cubicBezTo>
                  <a:lnTo>
                    <a:pt x="953" y="3608"/>
                  </a:lnTo>
                  <a:lnTo>
                    <a:pt x="929" y="2393"/>
                  </a:lnTo>
                  <a:lnTo>
                    <a:pt x="1072" y="2381"/>
                  </a:lnTo>
                  <a:cubicBezTo>
                    <a:pt x="1179" y="2370"/>
                    <a:pt x="1263" y="2286"/>
                    <a:pt x="1263" y="2179"/>
                  </a:cubicBezTo>
                  <a:lnTo>
                    <a:pt x="1298" y="0"/>
                  </a:lnTo>
                  <a:close/>
                  <a:moveTo>
                    <a:pt x="9049" y="11549"/>
                  </a:moveTo>
                  <a:lnTo>
                    <a:pt x="9040" y="11550"/>
                  </a:lnTo>
                  <a:lnTo>
                    <a:pt x="9040" y="11550"/>
                  </a:lnTo>
                  <a:lnTo>
                    <a:pt x="9049" y="11704"/>
                  </a:lnTo>
                  <a:lnTo>
                    <a:pt x="9049" y="11549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 rot="10800000" flipH="1">
              <a:off x="3847594" y="4480490"/>
              <a:ext cx="3524" cy="229553"/>
            </a:xfrm>
            <a:custGeom>
              <a:avLst/>
              <a:gdLst/>
              <a:ahLst/>
              <a:cxnLst/>
              <a:rect l="l" t="t" r="r" b="b"/>
              <a:pathLst>
                <a:path w="49" h="3192" extrusionOk="0">
                  <a:moveTo>
                    <a:pt x="1" y="1"/>
                  </a:moveTo>
                  <a:lnTo>
                    <a:pt x="1" y="3191"/>
                  </a:lnTo>
                  <a:lnTo>
                    <a:pt x="48" y="3191"/>
                  </a:lnTo>
                  <a:lnTo>
                    <a:pt x="48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 rot="10800000" flipH="1">
              <a:off x="3821921" y="4480490"/>
              <a:ext cx="3524" cy="229553"/>
            </a:xfrm>
            <a:custGeom>
              <a:avLst/>
              <a:gdLst/>
              <a:ahLst/>
              <a:cxnLst/>
              <a:rect l="l" t="t" r="r" b="b"/>
              <a:pathLst>
                <a:path w="49" h="3192" extrusionOk="0">
                  <a:moveTo>
                    <a:pt x="1" y="1"/>
                  </a:moveTo>
                  <a:lnTo>
                    <a:pt x="1" y="48"/>
                  </a:lnTo>
                  <a:lnTo>
                    <a:pt x="1" y="3191"/>
                  </a:lnTo>
                  <a:lnTo>
                    <a:pt x="48" y="319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 rot="10800000" flipH="1">
              <a:off x="263368" y="4518156"/>
              <a:ext cx="68607" cy="67744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1" y="1"/>
                  </a:moveTo>
                  <a:lnTo>
                    <a:pt x="1" y="108"/>
                  </a:lnTo>
                  <a:lnTo>
                    <a:pt x="906" y="941"/>
                  </a:lnTo>
                  <a:lnTo>
                    <a:pt x="953" y="8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3"/>
            <p:cNvSpPr/>
            <p:nvPr/>
          </p:nvSpPr>
          <p:spPr>
            <a:xfrm rot="10800000" flipH="1">
              <a:off x="263368" y="4437683"/>
              <a:ext cx="72850" cy="84860"/>
            </a:xfrm>
            <a:custGeom>
              <a:avLst/>
              <a:gdLst/>
              <a:ahLst/>
              <a:cxnLst/>
              <a:rect l="l" t="t" r="r" b="b"/>
              <a:pathLst>
                <a:path w="1013" h="1180" extrusionOk="0">
                  <a:moveTo>
                    <a:pt x="953" y="1"/>
                  </a:moveTo>
                  <a:lnTo>
                    <a:pt x="906" y="60"/>
                  </a:lnTo>
                  <a:lnTo>
                    <a:pt x="1" y="1072"/>
                  </a:lnTo>
                  <a:lnTo>
                    <a:pt x="1" y="1180"/>
                  </a:lnTo>
                  <a:lnTo>
                    <a:pt x="1013" y="49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53" name="Google Shape;25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Char char="●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Char char="○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Char char="■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Char char="●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Char char="○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Char char="■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Char char="●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Char char="○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ts Mill Goudy"/>
              <a:buChar char="■"/>
              <a:defRPr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ts Mill Goudy"/>
              <a:buNone/>
              <a:defRPr sz="3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ts Mill Goudy"/>
              <a:buNone/>
              <a:defRPr sz="3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ts Mill Goudy"/>
              <a:buNone/>
              <a:defRPr sz="3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ts Mill Goudy"/>
              <a:buNone/>
              <a:defRPr sz="3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ts Mill Goudy"/>
              <a:buNone/>
              <a:defRPr sz="3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ts Mill Goudy"/>
              <a:buNone/>
              <a:defRPr sz="3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ts Mill Goudy"/>
              <a:buNone/>
              <a:defRPr sz="3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ts Mill Goudy"/>
              <a:buNone/>
              <a:defRPr sz="3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ts Mill Goudy"/>
              <a:buNone/>
              <a:defRPr sz="3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9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oogle Shape;5121;p74"/>
          <p:cNvGrpSpPr/>
          <p:nvPr/>
        </p:nvGrpSpPr>
        <p:grpSpPr>
          <a:xfrm>
            <a:off x="1919105" y="658638"/>
            <a:ext cx="5610589" cy="3488470"/>
            <a:chOff x="2047471" y="658638"/>
            <a:chExt cx="5610589" cy="3488470"/>
          </a:xfrm>
        </p:grpSpPr>
        <p:sp>
          <p:nvSpPr>
            <p:cNvPr id="5122" name="Google Shape;5122;p74"/>
            <p:cNvSpPr/>
            <p:nvPr/>
          </p:nvSpPr>
          <p:spPr>
            <a:xfrm rot="809342">
              <a:off x="2147035" y="2249832"/>
              <a:ext cx="896617" cy="873188"/>
            </a:xfrm>
            <a:custGeom>
              <a:avLst/>
              <a:gdLst/>
              <a:ahLst/>
              <a:cxnLst/>
              <a:rect l="l" t="t" r="r" b="b"/>
              <a:pathLst>
                <a:path w="12827" h="13057" fill="none" extrusionOk="0">
                  <a:moveTo>
                    <a:pt x="12827" y="1"/>
                  </a:moveTo>
                  <a:lnTo>
                    <a:pt x="12827" y="3788"/>
                  </a:lnTo>
                  <a:lnTo>
                    <a:pt x="7763" y="5064"/>
                  </a:lnTo>
                  <a:lnTo>
                    <a:pt x="7763" y="11111"/>
                  </a:lnTo>
                  <a:lnTo>
                    <a:pt x="1" y="13057"/>
                  </a:lnTo>
                  <a:lnTo>
                    <a:pt x="2574" y="7449"/>
                  </a:lnTo>
                  <a:lnTo>
                    <a:pt x="1" y="320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74"/>
            <p:cNvSpPr/>
            <p:nvPr/>
          </p:nvSpPr>
          <p:spPr>
            <a:xfrm rot="809342">
              <a:off x="2750653" y="2322556"/>
              <a:ext cx="358381" cy="338722"/>
            </a:xfrm>
            <a:custGeom>
              <a:avLst/>
              <a:gdLst/>
              <a:ahLst/>
              <a:cxnLst/>
              <a:rect l="l" t="t" r="r" b="b"/>
              <a:pathLst>
                <a:path w="5127" h="5065" fill="none" extrusionOk="0">
                  <a:moveTo>
                    <a:pt x="0" y="5064"/>
                  </a:moveTo>
                  <a:lnTo>
                    <a:pt x="0" y="4876"/>
                  </a:lnTo>
                  <a:lnTo>
                    <a:pt x="4938" y="63"/>
                  </a:lnTo>
                  <a:lnTo>
                    <a:pt x="5127" y="1"/>
                  </a:lnTo>
                  <a:lnTo>
                    <a:pt x="5064" y="3788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74"/>
            <p:cNvSpPr/>
            <p:nvPr/>
          </p:nvSpPr>
          <p:spPr>
            <a:xfrm rot="809342">
              <a:off x="2692285" y="2150371"/>
              <a:ext cx="3848106" cy="1574240"/>
            </a:xfrm>
            <a:custGeom>
              <a:avLst/>
              <a:gdLst/>
              <a:ahLst/>
              <a:cxnLst/>
              <a:rect l="l" t="t" r="r" b="b"/>
              <a:pathLst>
                <a:path w="55051" h="23540" fill="none" extrusionOk="0">
                  <a:moveTo>
                    <a:pt x="55050" y="9834"/>
                  </a:moveTo>
                  <a:lnTo>
                    <a:pt x="0" y="23539"/>
                  </a:lnTo>
                  <a:lnTo>
                    <a:pt x="0" y="13705"/>
                  </a:lnTo>
                  <a:lnTo>
                    <a:pt x="5505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74"/>
            <p:cNvSpPr/>
            <p:nvPr/>
          </p:nvSpPr>
          <p:spPr>
            <a:xfrm rot="849394">
              <a:off x="6708242" y="1686882"/>
              <a:ext cx="856569" cy="869028"/>
            </a:xfrm>
            <a:custGeom>
              <a:avLst/>
              <a:gdLst/>
              <a:ahLst/>
              <a:cxnLst/>
              <a:rect l="l" t="t" r="r" b="b"/>
              <a:pathLst>
                <a:path w="12849" h="13036" fill="none" extrusionOk="0">
                  <a:moveTo>
                    <a:pt x="12848" y="1"/>
                  </a:moveTo>
                  <a:lnTo>
                    <a:pt x="9668" y="5629"/>
                  </a:lnTo>
                  <a:lnTo>
                    <a:pt x="12848" y="9835"/>
                  </a:lnTo>
                  <a:lnTo>
                    <a:pt x="1" y="13036"/>
                  </a:lnTo>
                  <a:lnTo>
                    <a:pt x="1" y="9228"/>
                  </a:lnTo>
                  <a:lnTo>
                    <a:pt x="5064" y="7972"/>
                  </a:lnTo>
                  <a:lnTo>
                    <a:pt x="5064" y="1926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74"/>
            <p:cNvSpPr/>
            <p:nvPr/>
          </p:nvSpPr>
          <p:spPr>
            <a:xfrm rot="849394">
              <a:off x="6650619" y="2150934"/>
              <a:ext cx="337655" cy="333385"/>
            </a:xfrm>
            <a:custGeom>
              <a:avLst/>
              <a:gdLst/>
              <a:ahLst/>
              <a:cxnLst/>
              <a:rect l="l" t="t" r="r" b="b"/>
              <a:pathLst>
                <a:path w="5065" h="5001" fill="none" extrusionOk="0">
                  <a:moveTo>
                    <a:pt x="5064" y="0"/>
                  </a:moveTo>
                  <a:lnTo>
                    <a:pt x="5064" y="335"/>
                  </a:lnTo>
                  <a:lnTo>
                    <a:pt x="127" y="4959"/>
                  </a:lnTo>
                  <a:lnTo>
                    <a:pt x="1" y="5001"/>
                  </a:lnTo>
                  <a:lnTo>
                    <a:pt x="1" y="119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74"/>
            <p:cNvSpPr/>
            <p:nvPr/>
          </p:nvSpPr>
          <p:spPr>
            <a:xfrm rot="849394">
              <a:off x="3379368" y="1083577"/>
              <a:ext cx="3669936" cy="1570664"/>
            </a:xfrm>
            <a:custGeom>
              <a:avLst/>
              <a:gdLst/>
              <a:ahLst/>
              <a:cxnLst/>
              <a:rect l="l" t="t" r="r" b="b"/>
              <a:pathLst>
                <a:path w="55051" h="23561" fill="none" extrusionOk="0">
                  <a:moveTo>
                    <a:pt x="55050" y="9855"/>
                  </a:moveTo>
                  <a:lnTo>
                    <a:pt x="0" y="23560"/>
                  </a:lnTo>
                  <a:lnTo>
                    <a:pt x="0" y="13726"/>
                  </a:lnTo>
                  <a:lnTo>
                    <a:pt x="5505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28" name="Google Shape;5128;p74"/>
            <p:cNvCxnSpPr/>
            <p:nvPr/>
          </p:nvCxnSpPr>
          <p:spPr>
            <a:xfrm>
              <a:off x="3242329" y="2182316"/>
              <a:ext cx="1669140" cy="43620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9" name="Google Shape;5129;p74"/>
            <p:cNvCxnSpPr/>
            <p:nvPr/>
          </p:nvCxnSpPr>
          <p:spPr>
            <a:xfrm>
              <a:off x="5123400" y="2189000"/>
              <a:ext cx="1560600" cy="431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30" name="Google Shape;5130;p74"/>
          <p:cNvSpPr txBox="1">
            <a:spLocks noGrp="1"/>
          </p:cNvSpPr>
          <p:nvPr>
            <p:ph type="subTitle" idx="1"/>
          </p:nvPr>
        </p:nvSpPr>
        <p:spPr>
          <a:xfrm>
            <a:off x="2269350" y="3470929"/>
            <a:ext cx="46053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Evelyn “Alex” Leal Felix</a:t>
            </a:r>
            <a:endParaRPr dirty="0"/>
          </a:p>
        </p:txBody>
      </p:sp>
      <p:sp>
        <p:nvSpPr>
          <p:cNvPr id="5131" name="Google Shape;5131;p74"/>
          <p:cNvSpPr txBox="1">
            <a:spLocks noGrp="1"/>
          </p:cNvSpPr>
          <p:nvPr>
            <p:ph type="title"/>
          </p:nvPr>
        </p:nvSpPr>
        <p:spPr>
          <a:xfrm rot="-1761">
            <a:off x="3036370" y="1525918"/>
            <a:ext cx="4099201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Presentation of</a:t>
            </a:r>
            <a:endParaRPr dirty="0"/>
          </a:p>
        </p:txBody>
      </p:sp>
      <p:sp>
        <p:nvSpPr>
          <p:cNvPr id="5132" name="Google Shape;5132;p74"/>
          <p:cNvSpPr/>
          <p:nvPr/>
        </p:nvSpPr>
        <p:spPr>
          <a:xfrm>
            <a:off x="1766725" y="3424976"/>
            <a:ext cx="5610640" cy="534404"/>
          </a:xfrm>
          <a:custGeom>
            <a:avLst/>
            <a:gdLst/>
            <a:ahLst/>
            <a:cxnLst/>
            <a:rect l="l" t="t" r="r" b="b"/>
            <a:pathLst>
              <a:path w="73234" h="12555" fill="none" extrusionOk="0">
                <a:moveTo>
                  <a:pt x="73233" y="0"/>
                </a:moveTo>
                <a:lnTo>
                  <a:pt x="1" y="0"/>
                </a:lnTo>
                <a:lnTo>
                  <a:pt x="4709" y="6277"/>
                </a:lnTo>
                <a:lnTo>
                  <a:pt x="1" y="12554"/>
                </a:lnTo>
                <a:lnTo>
                  <a:pt x="73233" y="12554"/>
                </a:lnTo>
                <a:lnTo>
                  <a:pt x="68526" y="6277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3" name="Google Shape;5133;p74"/>
          <p:cNvSpPr txBox="1">
            <a:spLocks noGrp="1"/>
          </p:cNvSpPr>
          <p:nvPr>
            <p:ph type="title" idx="2"/>
          </p:nvPr>
        </p:nvSpPr>
        <p:spPr>
          <a:xfrm>
            <a:off x="2620158" y="2625104"/>
            <a:ext cx="3804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Harry Potter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Google Shape;5138;p7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it?</a:t>
            </a:r>
            <a:endParaRPr dirty="0"/>
          </a:p>
        </p:txBody>
      </p:sp>
      <p:sp>
        <p:nvSpPr>
          <p:cNvPr id="5139" name="Google Shape;5139;p75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Arial"/>
              <a:buNone/>
            </a:pPr>
            <a:r>
              <a:rPr lang="es-ES" sz="1600" dirty="0"/>
              <a:t>Harry Potter </a:t>
            </a:r>
            <a:r>
              <a:rPr lang="es-ES" sz="1600" dirty="0" err="1"/>
              <a:t>is</a:t>
            </a:r>
            <a:r>
              <a:rPr lang="es-ES" sz="1600" dirty="0"/>
              <a:t> a saga </a:t>
            </a:r>
            <a:r>
              <a:rPr lang="es-ES" sz="1600" dirty="0" err="1"/>
              <a:t>written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autor J.K. Rowling, which </a:t>
            </a:r>
            <a:r>
              <a:rPr lang="es-ES" sz="1600" dirty="0" err="1"/>
              <a:t>chronicles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adventures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young</a:t>
            </a:r>
            <a:r>
              <a:rPr lang="es-ES" sz="1600" dirty="0"/>
              <a:t> </a:t>
            </a:r>
            <a:r>
              <a:rPr lang="es-ES" sz="1600" dirty="0" err="1"/>
              <a:t>wizard</a:t>
            </a:r>
            <a:r>
              <a:rPr lang="es-ES" sz="1600" dirty="0"/>
              <a:t> Harry Potter and </a:t>
            </a:r>
            <a:r>
              <a:rPr lang="es-ES" sz="1600" dirty="0" err="1"/>
              <a:t>his</a:t>
            </a:r>
            <a:r>
              <a:rPr lang="es-ES" sz="1600" dirty="0"/>
              <a:t> </a:t>
            </a:r>
            <a:r>
              <a:rPr lang="es-ES" sz="1600" dirty="0" err="1"/>
              <a:t>friends</a:t>
            </a:r>
            <a:r>
              <a:rPr lang="es-ES" sz="1600" dirty="0"/>
              <a:t> Ron </a:t>
            </a:r>
            <a:r>
              <a:rPr lang="es-ES" sz="1600" dirty="0" err="1"/>
              <a:t>Weasley</a:t>
            </a:r>
            <a:r>
              <a:rPr lang="es-ES" sz="1600" dirty="0"/>
              <a:t> and Hermione </a:t>
            </a:r>
            <a:r>
              <a:rPr lang="es-ES" sz="1600" dirty="0" err="1"/>
              <a:t>Granger</a:t>
            </a:r>
            <a:r>
              <a:rPr lang="es-ES" sz="1600" dirty="0"/>
              <a:t>, </a:t>
            </a:r>
            <a:r>
              <a:rPr lang="es-ES" sz="1600" dirty="0" err="1"/>
              <a:t>during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7 </a:t>
            </a:r>
            <a:r>
              <a:rPr lang="es-ES" sz="1600" dirty="0" err="1"/>
              <a:t>years</a:t>
            </a:r>
            <a:r>
              <a:rPr lang="es-ES" sz="1600" dirty="0"/>
              <a:t> </a:t>
            </a:r>
            <a:r>
              <a:rPr lang="es-ES" sz="1600" dirty="0" err="1"/>
              <a:t>they</a:t>
            </a:r>
            <a:r>
              <a:rPr lang="es-ES" sz="1600" dirty="0"/>
              <a:t> </a:t>
            </a:r>
            <a:r>
              <a:rPr lang="es-ES" sz="1600" dirty="0" err="1"/>
              <a:t>spend</a:t>
            </a:r>
            <a:r>
              <a:rPr lang="es-ES" sz="1600" dirty="0"/>
              <a:t> at Hogwarts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Witchcraft</a:t>
            </a:r>
            <a:r>
              <a:rPr lang="es-ES" sz="1600" dirty="0"/>
              <a:t> and </a:t>
            </a:r>
            <a:r>
              <a:rPr lang="es-ES" sz="1600" dirty="0" err="1"/>
              <a:t>Wizardry</a:t>
            </a:r>
            <a:r>
              <a:rPr lang="es-ES" sz="1600" dirty="0"/>
              <a:t>.</a:t>
            </a:r>
            <a:endParaRPr sz="1600" dirty="0"/>
          </a:p>
        </p:txBody>
      </p:sp>
      <p:sp>
        <p:nvSpPr>
          <p:cNvPr id="5140" name="Google Shape;5140;p75"/>
          <p:cNvSpPr/>
          <p:nvPr/>
        </p:nvSpPr>
        <p:spPr>
          <a:xfrm rot="5400000">
            <a:off x="6513845" y="4535605"/>
            <a:ext cx="50773" cy="55413"/>
          </a:xfrm>
          <a:custGeom>
            <a:avLst/>
            <a:gdLst/>
            <a:ahLst/>
            <a:cxnLst/>
            <a:rect l="l" t="t" r="r" b="b"/>
            <a:pathLst>
              <a:path w="1474" h="1609" extrusionOk="0">
                <a:moveTo>
                  <a:pt x="1322" y="1"/>
                </a:moveTo>
                <a:lnTo>
                  <a:pt x="1322" y="1"/>
                </a:lnTo>
                <a:cubicBezTo>
                  <a:pt x="1323" y="5"/>
                  <a:pt x="1325" y="9"/>
                  <a:pt x="1327" y="13"/>
                </a:cubicBezTo>
                <a:lnTo>
                  <a:pt x="1327" y="13"/>
                </a:lnTo>
                <a:cubicBezTo>
                  <a:pt x="1329" y="13"/>
                  <a:pt x="1331" y="13"/>
                  <a:pt x="1334" y="13"/>
                </a:cubicBezTo>
                <a:lnTo>
                  <a:pt x="1322" y="1"/>
                </a:lnTo>
                <a:close/>
                <a:moveTo>
                  <a:pt x="1327" y="13"/>
                </a:moveTo>
                <a:cubicBezTo>
                  <a:pt x="1031" y="13"/>
                  <a:pt x="724" y="13"/>
                  <a:pt x="429" y="24"/>
                </a:cubicBezTo>
                <a:cubicBezTo>
                  <a:pt x="322" y="36"/>
                  <a:pt x="226" y="96"/>
                  <a:pt x="167" y="179"/>
                </a:cubicBezTo>
                <a:cubicBezTo>
                  <a:pt x="0" y="453"/>
                  <a:pt x="179" y="1167"/>
                  <a:pt x="441" y="1394"/>
                </a:cubicBezTo>
                <a:cubicBezTo>
                  <a:pt x="488" y="1429"/>
                  <a:pt x="488" y="1537"/>
                  <a:pt x="500" y="1608"/>
                </a:cubicBezTo>
                <a:cubicBezTo>
                  <a:pt x="747" y="1408"/>
                  <a:pt x="993" y="1220"/>
                  <a:pt x="1240" y="1021"/>
                </a:cubicBezTo>
                <a:lnTo>
                  <a:pt x="1240" y="1021"/>
                </a:lnTo>
                <a:cubicBezTo>
                  <a:pt x="1239" y="1022"/>
                  <a:pt x="1239" y="1023"/>
                  <a:pt x="1238" y="1025"/>
                </a:cubicBezTo>
                <a:lnTo>
                  <a:pt x="1250" y="1013"/>
                </a:lnTo>
                <a:lnTo>
                  <a:pt x="1250" y="1013"/>
                </a:lnTo>
                <a:cubicBezTo>
                  <a:pt x="1247" y="1015"/>
                  <a:pt x="1243" y="1018"/>
                  <a:pt x="1240" y="1021"/>
                </a:cubicBezTo>
                <a:lnTo>
                  <a:pt x="1240" y="1021"/>
                </a:lnTo>
                <a:cubicBezTo>
                  <a:pt x="1380" y="704"/>
                  <a:pt x="1474" y="364"/>
                  <a:pt x="1327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1" name="Google Shape;5141;p75"/>
          <p:cNvSpPr/>
          <p:nvPr/>
        </p:nvSpPr>
        <p:spPr>
          <a:xfrm rot="5400000">
            <a:off x="6587564" y="4636098"/>
            <a:ext cx="42265" cy="37849"/>
          </a:xfrm>
          <a:custGeom>
            <a:avLst/>
            <a:gdLst/>
            <a:ahLst/>
            <a:cxnLst/>
            <a:rect l="l" t="t" r="r" b="b"/>
            <a:pathLst>
              <a:path w="1227" h="1099" extrusionOk="0">
                <a:moveTo>
                  <a:pt x="36" y="1"/>
                </a:moveTo>
                <a:cubicBezTo>
                  <a:pt x="0" y="632"/>
                  <a:pt x="191" y="1060"/>
                  <a:pt x="512" y="1096"/>
                </a:cubicBezTo>
                <a:cubicBezTo>
                  <a:pt x="527" y="1097"/>
                  <a:pt x="541" y="1098"/>
                  <a:pt x="555" y="1098"/>
                </a:cubicBezTo>
                <a:cubicBezTo>
                  <a:pt x="892" y="1098"/>
                  <a:pt x="1158" y="697"/>
                  <a:pt x="12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2" name="Google Shape;5142;p75"/>
          <p:cNvGrpSpPr/>
          <p:nvPr/>
        </p:nvGrpSpPr>
        <p:grpSpPr>
          <a:xfrm>
            <a:off x="6571002" y="1515078"/>
            <a:ext cx="2125091" cy="3206993"/>
            <a:chOff x="6571002" y="1515078"/>
            <a:chExt cx="2125091" cy="3206993"/>
          </a:xfrm>
        </p:grpSpPr>
        <p:grpSp>
          <p:nvGrpSpPr>
            <p:cNvPr id="5143" name="Google Shape;5143;p75"/>
            <p:cNvGrpSpPr/>
            <p:nvPr/>
          </p:nvGrpSpPr>
          <p:grpSpPr>
            <a:xfrm>
              <a:off x="8481601" y="1515078"/>
              <a:ext cx="214492" cy="2113343"/>
              <a:chOff x="7056670" y="4487008"/>
              <a:chExt cx="94619" cy="932426"/>
            </a:xfrm>
          </p:grpSpPr>
          <p:sp>
            <p:nvSpPr>
              <p:cNvPr id="5144" name="Google Shape;5144;p75"/>
              <p:cNvSpPr/>
              <p:nvPr/>
            </p:nvSpPr>
            <p:spPr>
              <a:xfrm>
                <a:off x="7095204" y="4642271"/>
                <a:ext cx="30588" cy="3739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461" extrusionOk="0">
                    <a:moveTo>
                      <a:pt x="1116" y="1"/>
                    </a:moveTo>
                    <a:cubicBezTo>
                      <a:pt x="906" y="1"/>
                      <a:pt x="706" y="102"/>
                      <a:pt x="583" y="282"/>
                    </a:cubicBezTo>
                    <a:cubicBezTo>
                      <a:pt x="143" y="925"/>
                      <a:pt x="0" y="1710"/>
                      <a:pt x="191" y="2460"/>
                    </a:cubicBezTo>
                    <a:lnTo>
                      <a:pt x="1572" y="2460"/>
                    </a:lnTo>
                    <a:cubicBezTo>
                      <a:pt x="1881" y="1901"/>
                      <a:pt x="2012" y="1258"/>
                      <a:pt x="1929" y="615"/>
                    </a:cubicBezTo>
                    <a:cubicBezTo>
                      <a:pt x="1905" y="413"/>
                      <a:pt x="1619" y="163"/>
                      <a:pt x="1405" y="67"/>
                    </a:cubicBezTo>
                    <a:cubicBezTo>
                      <a:pt x="1311" y="22"/>
                      <a:pt x="1213" y="1"/>
                      <a:pt x="1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75"/>
              <p:cNvSpPr/>
              <p:nvPr/>
            </p:nvSpPr>
            <p:spPr>
              <a:xfrm>
                <a:off x="7064617" y="4487008"/>
                <a:ext cx="25528" cy="3915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577" extrusionOk="0">
                    <a:moveTo>
                      <a:pt x="1109" y="0"/>
                    </a:moveTo>
                    <a:cubicBezTo>
                      <a:pt x="997" y="0"/>
                      <a:pt x="883" y="37"/>
                      <a:pt x="787" y="117"/>
                    </a:cubicBezTo>
                    <a:cubicBezTo>
                      <a:pt x="644" y="225"/>
                      <a:pt x="525" y="344"/>
                      <a:pt x="441" y="415"/>
                    </a:cubicBezTo>
                    <a:cubicBezTo>
                      <a:pt x="1" y="951"/>
                      <a:pt x="108" y="1510"/>
                      <a:pt x="168" y="2058"/>
                    </a:cubicBezTo>
                    <a:cubicBezTo>
                      <a:pt x="197" y="2354"/>
                      <a:pt x="276" y="2576"/>
                      <a:pt x="552" y="2576"/>
                    </a:cubicBezTo>
                    <a:cubicBezTo>
                      <a:pt x="610" y="2576"/>
                      <a:pt x="675" y="2567"/>
                      <a:pt x="751" y="2546"/>
                    </a:cubicBezTo>
                    <a:cubicBezTo>
                      <a:pt x="796" y="2531"/>
                      <a:pt x="843" y="2527"/>
                      <a:pt x="890" y="2527"/>
                    </a:cubicBezTo>
                    <a:cubicBezTo>
                      <a:pt x="953" y="2527"/>
                      <a:pt x="1016" y="2535"/>
                      <a:pt x="1079" y="2535"/>
                    </a:cubicBezTo>
                    <a:cubicBezTo>
                      <a:pt x="1117" y="2535"/>
                      <a:pt x="1155" y="2532"/>
                      <a:pt x="1192" y="2522"/>
                    </a:cubicBezTo>
                    <a:cubicBezTo>
                      <a:pt x="1299" y="2499"/>
                      <a:pt x="1465" y="2415"/>
                      <a:pt x="1489" y="2332"/>
                    </a:cubicBezTo>
                    <a:cubicBezTo>
                      <a:pt x="1573" y="1987"/>
                      <a:pt x="1632" y="1629"/>
                      <a:pt x="1656" y="1272"/>
                    </a:cubicBezTo>
                    <a:cubicBezTo>
                      <a:pt x="1680" y="975"/>
                      <a:pt x="1668" y="677"/>
                      <a:pt x="1596" y="379"/>
                    </a:cubicBezTo>
                    <a:cubicBezTo>
                      <a:pt x="1541" y="143"/>
                      <a:pt x="1329" y="0"/>
                      <a:pt x="1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75"/>
              <p:cNvSpPr/>
              <p:nvPr/>
            </p:nvSpPr>
            <p:spPr>
              <a:xfrm>
                <a:off x="7065164" y="4675897"/>
                <a:ext cx="28232" cy="35602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343" extrusionOk="0">
                    <a:moveTo>
                      <a:pt x="1213" y="1"/>
                    </a:moveTo>
                    <a:cubicBezTo>
                      <a:pt x="1057" y="1"/>
                      <a:pt x="860" y="60"/>
                      <a:pt x="739" y="140"/>
                    </a:cubicBezTo>
                    <a:cubicBezTo>
                      <a:pt x="179" y="497"/>
                      <a:pt x="1" y="974"/>
                      <a:pt x="144" y="1736"/>
                    </a:cubicBezTo>
                    <a:cubicBezTo>
                      <a:pt x="203" y="2057"/>
                      <a:pt x="322" y="2176"/>
                      <a:pt x="644" y="2200"/>
                    </a:cubicBezTo>
                    <a:cubicBezTo>
                      <a:pt x="842" y="2223"/>
                      <a:pt x="1041" y="2270"/>
                      <a:pt x="1240" y="2339"/>
                    </a:cubicBezTo>
                    <a:lnTo>
                      <a:pt x="1240" y="2339"/>
                    </a:lnTo>
                    <a:cubicBezTo>
                      <a:pt x="1443" y="1817"/>
                      <a:pt x="1703" y="1294"/>
                      <a:pt x="1810" y="748"/>
                    </a:cubicBezTo>
                    <a:cubicBezTo>
                      <a:pt x="1858" y="545"/>
                      <a:pt x="1608" y="200"/>
                      <a:pt x="1394" y="45"/>
                    </a:cubicBezTo>
                    <a:cubicBezTo>
                      <a:pt x="1351" y="14"/>
                      <a:pt x="1287" y="1"/>
                      <a:pt x="1213" y="1"/>
                    </a:cubicBezTo>
                    <a:close/>
                    <a:moveTo>
                      <a:pt x="1240" y="2339"/>
                    </a:moveTo>
                    <a:cubicBezTo>
                      <a:pt x="1240" y="2341"/>
                      <a:pt x="1239" y="2342"/>
                      <a:pt x="1239" y="2343"/>
                    </a:cubicBezTo>
                    <a:lnTo>
                      <a:pt x="1251" y="2343"/>
                    </a:lnTo>
                    <a:cubicBezTo>
                      <a:pt x="1247" y="2342"/>
                      <a:pt x="1244" y="2341"/>
                      <a:pt x="1240" y="23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75"/>
              <p:cNvSpPr/>
              <p:nvPr/>
            </p:nvSpPr>
            <p:spPr>
              <a:xfrm>
                <a:off x="7094475" y="4542652"/>
                <a:ext cx="28232" cy="3393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233" extrusionOk="0">
                    <a:moveTo>
                      <a:pt x="1108" y="1"/>
                    </a:moveTo>
                    <a:cubicBezTo>
                      <a:pt x="941" y="1"/>
                      <a:pt x="728" y="79"/>
                      <a:pt x="608" y="182"/>
                    </a:cubicBezTo>
                    <a:cubicBezTo>
                      <a:pt x="0" y="694"/>
                      <a:pt x="60" y="1385"/>
                      <a:pt x="108" y="2111"/>
                    </a:cubicBezTo>
                    <a:cubicBezTo>
                      <a:pt x="441" y="2158"/>
                      <a:pt x="715" y="2206"/>
                      <a:pt x="989" y="2230"/>
                    </a:cubicBezTo>
                    <a:cubicBezTo>
                      <a:pt x="1001" y="2231"/>
                      <a:pt x="1014" y="2232"/>
                      <a:pt x="1028" y="2232"/>
                    </a:cubicBezTo>
                    <a:cubicBezTo>
                      <a:pt x="1124" y="2232"/>
                      <a:pt x="1255" y="2197"/>
                      <a:pt x="1286" y="2135"/>
                    </a:cubicBezTo>
                    <a:cubicBezTo>
                      <a:pt x="1548" y="1694"/>
                      <a:pt x="1858" y="1242"/>
                      <a:pt x="1739" y="694"/>
                    </a:cubicBezTo>
                    <a:cubicBezTo>
                      <a:pt x="1679" y="420"/>
                      <a:pt x="1513" y="182"/>
                      <a:pt x="1274" y="39"/>
                    </a:cubicBezTo>
                    <a:cubicBezTo>
                      <a:pt x="1231" y="13"/>
                      <a:pt x="1173" y="1"/>
                      <a:pt x="1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75"/>
              <p:cNvSpPr/>
              <p:nvPr/>
            </p:nvSpPr>
            <p:spPr>
              <a:xfrm>
                <a:off x="7056670" y="4588192"/>
                <a:ext cx="27138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412" extrusionOk="0">
                    <a:moveTo>
                      <a:pt x="876" y="0"/>
                    </a:moveTo>
                    <a:cubicBezTo>
                      <a:pt x="620" y="0"/>
                      <a:pt x="404" y="179"/>
                      <a:pt x="262" y="507"/>
                    </a:cubicBezTo>
                    <a:cubicBezTo>
                      <a:pt x="0" y="1138"/>
                      <a:pt x="381" y="1698"/>
                      <a:pt x="464" y="2281"/>
                    </a:cubicBezTo>
                    <a:cubicBezTo>
                      <a:pt x="464" y="2329"/>
                      <a:pt x="607" y="2412"/>
                      <a:pt x="667" y="2412"/>
                    </a:cubicBezTo>
                    <a:cubicBezTo>
                      <a:pt x="1429" y="2352"/>
                      <a:pt x="1441" y="2340"/>
                      <a:pt x="1619" y="1567"/>
                    </a:cubicBezTo>
                    <a:cubicBezTo>
                      <a:pt x="1631" y="1531"/>
                      <a:pt x="1643" y="1495"/>
                      <a:pt x="1643" y="1447"/>
                    </a:cubicBezTo>
                    <a:cubicBezTo>
                      <a:pt x="1595" y="1019"/>
                      <a:pt x="1786" y="543"/>
                      <a:pt x="1369" y="197"/>
                    </a:cubicBezTo>
                    <a:cubicBezTo>
                      <a:pt x="1196" y="64"/>
                      <a:pt x="1029" y="0"/>
                      <a:pt x="8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75"/>
              <p:cNvSpPr/>
              <p:nvPr/>
            </p:nvSpPr>
            <p:spPr>
              <a:xfrm>
                <a:off x="7066258" y="4717456"/>
                <a:ext cx="23157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716" extrusionOk="0">
                    <a:moveTo>
                      <a:pt x="1345" y="1"/>
                    </a:moveTo>
                    <a:lnTo>
                      <a:pt x="1345" y="13"/>
                    </a:lnTo>
                    <a:cubicBezTo>
                      <a:pt x="1036" y="37"/>
                      <a:pt x="726" y="48"/>
                      <a:pt x="417" y="96"/>
                    </a:cubicBezTo>
                    <a:cubicBezTo>
                      <a:pt x="310" y="120"/>
                      <a:pt x="226" y="179"/>
                      <a:pt x="167" y="275"/>
                    </a:cubicBezTo>
                    <a:cubicBezTo>
                      <a:pt x="0" y="560"/>
                      <a:pt x="238" y="1287"/>
                      <a:pt x="536" y="1501"/>
                    </a:cubicBezTo>
                    <a:cubicBezTo>
                      <a:pt x="595" y="1537"/>
                      <a:pt x="595" y="1644"/>
                      <a:pt x="619" y="1715"/>
                    </a:cubicBezTo>
                    <a:lnTo>
                      <a:pt x="1334" y="1059"/>
                    </a:lnTo>
                    <a:lnTo>
                      <a:pt x="1334" y="1059"/>
                    </a:lnTo>
                    <a:cubicBezTo>
                      <a:pt x="1334" y="1060"/>
                      <a:pt x="1334" y="1060"/>
                      <a:pt x="1334" y="1061"/>
                    </a:cubicBezTo>
                    <a:lnTo>
                      <a:pt x="1345" y="1049"/>
                    </a:lnTo>
                    <a:lnTo>
                      <a:pt x="1334" y="1059"/>
                    </a:lnTo>
                    <a:lnTo>
                      <a:pt x="1334" y="1059"/>
                    </a:lnTo>
                    <a:cubicBezTo>
                      <a:pt x="1453" y="714"/>
                      <a:pt x="1524" y="358"/>
                      <a:pt x="1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75"/>
              <p:cNvSpPr/>
              <p:nvPr/>
            </p:nvSpPr>
            <p:spPr>
              <a:xfrm>
                <a:off x="7099352" y="4681276"/>
                <a:ext cx="18659" cy="18477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1203" y="1"/>
                    </a:moveTo>
                    <a:lnTo>
                      <a:pt x="1" y="179"/>
                    </a:lnTo>
                    <a:cubicBezTo>
                      <a:pt x="36" y="813"/>
                      <a:pt x="291" y="1215"/>
                      <a:pt x="606" y="1215"/>
                    </a:cubicBezTo>
                    <a:cubicBezTo>
                      <a:pt x="611" y="1215"/>
                      <a:pt x="615" y="1215"/>
                      <a:pt x="620" y="1215"/>
                    </a:cubicBezTo>
                    <a:cubicBezTo>
                      <a:pt x="1001" y="1215"/>
                      <a:pt x="1227" y="763"/>
                      <a:pt x="12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75"/>
              <p:cNvSpPr/>
              <p:nvPr/>
            </p:nvSpPr>
            <p:spPr>
              <a:xfrm>
                <a:off x="7095918" y="4580685"/>
                <a:ext cx="15575" cy="18659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28" extrusionOk="0">
                    <a:moveTo>
                      <a:pt x="155" y="1"/>
                    </a:moveTo>
                    <a:cubicBezTo>
                      <a:pt x="108" y="1"/>
                      <a:pt x="1" y="96"/>
                      <a:pt x="1" y="144"/>
                    </a:cubicBezTo>
                    <a:cubicBezTo>
                      <a:pt x="36" y="441"/>
                      <a:pt x="36" y="775"/>
                      <a:pt x="167" y="1037"/>
                    </a:cubicBezTo>
                    <a:cubicBezTo>
                      <a:pt x="238" y="1166"/>
                      <a:pt x="352" y="1227"/>
                      <a:pt x="469" y="1227"/>
                    </a:cubicBezTo>
                    <a:cubicBezTo>
                      <a:pt x="608" y="1227"/>
                      <a:pt x="751" y="1139"/>
                      <a:pt x="822" y="977"/>
                    </a:cubicBezTo>
                    <a:cubicBezTo>
                      <a:pt x="906" y="691"/>
                      <a:pt x="977" y="394"/>
                      <a:pt x="1025" y="96"/>
                    </a:cubicBezTo>
                    <a:cubicBezTo>
                      <a:pt x="691" y="60"/>
                      <a:pt x="429" y="25"/>
                      <a:pt x="1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75"/>
              <p:cNvSpPr/>
              <p:nvPr/>
            </p:nvSpPr>
            <p:spPr>
              <a:xfrm>
                <a:off x="7070771" y="4529311"/>
                <a:ext cx="17748" cy="15453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17" extrusionOk="0">
                    <a:moveTo>
                      <a:pt x="203" y="0"/>
                    </a:moveTo>
                    <a:cubicBezTo>
                      <a:pt x="132" y="0"/>
                      <a:pt x="1" y="108"/>
                      <a:pt x="13" y="143"/>
                    </a:cubicBezTo>
                    <a:cubicBezTo>
                      <a:pt x="72" y="429"/>
                      <a:pt x="156" y="703"/>
                      <a:pt x="286" y="965"/>
                    </a:cubicBezTo>
                    <a:cubicBezTo>
                      <a:pt x="304" y="999"/>
                      <a:pt x="395" y="1017"/>
                      <a:pt x="492" y="1017"/>
                    </a:cubicBezTo>
                    <a:cubicBezTo>
                      <a:pt x="597" y="1017"/>
                      <a:pt x="708" y="996"/>
                      <a:pt x="739" y="953"/>
                    </a:cubicBezTo>
                    <a:cubicBezTo>
                      <a:pt x="906" y="667"/>
                      <a:pt x="1048" y="381"/>
                      <a:pt x="1168" y="72"/>
                    </a:cubicBezTo>
                    <a:cubicBezTo>
                      <a:pt x="751" y="36"/>
                      <a:pt x="477" y="0"/>
                      <a:pt x="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75"/>
              <p:cNvSpPr/>
              <p:nvPr/>
            </p:nvSpPr>
            <p:spPr>
              <a:xfrm>
                <a:off x="7062277" y="4628732"/>
                <a:ext cx="14481" cy="14283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40" extrusionOk="0">
                    <a:moveTo>
                      <a:pt x="436" y="0"/>
                    </a:moveTo>
                    <a:cubicBezTo>
                      <a:pt x="358" y="0"/>
                      <a:pt x="283" y="11"/>
                      <a:pt x="214" y="42"/>
                    </a:cubicBezTo>
                    <a:cubicBezTo>
                      <a:pt x="0" y="137"/>
                      <a:pt x="119" y="649"/>
                      <a:pt x="453" y="935"/>
                    </a:cubicBezTo>
                    <a:cubicBezTo>
                      <a:pt x="490" y="935"/>
                      <a:pt x="574" y="939"/>
                      <a:pt x="657" y="939"/>
                    </a:cubicBezTo>
                    <a:cubicBezTo>
                      <a:pt x="761" y="939"/>
                      <a:pt x="863" y="932"/>
                      <a:pt x="869" y="899"/>
                    </a:cubicBezTo>
                    <a:cubicBezTo>
                      <a:pt x="929" y="625"/>
                      <a:pt x="953" y="351"/>
                      <a:pt x="953" y="65"/>
                    </a:cubicBezTo>
                    <a:cubicBezTo>
                      <a:pt x="783" y="49"/>
                      <a:pt x="602" y="0"/>
                      <a:pt x="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75"/>
              <p:cNvSpPr/>
              <p:nvPr/>
            </p:nvSpPr>
            <p:spPr>
              <a:xfrm>
                <a:off x="7115824" y="4948875"/>
                <a:ext cx="32760" cy="3817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12" extrusionOk="0">
                    <a:moveTo>
                      <a:pt x="1336" y="0"/>
                    </a:moveTo>
                    <a:cubicBezTo>
                      <a:pt x="1177" y="0"/>
                      <a:pt x="1017" y="60"/>
                      <a:pt x="893" y="178"/>
                    </a:cubicBezTo>
                    <a:cubicBezTo>
                      <a:pt x="322" y="689"/>
                      <a:pt x="0" y="1428"/>
                      <a:pt x="0" y="2190"/>
                    </a:cubicBezTo>
                    <a:lnTo>
                      <a:pt x="1346" y="2511"/>
                    </a:lnTo>
                    <a:cubicBezTo>
                      <a:pt x="1774" y="2047"/>
                      <a:pt x="2048" y="1451"/>
                      <a:pt x="2132" y="820"/>
                    </a:cubicBezTo>
                    <a:cubicBezTo>
                      <a:pt x="2155" y="606"/>
                      <a:pt x="1941" y="297"/>
                      <a:pt x="1751" y="154"/>
                    </a:cubicBezTo>
                    <a:cubicBezTo>
                      <a:pt x="1631" y="51"/>
                      <a:pt x="1483" y="0"/>
                      <a:pt x="13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75"/>
              <p:cNvSpPr/>
              <p:nvPr/>
            </p:nvSpPr>
            <p:spPr>
              <a:xfrm>
                <a:off x="7060286" y="4796637"/>
                <a:ext cx="25695" cy="39811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620" extrusionOk="0">
                    <a:moveTo>
                      <a:pt x="1048" y="0"/>
                    </a:moveTo>
                    <a:cubicBezTo>
                      <a:pt x="916" y="0"/>
                      <a:pt x="783" y="51"/>
                      <a:pt x="679" y="160"/>
                    </a:cubicBezTo>
                    <a:cubicBezTo>
                      <a:pt x="560" y="279"/>
                      <a:pt x="453" y="410"/>
                      <a:pt x="369" y="481"/>
                    </a:cubicBezTo>
                    <a:cubicBezTo>
                      <a:pt x="0" y="1064"/>
                      <a:pt x="167" y="1612"/>
                      <a:pt x="286" y="2148"/>
                    </a:cubicBezTo>
                    <a:cubicBezTo>
                      <a:pt x="351" y="2416"/>
                      <a:pt x="444" y="2619"/>
                      <a:pt x="682" y="2619"/>
                    </a:cubicBezTo>
                    <a:cubicBezTo>
                      <a:pt x="751" y="2619"/>
                      <a:pt x="833" y="2602"/>
                      <a:pt x="929" y="2565"/>
                    </a:cubicBezTo>
                    <a:cubicBezTo>
                      <a:pt x="1060" y="2517"/>
                      <a:pt x="1227" y="2553"/>
                      <a:pt x="1357" y="2505"/>
                    </a:cubicBezTo>
                    <a:cubicBezTo>
                      <a:pt x="1465" y="2457"/>
                      <a:pt x="1619" y="2362"/>
                      <a:pt x="1631" y="2279"/>
                    </a:cubicBezTo>
                    <a:cubicBezTo>
                      <a:pt x="1667" y="1922"/>
                      <a:pt x="1691" y="1553"/>
                      <a:pt x="1679" y="1195"/>
                    </a:cubicBezTo>
                    <a:cubicBezTo>
                      <a:pt x="1667" y="898"/>
                      <a:pt x="1619" y="612"/>
                      <a:pt x="1524" y="326"/>
                    </a:cubicBezTo>
                    <a:cubicBezTo>
                      <a:pt x="1445" y="118"/>
                      <a:pt x="1249" y="0"/>
                      <a:pt x="1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75"/>
              <p:cNvSpPr/>
              <p:nvPr/>
            </p:nvSpPr>
            <p:spPr>
              <a:xfrm>
                <a:off x="7100264" y="4741783"/>
                <a:ext cx="25664" cy="3232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2127" extrusionOk="0">
                    <a:moveTo>
                      <a:pt x="1177" y="0"/>
                    </a:moveTo>
                    <a:cubicBezTo>
                      <a:pt x="1154" y="0"/>
                      <a:pt x="1131" y="3"/>
                      <a:pt x="1108" y="7"/>
                    </a:cubicBezTo>
                    <a:cubicBezTo>
                      <a:pt x="893" y="55"/>
                      <a:pt x="691" y="162"/>
                      <a:pt x="512" y="305"/>
                    </a:cubicBezTo>
                    <a:cubicBezTo>
                      <a:pt x="429" y="376"/>
                      <a:pt x="358" y="472"/>
                      <a:pt x="286" y="567"/>
                    </a:cubicBezTo>
                    <a:cubicBezTo>
                      <a:pt x="215" y="698"/>
                      <a:pt x="167" y="841"/>
                      <a:pt x="155" y="995"/>
                    </a:cubicBezTo>
                    <a:cubicBezTo>
                      <a:pt x="131" y="1126"/>
                      <a:pt x="84" y="1329"/>
                      <a:pt x="48" y="1543"/>
                    </a:cubicBezTo>
                    <a:cubicBezTo>
                      <a:pt x="0" y="1805"/>
                      <a:pt x="120" y="2007"/>
                      <a:pt x="370" y="2043"/>
                    </a:cubicBezTo>
                    <a:cubicBezTo>
                      <a:pt x="703" y="2091"/>
                      <a:pt x="1036" y="2115"/>
                      <a:pt x="1382" y="2127"/>
                    </a:cubicBezTo>
                    <a:cubicBezTo>
                      <a:pt x="1501" y="1674"/>
                      <a:pt x="1584" y="1210"/>
                      <a:pt x="1655" y="745"/>
                    </a:cubicBezTo>
                    <a:cubicBezTo>
                      <a:pt x="1688" y="317"/>
                      <a:pt x="1448" y="0"/>
                      <a:pt x="1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75"/>
              <p:cNvSpPr/>
              <p:nvPr/>
            </p:nvSpPr>
            <p:spPr>
              <a:xfrm>
                <a:off x="7073855" y="4976485"/>
                <a:ext cx="27685" cy="35708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350" extrusionOk="0">
                    <a:moveTo>
                      <a:pt x="1178" y="0"/>
                    </a:moveTo>
                    <a:cubicBezTo>
                      <a:pt x="1020" y="0"/>
                      <a:pt x="810" y="73"/>
                      <a:pt x="691" y="158"/>
                    </a:cubicBezTo>
                    <a:cubicBezTo>
                      <a:pt x="143" y="551"/>
                      <a:pt x="0" y="1039"/>
                      <a:pt x="167" y="1790"/>
                    </a:cubicBezTo>
                    <a:cubicBezTo>
                      <a:pt x="238" y="2111"/>
                      <a:pt x="381" y="2218"/>
                      <a:pt x="691" y="2218"/>
                    </a:cubicBezTo>
                    <a:cubicBezTo>
                      <a:pt x="905" y="2242"/>
                      <a:pt x="1107" y="2278"/>
                      <a:pt x="1310" y="2349"/>
                    </a:cubicBezTo>
                    <a:lnTo>
                      <a:pt x="1298" y="2337"/>
                    </a:lnTo>
                    <a:cubicBezTo>
                      <a:pt x="1465" y="1801"/>
                      <a:pt x="1703" y="1278"/>
                      <a:pt x="1786" y="730"/>
                    </a:cubicBezTo>
                    <a:cubicBezTo>
                      <a:pt x="1822" y="516"/>
                      <a:pt x="1560" y="194"/>
                      <a:pt x="1334" y="39"/>
                    </a:cubicBezTo>
                    <a:cubicBezTo>
                      <a:pt x="1296" y="12"/>
                      <a:pt x="1241" y="0"/>
                      <a:pt x="1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75"/>
              <p:cNvSpPr/>
              <p:nvPr/>
            </p:nvSpPr>
            <p:spPr>
              <a:xfrm>
                <a:off x="7095736" y="4848421"/>
                <a:ext cx="28962" cy="3405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241" extrusionOk="0">
                    <a:moveTo>
                      <a:pt x="1112" y="0"/>
                    </a:moveTo>
                    <a:cubicBezTo>
                      <a:pt x="932" y="0"/>
                      <a:pt x="669" y="122"/>
                      <a:pt x="548" y="252"/>
                    </a:cubicBezTo>
                    <a:cubicBezTo>
                      <a:pt x="1" y="812"/>
                      <a:pt x="132" y="1502"/>
                      <a:pt x="263" y="2217"/>
                    </a:cubicBezTo>
                    <a:cubicBezTo>
                      <a:pt x="596" y="2228"/>
                      <a:pt x="882" y="2240"/>
                      <a:pt x="1156" y="2240"/>
                    </a:cubicBezTo>
                    <a:cubicBezTo>
                      <a:pt x="1251" y="2228"/>
                      <a:pt x="1406" y="2181"/>
                      <a:pt x="1430" y="2109"/>
                    </a:cubicBezTo>
                    <a:cubicBezTo>
                      <a:pt x="1656" y="1633"/>
                      <a:pt x="1906" y="1145"/>
                      <a:pt x="1727" y="621"/>
                    </a:cubicBezTo>
                    <a:cubicBezTo>
                      <a:pt x="1644" y="359"/>
                      <a:pt x="1441" y="145"/>
                      <a:pt x="1203" y="14"/>
                    </a:cubicBezTo>
                    <a:cubicBezTo>
                      <a:pt x="1177" y="4"/>
                      <a:pt x="1146" y="0"/>
                      <a:pt x="1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75"/>
              <p:cNvSpPr/>
              <p:nvPr/>
            </p:nvSpPr>
            <p:spPr>
              <a:xfrm>
                <a:off x="7064085" y="4898382"/>
                <a:ext cx="25877" cy="36757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419" extrusionOk="0">
                    <a:moveTo>
                      <a:pt x="801" y="0"/>
                    </a:moveTo>
                    <a:cubicBezTo>
                      <a:pt x="515" y="0"/>
                      <a:pt x="296" y="205"/>
                      <a:pt x="191" y="583"/>
                    </a:cubicBezTo>
                    <a:cubicBezTo>
                      <a:pt x="0" y="1238"/>
                      <a:pt x="441" y="1738"/>
                      <a:pt x="584" y="2322"/>
                    </a:cubicBezTo>
                    <a:cubicBezTo>
                      <a:pt x="594" y="2365"/>
                      <a:pt x="714" y="2419"/>
                      <a:pt x="789" y="2419"/>
                    </a:cubicBezTo>
                    <a:cubicBezTo>
                      <a:pt x="797" y="2419"/>
                      <a:pt x="804" y="2418"/>
                      <a:pt x="810" y="2417"/>
                    </a:cubicBezTo>
                    <a:cubicBezTo>
                      <a:pt x="1548" y="2274"/>
                      <a:pt x="1560" y="2262"/>
                      <a:pt x="1655" y="1476"/>
                    </a:cubicBezTo>
                    <a:cubicBezTo>
                      <a:pt x="1655" y="1441"/>
                      <a:pt x="1667" y="1393"/>
                      <a:pt x="1667" y="1357"/>
                    </a:cubicBezTo>
                    <a:cubicBezTo>
                      <a:pt x="1560" y="941"/>
                      <a:pt x="1703" y="441"/>
                      <a:pt x="1250" y="143"/>
                    </a:cubicBezTo>
                    <a:cubicBezTo>
                      <a:pt x="1089" y="47"/>
                      <a:pt x="937" y="0"/>
                      <a:pt x="8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75"/>
              <p:cNvSpPr/>
              <p:nvPr/>
            </p:nvSpPr>
            <p:spPr>
              <a:xfrm>
                <a:off x="7073855" y="5014168"/>
                <a:ext cx="23157" cy="24616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620" extrusionOk="0">
                    <a:moveTo>
                      <a:pt x="512" y="0"/>
                    </a:moveTo>
                    <a:cubicBezTo>
                      <a:pt x="405" y="0"/>
                      <a:pt x="310" y="36"/>
                      <a:pt x="226" y="107"/>
                    </a:cubicBezTo>
                    <a:cubicBezTo>
                      <a:pt x="0" y="357"/>
                      <a:pt x="72" y="1119"/>
                      <a:pt x="298" y="1393"/>
                    </a:cubicBezTo>
                    <a:cubicBezTo>
                      <a:pt x="345" y="1441"/>
                      <a:pt x="334" y="1548"/>
                      <a:pt x="334" y="1619"/>
                    </a:cubicBezTo>
                    <a:lnTo>
                      <a:pt x="1184" y="1147"/>
                    </a:lnTo>
                    <a:lnTo>
                      <a:pt x="1184" y="1147"/>
                    </a:lnTo>
                    <a:cubicBezTo>
                      <a:pt x="1182" y="1149"/>
                      <a:pt x="1181" y="1152"/>
                      <a:pt x="1179" y="1155"/>
                    </a:cubicBezTo>
                    <a:lnTo>
                      <a:pt x="1191" y="1143"/>
                    </a:lnTo>
                    <a:lnTo>
                      <a:pt x="1184" y="1147"/>
                    </a:lnTo>
                    <a:lnTo>
                      <a:pt x="1184" y="1147"/>
                    </a:lnTo>
                    <a:cubicBezTo>
                      <a:pt x="1384" y="840"/>
                      <a:pt x="1523" y="520"/>
                      <a:pt x="1441" y="131"/>
                    </a:cubicBezTo>
                    <a:lnTo>
                      <a:pt x="1441" y="131"/>
                    </a:lnTo>
                    <a:lnTo>
                      <a:pt x="1441" y="143"/>
                    </a:lnTo>
                    <a:cubicBezTo>
                      <a:pt x="1131" y="95"/>
                      <a:pt x="822" y="36"/>
                      <a:pt x="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75"/>
              <p:cNvSpPr/>
              <p:nvPr/>
            </p:nvSpPr>
            <p:spPr>
              <a:xfrm>
                <a:off x="7114198" y="4986483"/>
                <a:ext cx="20270" cy="17915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179" extrusionOk="0">
                    <a:moveTo>
                      <a:pt x="119" y="0"/>
                    </a:moveTo>
                    <a:cubicBezTo>
                      <a:pt x="0" y="643"/>
                      <a:pt x="155" y="1096"/>
                      <a:pt x="476" y="1167"/>
                    </a:cubicBezTo>
                    <a:cubicBezTo>
                      <a:pt x="510" y="1175"/>
                      <a:pt x="543" y="1179"/>
                      <a:pt x="576" y="1179"/>
                    </a:cubicBezTo>
                    <a:cubicBezTo>
                      <a:pt x="905" y="1179"/>
                      <a:pt x="1193" y="803"/>
                      <a:pt x="1334" y="131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75"/>
              <p:cNvSpPr/>
              <p:nvPr/>
            </p:nvSpPr>
            <p:spPr>
              <a:xfrm>
                <a:off x="7103698" y="4778752"/>
                <a:ext cx="19556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1" extrusionOk="0">
                    <a:moveTo>
                      <a:pt x="596" y="0"/>
                    </a:moveTo>
                    <a:cubicBezTo>
                      <a:pt x="402" y="0"/>
                      <a:pt x="186" y="39"/>
                      <a:pt x="1" y="39"/>
                    </a:cubicBezTo>
                    <a:cubicBezTo>
                      <a:pt x="48" y="372"/>
                      <a:pt x="48" y="729"/>
                      <a:pt x="191" y="1015"/>
                    </a:cubicBezTo>
                    <a:cubicBezTo>
                      <a:pt x="230" y="1088"/>
                      <a:pt x="307" y="1121"/>
                      <a:pt x="398" y="1121"/>
                    </a:cubicBezTo>
                    <a:cubicBezTo>
                      <a:pt x="560" y="1121"/>
                      <a:pt x="767" y="1016"/>
                      <a:pt x="882" y="848"/>
                    </a:cubicBezTo>
                    <a:cubicBezTo>
                      <a:pt x="965" y="610"/>
                      <a:pt x="1287" y="289"/>
                      <a:pt x="941" y="75"/>
                    </a:cubicBezTo>
                    <a:cubicBezTo>
                      <a:pt x="846" y="17"/>
                      <a:pt x="726" y="0"/>
                      <a:pt x="5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75"/>
              <p:cNvSpPr/>
              <p:nvPr/>
            </p:nvSpPr>
            <p:spPr>
              <a:xfrm>
                <a:off x="7100264" y="4887807"/>
                <a:ext cx="15575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191" extrusionOk="0">
                    <a:moveTo>
                      <a:pt x="431" y="0"/>
                    </a:moveTo>
                    <a:cubicBezTo>
                      <a:pt x="338" y="0"/>
                      <a:pt x="247" y="2"/>
                      <a:pt x="155" y="6"/>
                    </a:cubicBezTo>
                    <a:cubicBezTo>
                      <a:pt x="108" y="6"/>
                      <a:pt x="0" y="113"/>
                      <a:pt x="12" y="160"/>
                    </a:cubicBezTo>
                    <a:cubicBezTo>
                      <a:pt x="84" y="458"/>
                      <a:pt x="120" y="779"/>
                      <a:pt x="286" y="1029"/>
                    </a:cubicBezTo>
                    <a:cubicBezTo>
                      <a:pt x="359" y="1140"/>
                      <a:pt x="462" y="1191"/>
                      <a:pt x="566" y="1191"/>
                    </a:cubicBezTo>
                    <a:cubicBezTo>
                      <a:pt x="719" y="1191"/>
                      <a:pt x="873" y="1083"/>
                      <a:pt x="929" y="898"/>
                    </a:cubicBezTo>
                    <a:cubicBezTo>
                      <a:pt x="977" y="601"/>
                      <a:pt x="1012" y="303"/>
                      <a:pt x="1024" y="6"/>
                    </a:cubicBezTo>
                    <a:cubicBezTo>
                      <a:pt x="810" y="6"/>
                      <a:pt x="617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75"/>
              <p:cNvSpPr/>
              <p:nvPr/>
            </p:nvSpPr>
            <p:spPr>
              <a:xfrm>
                <a:off x="7069874" y="4839031"/>
                <a:ext cx="17383" cy="15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016" extrusionOk="0">
                    <a:moveTo>
                      <a:pt x="1143" y="1"/>
                    </a:moveTo>
                    <a:lnTo>
                      <a:pt x="1143" y="1"/>
                    </a:lnTo>
                    <a:cubicBezTo>
                      <a:pt x="726" y="13"/>
                      <a:pt x="453" y="1"/>
                      <a:pt x="179" y="37"/>
                    </a:cubicBezTo>
                    <a:cubicBezTo>
                      <a:pt x="119" y="37"/>
                      <a:pt x="0" y="168"/>
                      <a:pt x="12" y="203"/>
                    </a:cubicBezTo>
                    <a:cubicBezTo>
                      <a:pt x="95" y="477"/>
                      <a:pt x="215" y="739"/>
                      <a:pt x="369" y="989"/>
                    </a:cubicBezTo>
                    <a:cubicBezTo>
                      <a:pt x="380" y="1008"/>
                      <a:pt x="423" y="1016"/>
                      <a:pt x="479" y="1016"/>
                    </a:cubicBezTo>
                    <a:cubicBezTo>
                      <a:pt x="603" y="1016"/>
                      <a:pt x="789" y="975"/>
                      <a:pt x="822" y="918"/>
                    </a:cubicBezTo>
                    <a:cubicBezTo>
                      <a:pt x="953" y="620"/>
                      <a:pt x="1060" y="310"/>
                      <a:pt x="1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75"/>
              <p:cNvSpPr/>
              <p:nvPr/>
            </p:nvSpPr>
            <p:spPr>
              <a:xfrm>
                <a:off x="7072579" y="4938740"/>
                <a:ext cx="14678" cy="14283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40" extrusionOk="0">
                    <a:moveTo>
                      <a:pt x="524" y="1"/>
                    </a:moveTo>
                    <a:cubicBezTo>
                      <a:pt x="405" y="1"/>
                      <a:pt x="293" y="14"/>
                      <a:pt x="203" y="71"/>
                    </a:cubicBezTo>
                    <a:cubicBezTo>
                      <a:pt x="1" y="190"/>
                      <a:pt x="167" y="690"/>
                      <a:pt x="537" y="940"/>
                    </a:cubicBezTo>
                    <a:cubicBezTo>
                      <a:pt x="620" y="928"/>
                      <a:pt x="929" y="904"/>
                      <a:pt x="941" y="845"/>
                    </a:cubicBezTo>
                    <a:cubicBezTo>
                      <a:pt x="965" y="571"/>
                      <a:pt x="965" y="285"/>
                      <a:pt x="929" y="11"/>
                    </a:cubicBezTo>
                    <a:cubicBezTo>
                      <a:pt x="909" y="12"/>
                      <a:pt x="888" y="12"/>
                      <a:pt x="867" y="12"/>
                    </a:cubicBezTo>
                    <a:cubicBezTo>
                      <a:pt x="754" y="12"/>
                      <a:pt x="636" y="1"/>
                      <a:pt x="5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75"/>
              <p:cNvSpPr/>
              <p:nvPr/>
            </p:nvSpPr>
            <p:spPr>
              <a:xfrm>
                <a:off x="7072214" y="5078063"/>
                <a:ext cx="26257" cy="4011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2640" extrusionOk="0">
                    <a:moveTo>
                      <a:pt x="1022" y="1"/>
                    </a:moveTo>
                    <a:cubicBezTo>
                      <a:pt x="879" y="1"/>
                      <a:pt x="734" y="60"/>
                      <a:pt x="632" y="188"/>
                    </a:cubicBezTo>
                    <a:cubicBezTo>
                      <a:pt x="513" y="308"/>
                      <a:pt x="418" y="439"/>
                      <a:pt x="346" y="522"/>
                    </a:cubicBezTo>
                    <a:cubicBezTo>
                      <a:pt x="1" y="1129"/>
                      <a:pt x="215" y="1665"/>
                      <a:pt x="358" y="2189"/>
                    </a:cubicBezTo>
                    <a:cubicBezTo>
                      <a:pt x="438" y="2447"/>
                      <a:pt x="539" y="2639"/>
                      <a:pt x="759" y="2639"/>
                    </a:cubicBezTo>
                    <a:cubicBezTo>
                      <a:pt x="833" y="2639"/>
                      <a:pt x="920" y="2618"/>
                      <a:pt x="1025" y="2570"/>
                    </a:cubicBezTo>
                    <a:cubicBezTo>
                      <a:pt x="1144" y="2510"/>
                      <a:pt x="1323" y="2534"/>
                      <a:pt x="1442" y="2486"/>
                    </a:cubicBezTo>
                    <a:cubicBezTo>
                      <a:pt x="1549" y="2439"/>
                      <a:pt x="1704" y="2332"/>
                      <a:pt x="1704" y="2236"/>
                    </a:cubicBezTo>
                    <a:cubicBezTo>
                      <a:pt x="1727" y="1879"/>
                      <a:pt x="1727" y="1522"/>
                      <a:pt x="1692" y="1165"/>
                    </a:cubicBezTo>
                    <a:cubicBezTo>
                      <a:pt x="1668" y="867"/>
                      <a:pt x="1596" y="581"/>
                      <a:pt x="1489" y="296"/>
                    </a:cubicBezTo>
                    <a:cubicBezTo>
                      <a:pt x="1401" y="106"/>
                      <a:pt x="1212" y="1"/>
                      <a:pt x="10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75"/>
              <p:cNvSpPr/>
              <p:nvPr/>
            </p:nvSpPr>
            <p:spPr>
              <a:xfrm>
                <a:off x="7112739" y="5025534"/>
                <a:ext cx="23902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106" extrusionOk="0">
                    <a:moveTo>
                      <a:pt x="1084" y="1"/>
                    </a:moveTo>
                    <a:cubicBezTo>
                      <a:pt x="1053" y="1"/>
                      <a:pt x="1021" y="5"/>
                      <a:pt x="989" y="14"/>
                    </a:cubicBezTo>
                    <a:cubicBezTo>
                      <a:pt x="775" y="74"/>
                      <a:pt x="584" y="181"/>
                      <a:pt x="430" y="336"/>
                    </a:cubicBezTo>
                    <a:cubicBezTo>
                      <a:pt x="346" y="419"/>
                      <a:pt x="275" y="502"/>
                      <a:pt x="203" y="609"/>
                    </a:cubicBezTo>
                    <a:cubicBezTo>
                      <a:pt x="144" y="740"/>
                      <a:pt x="108" y="883"/>
                      <a:pt x="96" y="1038"/>
                    </a:cubicBezTo>
                    <a:cubicBezTo>
                      <a:pt x="84" y="1181"/>
                      <a:pt x="49" y="1383"/>
                      <a:pt x="25" y="1598"/>
                    </a:cubicBezTo>
                    <a:cubicBezTo>
                      <a:pt x="1" y="1860"/>
                      <a:pt x="120" y="2050"/>
                      <a:pt x="382" y="2086"/>
                    </a:cubicBezTo>
                    <a:cubicBezTo>
                      <a:pt x="577" y="2100"/>
                      <a:pt x="773" y="2105"/>
                      <a:pt x="970" y="2105"/>
                    </a:cubicBezTo>
                    <a:cubicBezTo>
                      <a:pt x="1110" y="2105"/>
                      <a:pt x="1251" y="2103"/>
                      <a:pt x="1394" y="2098"/>
                    </a:cubicBezTo>
                    <a:cubicBezTo>
                      <a:pt x="1477" y="1645"/>
                      <a:pt x="1549" y="1181"/>
                      <a:pt x="1573" y="717"/>
                    </a:cubicBezTo>
                    <a:cubicBezTo>
                      <a:pt x="1573" y="302"/>
                      <a:pt x="1345" y="1"/>
                      <a:pt x="1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75"/>
              <p:cNvSpPr/>
              <p:nvPr/>
            </p:nvSpPr>
            <p:spPr>
              <a:xfrm>
                <a:off x="7113651" y="5136625"/>
                <a:ext cx="29326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64" extrusionOk="0">
                    <a:moveTo>
                      <a:pt x="1071" y="0"/>
                    </a:moveTo>
                    <a:cubicBezTo>
                      <a:pt x="893" y="0"/>
                      <a:pt x="634" y="134"/>
                      <a:pt x="512" y="275"/>
                    </a:cubicBezTo>
                    <a:cubicBezTo>
                      <a:pt x="1" y="883"/>
                      <a:pt x="179" y="1561"/>
                      <a:pt x="346" y="2264"/>
                    </a:cubicBezTo>
                    <a:cubicBezTo>
                      <a:pt x="691" y="2252"/>
                      <a:pt x="965" y="2252"/>
                      <a:pt x="1239" y="2228"/>
                    </a:cubicBezTo>
                    <a:cubicBezTo>
                      <a:pt x="1334" y="2216"/>
                      <a:pt x="1489" y="2157"/>
                      <a:pt x="1513" y="2085"/>
                    </a:cubicBezTo>
                    <a:cubicBezTo>
                      <a:pt x="1703" y="1597"/>
                      <a:pt x="1929" y="1097"/>
                      <a:pt x="1715" y="585"/>
                    </a:cubicBezTo>
                    <a:cubicBezTo>
                      <a:pt x="1608" y="323"/>
                      <a:pt x="1405" y="121"/>
                      <a:pt x="1155" y="13"/>
                    </a:cubicBezTo>
                    <a:cubicBezTo>
                      <a:pt x="1131" y="5"/>
                      <a:pt x="1102" y="0"/>
                      <a:pt x="1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75"/>
              <p:cNvSpPr/>
              <p:nvPr/>
            </p:nvSpPr>
            <p:spPr>
              <a:xfrm>
                <a:off x="7067336" y="5178943"/>
                <a:ext cx="25345" cy="36802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422" extrusionOk="0">
                    <a:moveTo>
                      <a:pt x="752" y="1"/>
                    </a:moveTo>
                    <a:cubicBezTo>
                      <a:pt x="451" y="1"/>
                      <a:pt x="235" y="220"/>
                      <a:pt x="143" y="622"/>
                    </a:cubicBezTo>
                    <a:cubicBezTo>
                      <a:pt x="1" y="1289"/>
                      <a:pt x="465" y="1765"/>
                      <a:pt x="643" y="2324"/>
                    </a:cubicBezTo>
                    <a:cubicBezTo>
                      <a:pt x="654" y="2378"/>
                      <a:pt x="770" y="2421"/>
                      <a:pt x="845" y="2421"/>
                    </a:cubicBezTo>
                    <a:cubicBezTo>
                      <a:pt x="854" y="2421"/>
                      <a:pt x="862" y="2421"/>
                      <a:pt x="870" y="2420"/>
                    </a:cubicBezTo>
                    <a:cubicBezTo>
                      <a:pt x="1608" y="2229"/>
                      <a:pt x="1608" y="2217"/>
                      <a:pt x="1655" y="1419"/>
                    </a:cubicBezTo>
                    <a:cubicBezTo>
                      <a:pt x="1667" y="1384"/>
                      <a:pt x="1667" y="1348"/>
                      <a:pt x="1667" y="1312"/>
                    </a:cubicBezTo>
                    <a:cubicBezTo>
                      <a:pt x="1536" y="896"/>
                      <a:pt x="1644" y="384"/>
                      <a:pt x="1179" y="122"/>
                    </a:cubicBezTo>
                    <a:cubicBezTo>
                      <a:pt x="1023" y="40"/>
                      <a:pt x="880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75"/>
              <p:cNvSpPr/>
              <p:nvPr/>
            </p:nvSpPr>
            <p:spPr>
              <a:xfrm>
                <a:off x="7116553" y="5062686"/>
                <a:ext cx="19723" cy="1720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132" extrusionOk="0">
                    <a:moveTo>
                      <a:pt x="671" y="0"/>
                    </a:moveTo>
                    <a:cubicBezTo>
                      <a:pt x="462" y="0"/>
                      <a:pt x="217" y="65"/>
                      <a:pt x="0" y="81"/>
                    </a:cubicBezTo>
                    <a:cubicBezTo>
                      <a:pt x="71" y="403"/>
                      <a:pt x="95" y="760"/>
                      <a:pt x="250" y="1034"/>
                    </a:cubicBezTo>
                    <a:cubicBezTo>
                      <a:pt x="290" y="1101"/>
                      <a:pt x="361" y="1132"/>
                      <a:pt x="445" y="1132"/>
                    </a:cubicBezTo>
                    <a:cubicBezTo>
                      <a:pt x="611" y="1132"/>
                      <a:pt x="826" y="1010"/>
                      <a:pt x="929" y="819"/>
                    </a:cubicBezTo>
                    <a:cubicBezTo>
                      <a:pt x="1000" y="581"/>
                      <a:pt x="1298" y="248"/>
                      <a:pt x="941" y="57"/>
                    </a:cubicBezTo>
                    <a:cubicBezTo>
                      <a:pt x="863" y="15"/>
                      <a:pt x="771" y="0"/>
                      <a:pt x="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75"/>
              <p:cNvSpPr/>
              <p:nvPr/>
            </p:nvSpPr>
            <p:spPr>
              <a:xfrm>
                <a:off x="7119987" y="5175904"/>
                <a:ext cx="15393" cy="18356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08" extrusionOk="0">
                    <a:moveTo>
                      <a:pt x="1012" y="0"/>
                    </a:moveTo>
                    <a:lnTo>
                      <a:pt x="1012" y="0"/>
                    </a:lnTo>
                    <a:cubicBezTo>
                      <a:pt x="691" y="12"/>
                      <a:pt x="417" y="12"/>
                      <a:pt x="143" y="48"/>
                    </a:cubicBezTo>
                    <a:cubicBezTo>
                      <a:pt x="95" y="60"/>
                      <a:pt x="0" y="167"/>
                      <a:pt x="12" y="203"/>
                    </a:cubicBezTo>
                    <a:cubicBezTo>
                      <a:pt x="107" y="500"/>
                      <a:pt x="155" y="822"/>
                      <a:pt x="334" y="1060"/>
                    </a:cubicBezTo>
                    <a:cubicBezTo>
                      <a:pt x="412" y="1161"/>
                      <a:pt x="513" y="1207"/>
                      <a:pt x="612" y="1207"/>
                    </a:cubicBezTo>
                    <a:cubicBezTo>
                      <a:pt x="769" y="1207"/>
                      <a:pt x="921" y="1091"/>
                      <a:pt x="965" y="893"/>
                    </a:cubicBezTo>
                    <a:cubicBezTo>
                      <a:pt x="1000" y="596"/>
                      <a:pt x="1012" y="298"/>
                      <a:pt x="10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75"/>
              <p:cNvSpPr/>
              <p:nvPr/>
            </p:nvSpPr>
            <p:spPr>
              <a:xfrm>
                <a:off x="7083443" y="5119819"/>
                <a:ext cx="17383" cy="1584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043" extrusionOk="0">
                    <a:moveTo>
                      <a:pt x="1143" y="0"/>
                    </a:moveTo>
                    <a:lnTo>
                      <a:pt x="1143" y="0"/>
                    </a:lnTo>
                    <a:cubicBezTo>
                      <a:pt x="726" y="36"/>
                      <a:pt x="441" y="48"/>
                      <a:pt x="179" y="84"/>
                    </a:cubicBezTo>
                    <a:cubicBezTo>
                      <a:pt x="107" y="96"/>
                      <a:pt x="0" y="227"/>
                      <a:pt x="12" y="262"/>
                    </a:cubicBezTo>
                    <a:cubicBezTo>
                      <a:pt x="119" y="536"/>
                      <a:pt x="262" y="786"/>
                      <a:pt x="429" y="1024"/>
                    </a:cubicBezTo>
                    <a:cubicBezTo>
                      <a:pt x="438" y="1037"/>
                      <a:pt x="471" y="1043"/>
                      <a:pt x="515" y="1043"/>
                    </a:cubicBezTo>
                    <a:cubicBezTo>
                      <a:pt x="634" y="1043"/>
                      <a:pt x="834" y="999"/>
                      <a:pt x="869" y="929"/>
                    </a:cubicBezTo>
                    <a:cubicBezTo>
                      <a:pt x="988" y="619"/>
                      <a:pt x="1072" y="310"/>
                      <a:pt x="1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75"/>
              <p:cNvSpPr/>
              <p:nvPr/>
            </p:nvSpPr>
            <p:spPr>
              <a:xfrm>
                <a:off x="7076028" y="5218951"/>
                <a:ext cx="15560" cy="12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839" extrusionOk="0">
                    <a:moveTo>
                      <a:pt x="131" y="1"/>
                    </a:moveTo>
                    <a:cubicBezTo>
                      <a:pt x="107" y="239"/>
                      <a:pt x="0" y="513"/>
                      <a:pt x="95" y="727"/>
                    </a:cubicBezTo>
                    <a:cubicBezTo>
                      <a:pt x="129" y="803"/>
                      <a:pt x="215" y="839"/>
                      <a:pt x="325" y="839"/>
                    </a:cubicBezTo>
                    <a:cubicBezTo>
                      <a:pt x="526" y="839"/>
                      <a:pt x="808" y="720"/>
                      <a:pt x="1000" y="513"/>
                    </a:cubicBezTo>
                    <a:cubicBezTo>
                      <a:pt x="988" y="418"/>
                      <a:pt x="1024" y="108"/>
                      <a:pt x="964" y="84"/>
                    </a:cubicBezTo>
                    <a:cubicBezTo>
                      <a:pt x="691" y="25"/>
                      <a:pt x="405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75"/>
              <p:cNvSpPr/>
              <p:nvPr/>
            </p:nvSpPr>
            <p:spPr>
              <a:xfrm>
                <a:off x="7111113" y="5329844"/>
                <a:ext cx="30588" cy="36939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431" extrusionOk="0">
                    <a:moveTo>
                      <a:pt x="1213" y="1"/>
                    </a:moveTo>
                    <a:cubicBezTo>
                      <a:pt x="1039" y="1"/>
                      <a:pt x="866" y="75"/>
                      <a:pt x="739" y="216"/>
                    </a:cubicBezTo>
                    <a:cubicBezTo>
                      <a:pt x="239" y="763"/>
                      <a:pt x="1" y="1514"/>
                      <a:pt x="84" y="2252"/>
                    </a:cubicBezTo>
                    <a:lnTo>
                      <a:pt x="1418" y="2430"/>
                    </a:lnTo>
                    <a:cubicBezTo>
                      <a:pt x="1787" y="1930"/>
                      <a:pt x="1989" y="1323"/>
                      <a:pt x="2001" y="704"/>
                    </a:cubicBezTo>
                    <a:cubicBezTo>
                      <a:pt x="2013" y="501"/>
                      <a:pt x="1763" y="228"/>
                      <a:pt x="1561" y="109"/>
                    </a:cubicBezTo>
                    <a:cubicBezTo>
                      <a:pt x="1454" y="36"/>
                      <a:pt x="1333" y="1"/>
                      <a:pt x="12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75"/>
              <p:cNvSpPr/>
              <p:nvPr/>
            </p:nvSpPr>
            <p:spPr>
              <a:xfrm>
                <a:off x="7065893" y="5359034"/>
                <a:ext cx="26059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248" extrusionOk="0">
                    <a:moveTo>
                      <a:pt x="1094" y="1"/>
                    </a:moveTo>
                    <a:cubicBezTo>
                      <a:pt x="937" y="1"/>
                      <a:pt x="699" y="106"/>
                      <a:pt x="584" y="212"/>
                    </a:cubicBezTo>
                    <a:cubicBezTo>
                      <a:pt x="96" y="640"/>
                      <a:pt x="0" y="1128"/>
                      <a:pt x="238" y="1831"/>
                    </a:cubicBezTo>
                    <a:cubicBezTo>
                      <a:pt x="332" y="2092"/>
                      <a:pt x="454" y="2207"/>
                      <a:pt x="691" y="2207"/>
                    </a:cubicBezTo>
                    <a:cubicBezTo>
                      <a:pt x="725" y="2207"/>
                      <a:pt x="760" y="2204"/>
                      <a:pt x="798" y="2200"/>
                    </a:cubicBezTo>
                    <a:cubicBezTo>
                      <a:pt x="997" y="2200"/>
                      <a:pt x="1195" y="2211"/>
                      <a:pt x="1394" y="2246"/>
                    </a:cubicBezTo>
                    <a:lnTo>
                      <a:pt x="1394" y="2246"/>
                    </a:lnTo>
                    <a:cubicBezTo>
                      <a:pt x="1501" y="1710"/>
                      <a:pt x="1679" y="1175"/>
                      <a:pt x="1703" y="640"/>
                    </a:cubicBezTo>
                    <a:cubicBezTo>
                      <a:pt x="1715" y="438"/>
                      <a:pt x="1417" y="140"/>
                      <a:pt x="1191" y="21"/>
                    </a:cubicBezTo>
                    <a:cubicBezTo>
                      <a:pt x="1165" y="7"/>
                      <a:pt x="1132" y="1"/>
                      <a:pt x="1094" y="1"/>
                    </a:cubicBezTo>
                    <a:close/>
                    <a:moveTo>
                      <a:pt x="1394" y="2246"/>
                    </a:moveTo>
                    <a:cubicBezTo>
                      <a:pt x="1394" y="2246"/>
                      <a:pt x="1393" y="2247"/>
                      <a:pt x="1393" y="2248"/>
                    </a:cubicBezTo>
                    <a:lnTo>
                      <a:pt x="1405" y="2248"/>
                    </a:lnTo>
                    <a:cubicBezTo>
                      <a:pt x="1401" y="2247"/>
                      <a:pt x="1398" y="2246"/>
                      <a:pt x="1394" y="22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75"/>
              <p:cNvSpPr/>
              <p:nvPr/>
            </p:nvSpPr>
            <p:spPr>
              <a:xfrm>
                <a:off x="7123968" y="5233842"/>
                <a:ext cx="27321" cy="32517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2140" extrusionOk="0">
                    <a:moveTo>
                      <a:pt x="1178" y="0"/>
                    </a:moveTo>
                    <a:cubicBezTo>
                      <a:pt x="1022" y="0"/>
                      <a:pt x="839" y="49"/>
                      <a:pt x="726" y="116"/>
                    </a:cubicBezTo>
                    <a:cubicBezTo>
                      <a:pt x="84" y="521"/>
                      <a:pt x="48" y="1212"/>
                      <a:pt x="0" y="1902"/>
                    </a:cubicBezTo>
                    <a:cubicBezTo>
                      <a:pt x="322" y="1986"/>
                      <a:pt x="572" y="2069"/>
                      <a:pt x="834" y="2128"/>
                    </a:cubicBezTo>
                    <a:cubicBezTo>
                      <a:pt x="868" y="2136"/>
                      <a:pt x="901" y="2140"/>
                      <a:pt x="935" y="2140"/>
                    </a:cubicBezTo>
                    <a:cubicBezTo>
                      <a:pt x="1006" y="2140"/>
                      <a:pt x="1074" y="2122"/>
                      <a:pt x="1131" y="2081"/>
                    </a:cubicBezTo>
                    <a:cubicBezTo>
                      <a:pt x="1453" y="1688"/>
                      <a:pt x="1798" y="1283"/>
                      <a:pt x="1762" y="747"/>
                    </a:cubicBezTo>
                    <a:cubicBezTo>
                      <a:pt x="1738" y="485"/>
                      <a:pt x="1608" y="235"/>
                      <a:pt x="1405" y="57"/>
                    </a:cubicBezTo>
                    <a:cubicBezTo>
                      <a:pt x="1352" y="17"/>
                      <a:pt x="1270" y="0"/>
                      <a:pt x="1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75"/>
              <p:cNvSpPr/>
              <p:nvPr/>
            </p:nvSpPr>
            <p:spPr>
              <a:xfrm>
                <a:off x="7082167" y="5272316"/>
                <a:ext cx="27153" cy="3511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311" extrusionOk="0">
                    <a:moveTo>
                      <a:pt x="914" y="0"/>
                    </a:moveTo>
                    <a:cubicBezTo>
                      <a:pt x="698" y="0"/>
                      <a:pt x="495" y="143"/>
                      <a:pt x="334" y="418"/>
                    </a:cubicBezTo>
                    <a:cubicBezTo>
                      <a:pt x="1" y="1001"/>
                      <a:pt x="287" y="1573"/>
                      <a:pt x="287" y="2144"/>
                    </a:cubicBezTo>
                    <a:cubicBezTo>
                      <a:pt x="287" y="2204"/>
                      <a:pt x="406" y="2299"/>
                      <a:pt x="477" y="2299"/>
                    </a:cubicBezTo>
                    <a:cubicBezTo>
                      <a:pt x="611" y="2306"/>
                      <a:pt x="721" y="2311"/>
                      <a:pt x="812" y="2311"/>
                    </a:cubicBezTo>
                    <a:cubicBezTo>
                      <a:pt x="1224" y="2311"/>
                      <a:pt x="1265" y="2203"/>
                      <a:pt x="1489" y="1609"/>
                    </a:cubicBezTo>
                    <a:cubicBezTo>
                      <a:pt x="1513" y="1573"/>
                      <a:pt x="1537" y="1537"/>
                      <a:pt x="1537" y="1501"/>
                    </a:cubicBezTo>
                    <a:cubicBezTo>
                      <a:pt x="1537" y="1085"/>
                      <a:pt x="1787" y="644"/>
                      <a:pt x="1430" y="263"/>
                    </a:cubicBezTo>
                    <a:cubicBezTo>
                      <a:pt x="1258" y="86"/>
                      <a:pt x="1082" y="0"/>
                      <a:pt x="9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75"/>
              <p:cNvSpPr/>
              <p:nvPr/>
            </p:nvSpPr>
            <p:spPr>
              <a:xfrm>
                <a:off x="7070056" y="5394985"/>
                <a:ext cx="22397" cy="24449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609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323" y="5"/>
                      <a:pt x="1325" y="9"/>
                      <a:pt x="1327" y="13"/>
                    </a:cubicBezTo>
                    <a:lnTo>
                      <a:pt x="1327" y="13"/>
                    </a:lnTo>
                    <a:cubicBezTo>
                      <a:pt x="1329" y="13"/>
                      <a:pt x="1331" y="13"/>
                      <a:pt x="1334" y="13"/>
                    </a:cubicBezTo>
                    <a:lnTo>
                      <a:pt x="1322" y="1"/>
                    </a:lnTo>
                    <a:close/>
                    <a:moveTo>
                      <a:pt x="1327" y="13"/>
                    </a:moveTo>
                    <a:cubicBezTo>
                      <a:pt x="1031" y="13"/>
                      <a:pt x="724" y="13"/>
                      <a:pt x="429" y="24"/>
                    </a:cubicBezTo>
                    <a:cubicBezTo>
                      <a:pt x="322" y="36"/>
                      <a:pt x="226" y="96"/>
                      <a:pt x="167" y="179"/>
                    </a:cubicBezTo>
                    <a:cubicBezTo>
                      <a:pt x="0" y="453"/>
                      <a:pt x="179" y="1167"/>
                      <a:pt x="441" y="1394"/>
                    </a:cubicBezTo>
                    <a:cubicBezTo>
                      <a:pt x="488" y="1429"/>
                      <a:pt x="488" y="1537"/>
                      <a:pt x="500" y="1608"/>
                    </a:cubicBezTo>
                    <a:cubicBezTo>
                      <a:pt x="747" y="1408"/>
                      <a:pt x="993" y="1220"/>
                      <a:pt x="1240" y="1021"/>
                    </a:cubicBezTo>
                    <a:lnTo>
                      <a:pt x="1240" y="1021"/>
                    </a:lnTo>
                    <a:cubicBezTo>
                      <a:pt x="1239" y="1022"/>
                      <a:pt x="1239" y="1023"/>
                      <a:pt x="1238" y="1025"/>
                    </a:cubicBezTo>
                    <a:lnTo>
                      <a:pt x="1250" y="1013"/>
                    </a:lnTo>
                    <a:lnTo>
                      <a:pt x="1250" y="1013"/>
                    </a:lnTo>
                    <a:cubicBezTo>
                      <a:pt x="1247" y="1015"/>
                      <a:pt x="1243" y="1018"/>
                      <a:pt x="1240" y="1021"/>
                    </a:cubicBezTo>
                    <a:lnTo>
                      <a:pt x="1240" y="1021"/>
                    </a:lnTo>
                    <a:cubicBezTo>
                      <a:pt x="1380" y="704"/>
                      <a:pt x="1474" y="364"/>
                      <a:pt x="1327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75"/>
              <p:cNvSpPr/>
              <p:nvPr/>
            </p:nvSpPr>
            <p:spPr>
              <a:xfrm>
                <a:off x="7112390" y="5368212"/>
                <a:ext cx="18644" cy="16699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99" extrusionOk="0">
                    <a:moveTo>
                      <a:pt x="36" y="1"/>
                    </a:moveTo>
                    <a:cubicBezTo>
                      <a:pt x="0" y="632"/>
                      <a:pt x="191" y="1060"/>
                      <a:pt x="512" y="1096"/>
                    </a:cubicBezTo>
                    <a:cubicBezTo>
                      <a:pt x="527" y="1097"/>
                      <a:pt x="541" y="1098"/>
                      <a:pt x="555" y="1098"/>
                    </a:cubicBezTo>
                    <a:cubicBezTo>
                      <a:pt x="892" y="1098"/>
                      <a:pt x="1158" y="697"/>
                      <a:pt x="1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75"/>
              <p:cNvSpPr/>
              <p:nvPr/>
            </p:nvSpPr>
            <p:spPr>
              <a:xfrm>
                <a:off x="7122160" y="5268867"/>
                <a:ext cx="15575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22" extrusionOk="0">
                    <a:moveTo>
                      <a:pt x="204" y="1"/>
                    </a:moveTo>
                    <a:cubicBezTo>
                      <a:pt x="152" y="1"/>
                      <a:pt x="48" y="76"/>
                      <a:pt x="48" y="109"/>
                    </a:cubicBezTo>
                    <a:cubicBezTo>
                      <a:pt x="48" y="395"/>
                      <a:pt x="0" y="728"/>
                      <a:pt x="95" y="990"/>
                    </a:cubicBezTo>
                    <a:cubicBezTo>
                      <a:pt x="151" y="1144"/>
                      <a:pt x="275" y="1221"/>
                      <a:pt x="405" y="1221"/>
                    </a:cubicBezTo>
                    <a:cubicBezTo>
                      <a:pt x="526" y="1221"/>
                      <a:pt x="651" y="1153"/>
                      <a:pt x="726" y="1014"/>
                    </a:cubicBezTo>
                    <a:cubicBezTo>
                      <a:pt x="845" y="752"/>
                      <a:pt x="953" y="478"/>
                      <a:pt x="1024" y="204"/>
                    </a:cubicBezTo>
                    <a:cubicBezTo>
                      <a:pt x="714" y="133"/>
                      <a:pt x="464" y="50"/>
                      <a:pt x="214" y="2"/>
                    </a:cubicBezTo>
                    <a:cubicBezTo>
                      <a:pt x="211" y="1"/>
                      <a:pt x="208" y="1"/>
                      <a:pt x="2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75"/>
              <p:cNvSpPr/>
              <p:nvPr/>
            </p:nvSpPr>
            <p:spPr>
              <a:xfrm>
                <a:off x="7084340" y="5311276"/>
                <a:ext cx="13949" cy="14298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41" extrusionOk="0">
                    <a:moveTo>
                      <a:pt x="352" y="0"/>
                    </a:moveTo>
                    <a:cubicBezTo>
                      <a:pt x="305" y="0"/>
                      <a:pt x="259" y="6"/>
                      <a:pt x="215" y="21"/>
                    </a:cubicBezTo>
                    <a:cubicBezTo>
                      <a:pt x="1" y="80"/>
                      <a:pt x="36" y="592"/>
                      <a:pt x="322" y="914"/>
                    </a:cubicBezTo>
                    <a:cubicBezTo>
                      <a:pt x="378" y="914"/>
                      <a:pt x="534" y="940"/>
                      <a:pt x="635" y="940"/>
                    </a:cubicBezTo>
                    <a:cubicBezTo>
                      <a:pt x="686" y="940"/>
                      <a:pt x="723" y="934"/>
                      <a:pt x="727" y="914"/>
                    </a:cubicBezTo>
                    <a:cubicBezTo>
                      <a:pt x="822" y="664"/>
                      <a:pt x="882" y="402"/>
                      <a:pt x="917" y="128"/>
                    </a:cubicBezTo>
                    <a:cubicBezTo>
                      <a:pt x="729" y="90"/>
                      <a:pt x="532" y="0"/>
                      <a:pt x="3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82" name="Google Shape;5182;p75"/>
            <p:cNvSpPr/>
            <p:nvPr/>
          </p:nvSpPr>
          <p:spPr>
            <a:xfrm rot="5400000">
              <a:off x="8195919" y="4587223"/>
              <a:ext cx="69338" cy="84757"/>
            </a:xfrm>
            <a:custGeom>
              <a:avLst/>
              <a:gdLst/>
              <a:ahLst/>
              <a:cxnLst/>
              <a:rect l="l" t="t" r="r" b="b"/>
              <a:pathLst>
                <a:path w="2013" h="2461" extrusionOk="0">
                  <a:moveTo>
                    <a:pt x="1116" y="1"/>
                  </a:moveTo>
                  <a:cubicBezTo>
                    <a:pt x="906" y="1"/>
                    <a:pt x="706" y="102"/>
                    <a:pt x="583" y="282"/>
                  </a:cubicBezTo>
                  <a:cubicBezTo>
                    <a:pt x="143" y="925"/>
                    <a:pt x="0" y="1710"/>
                    <a:pt x="191" y="2460"/>
                  </a:cubicBezTo>
                  <a:lnTo>
                    <a:pt x="1572" y="2460"/>
                  </a:lnTo>
                  <a:cubicBezTo>
                    <a:pt x="1881" y="1901"/>
                    <a:pt x="2012" y="1258"/>
                    <a:pt x="1929" y="615"/>
                  </a:cubicBezTo>
                  <a:cubicBezTo>
                    <a:pt x="1905" y="413"/>
                    <a:pt x="1619" y="163"/>
                    <a:pt x="1405" y="67"/>
                  </a:cubicBezTo>
                  <a:cubicBezTo>
                    <a:pt x="1311" y="22"/>
                    <a:pt x="1213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75"/>
            <p:cNvSpPr/>
            <p:nvPr/>
          </p:nvSpPr>
          <p:spPr>
            <a:xfrm rot="3356244">
              <a:off x="8497623" y="4345345"/>
              <a:ext cx="57867" cy="88750"/>
            </a:xfrm>
            <a:custGeom>
              <a:avLst/>
              <a:gdLst/>
              <a:ahLst/>
              <a:cxnLst/>
              <a:rect l="l" t="t" r="r" b="b"/>
              <a:pathLst>
                <a:path w="1680" h="2577" extrusionOk="0">
                  <a:moveTo>
                    <a:pt x="1109" y="0"/>
                  </a:moveTo>
                  <a:cubicBezTo>
                    <a:pt x="997" y="0"/>
                    <a:pt x="883" y="37"/>
                    <a:pt x="787" y="117"/>
                  </a:cubicBezTo>
                  <a:cubicBezTo>
                    <a:pt x="644" y="225"/>
                    <a:pt x="525" y="344"/>
                    <a:pt x="441" y="415"/>
                  </a:cubicBezTo>
                  <a:cubicBezTo>
                    <a:pt x="1" y="951"/>
                    <a:pt x="108" y="1510"/>
                    <a:pt x="168" y="2058"/>
                  </a:cubicBezTo>
                  <a:cubicBezTo>
                    <a:pt x="197" y="2354"/>
                    <a:pt x="276" y="2576"/>
                    <a:pt x="552" y="2576"/>
                  </a:cubicBezTo>
                  <a:cubicBezTo>
                    <a:pt x="610" y="2576"/>
                    <a:pt x="675" y="2567"/>
                    <a:pt x="751" y="2546"/>
                  </a:cubicBezTo>
                  <a:cubicBezTo>
                    <a:pt x="796" y="2531"/>
                    <a:pt x="843" y="2527"/>
                    <a:pt x="890" y="2527"/>
                  </a:cubicBezTo>
                  <a:cubicBezTo>
                    <a:pt x="953" y="2527"/>
                    <a:pt x="1016" y="2535"/>
                    <a:pt x="1079" y="2535"/>
                  </a:cubicBezTo>
                  <a:cubicBezTo>
                    <a:pt x="1117" y="2535"/>
                    <a:pt x="1155" y="2532"/>
                    <a:pt x="1192" y="2522"/>
                  </a:cubicBezTo>
                  <a:cubicBezTo>
                    <a:pt x="1299" y="2499"/>
                    <a:pt x="1465" y="2415"/>
                    <a:pt x="1489" y="2332"/>
                  </a:cubicBezTo>
                  <a:cubicBezTo>
                    <a:pt x="1573" y="1987"/>
                    <a:pt x="1632" y="1629"/>
                    <a:pt x="1656" y="1272"/>
                  </a:cubicBezTo>
                  <a:cubicBezTo>
                    <a:pt x="1680" y="975"/>
                    <a:pt x="1668" y="677"/>
                    <a:pt x="1596" y="379"/>
                  </a:cubicBezTo>
                  <a:cubicBezTo>
                    <a:pt x="1541" y="143"/>
                    <a:pt x="1329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75"/>
            <p:cNvSpPr/>
            <p:nvPr/>
          </p:nvSpPr>
          <p:spPr>
            <a:xfrm rot="5400000">
              <a:off x="8124406" y="4518487"/>
              <a:ext cx="64000" cy="80692"/>
            </a:xfrm>
            <a:custGeom>
              <a:avLst/>
              <a:gdLst/>
              <a:ahLst/>
              <a:cxnLst/>
              <a:rect l="l" t="t" r="r" b="b"/>
              <a:pathLst>
                <a:path w="1858" h="2343" extrusionOk="0">
                  <a:moveTo>
                    <a:pt x="1213" y="1"/>
                  </a:moveTo>
                  <a:cubicBezTo>
                    <a:pt x="1057" y="1"/>
                    <a:pt x="860" y="60"/>
                    <a:pt x="739" y="140"/>
                  </a:cubicBezTo>
                  <a:cubicBezTo>
                    <a:pt x="179" y="497"/>
                    <a:pt x="1" y="974"/>
                    <a:pt x="144" y="1736"/>
                  </a:cubicBezTo>
                  <a:cubicBezTo>
                    <a:pt x="203" y="2057"/>
                    <a:pt x="322" y="2176"/>
                    <a:pt x="644" y="2200"/>
                  </a:cubicBezTo>
                  <a:cubicBezTo>
                    <a:pt x="842" y="2223"/>
                    <a:pt x="1041" y="2270"/>
                    <a:pt x="1240" y="2339"/>
                  </a:cubicBezTo>
                  <a:lnTo>
                    <a:pt x="1240" y="2339"/>
                  </a:lnTo>
                  <a:cubicBezTo>
                    <a:pt x="1443" y="1817"/>
                    <a:pt x="1703" y="1294"/>
                    <a:pt x="1810" y="748"/>
                  </a:cubicBezTo>
                  <a:cubicBezTo>
                    <a:pt x="1858" y="545"/>
                    <a:pt x="1608" y="200"/>
                    <a:pt x="1394" y="45"/>
                  </a:cubicBezTo>
                  <a:cubicBezTo>
                    <a:pt x="1351" y="14"/>
                    <a:pt x="1287" y="1"/>
                    <a:pt x="1213" y="1"/>
                  </a:cubicBezTo>
                  <a:close/>
                  <a:moveTo>
                    <a:pt x="1240" y="2339"/>
                  </a:moveTo>
                  <a:cubicBezTo>
                    <a:pt x="1240" y="2341"/>
                    <a:pt x="1239" y="2342"/>
                    <a:pt x="1239" y="2343"/>
                  </a:cubicBezTo>
                  <a:lnTo>
                    <a:pt x="1251" y="2343"/>
                  </a:lnTo>
                  <a:cubicBezTo>
                    <a:pt x="1247" y="2342"/>
                    <a:pt x="1244" y="2341"/>
                    <a:pt x="1240" y="2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75"/>
            <p:cNvSpPr/>
            <p:nvPr/>
          </p:nvSpPr>
          <p:spPr>
            <a:xfrm rot="3871824">
              <a:off x="8456778" y="4499166"/>
              <a:ext cx="63999" cy="76903"/>
            </a:xfrm>
            <a:custGeom>
              <a:avLst/>
              <a:gdLst/>
              <a:ahLst/>
              <a:cxnLst/>
              <a:rect l="l" t="t" r="r" b="b"/>
              <a:pathLst>
                <a:path w="1858" h="2233" extrusionOk="0">
                  <a:moveTo>
                    <a:pt x="1108" y="1"/>
                  </a:moveTo>
                  <a:cubicBezTo>
                    <a:pt x="941" y="1"/>
                    <a:pt x="728" y="79"/>
                    <a:pt x="608" y="182"/>
                  </a:cubicBezTo>
                  <a:cubicBezTo>
                    <a:pt x="0" y="694"/>
                    <a:pt x="60" y="1385"/>
                    <a:pt x="108" y="2111"/>
                  </a:cubicBezTo>
                  <a:cubicBezTo>
                    <a:pt x="441" y="2158"/>
                    <a:pt x="715" y="2206"/>
                    <a:pt x="989" y="2230"/>
                  </a:cubicBezTo>
                  <a:cubicBezTo>
                    <a:pt x="1001" y="2231"/>
                    <a:pt x="1014" y="2232"/>
                    <a:pt x="1028" y="2232"/>
                  </a:cubicBezTo>
                  <a:cubicBezTo>
                    <a:pt x="1124" y="2232"/>
                    <a:pt x="1255" y="2197"/>
                    <a:pt x="1286" y="2135"/>
                  </a:cubicBezTo>
                  <a:cubicBezTo>
                    <a:pt x="1548" y="1694"/>
                    <a:pt x="1858" y="1242"/>
                    <a:pt x="1739" y="694"/>
                  </a:cubicBezTo>
                  <a:cubicBezTo>
                    <a:pt x="1679" y="420"/>
                    <a:pt x="1513" y="182"/>
                    <a:pt x="1274" y="39"/>
                  </a:cubicBezTo>
                  <a:cubicBezTo>
                    <a:pt x="1231" y="13"/>
                    <a:pt x="1173" y="1"/>
                    <a:pt x="1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75"/>
            <p:cNvSpPr/>
            <p:nvPr/>
          </p:nvSpPr>
          <p:spPr>
            <a:xfrm rot="5400000">
              <a:off x="8046763" y="4526012"/>
              <a:ext cx="52495" cy="59098"/>
            </a:xfrm>
            <a:custGeom>
              <a:avLst/>
              <a:gdLst/>
              <a:ahLst/>
              <a:cxnLst/>
              <a:rect l="l" t="t" r="r" b="b"/>
              <a:pathLst>
                <a:path w="1524" h="1716" extrusionOk="0">
                  <a:moveTo>
                    <a:pt x="1345" y="1"/>
                  </a:moveTo>
                  <a:lnTo>
                    <a:pt x="1345" y="13"/>
                  </a:lnTo>
                  <a:cubicBezTo>
                    <a:pt x="1036" y="37"/>
                    <a:pt x="726" y="48"/>
                    <a:pt x="417" y="96"/>
                  </a:cubicBezTo>
                  <a:cubicBezTo>
                    <a:pt x="310" y="120"/>
                    <a:pt x="226" y="179"/>
                    <a:pt x="167" y="275"/>
                  </a:cubicBezTo>
                  <a:cubicBezTo>
                    <a:pt x="0" y="560"/>
                    <a:pt x="238" y="1287"/>
                    <a:pt x="536" y="1501"/>
                  </a:cubicBezTo>
                  <a:cubicBezTo>
                    <a:pt x="595" y="1537"/>
                    <a:pt x="595" y="1644"/>
                    <a:pt x="619" y="1715"/>
                  </a:cubicBezTo>
                  <a:lnTo>
                    <a:pt x="1334" y="1059"/>
                  </a:lnTo>
                  <a:lnTo>
                    <a:pt x="1334" y="1059"/>
                  </a:lnTo>
                  <a:cubicBezTo>
                    <a:pt x="1334" y="1060"/>
                    <a:pt x="1334" y="1060"/>
                    <a:pt x="1334" y="1061"/>
                  </a:cubicBezTo>
                  <a:lnTo>
                    <a:pt x="1345" y="1049"/>
                  </a:lnTo>
                  <a:lnTo>
                    <a:pt x="1334" y="1059"/>
                  </a:lnTo>
                  <a:lnTo>
                    <a:pt x="1334" y="1059"/>
                  </a:lnTo>
                  <a:cubicBezTo>
                    <a:pt x="1453" y="714"/>
                    <a:pt x="1524" y="358"/>
                    <a:pt x="1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75"/>
            <p:cNvSpPr/>
            <p:nvPr/>
          </p:nvSpPr>
          <p:spPr>
            <a:xfrm rot="5400000">
              <a:off x="8142471" y="4604546"/>
              <a:ext cx="42299" cy="41878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1203" y="1"/>
                  </a:moveTo>
                  <a:lnTo>
                    <a:pt x="1" y="179"/>
                  </a:lnTo>
                  <a:cubicBezTo>
                    <a:pt x="36" y="813"/>
                    <a:pt x="291" y="1215"/>
                    <a:pt x="606" y="1215"/>
                  </a:cubicBezTo>
                  <a:cubicBezTo>
                    <a:pt x="611" y="1215"/>
                    <a:pt x="615" y="1215"/>
                    <a:pt x="620" y="1215"/>
                  </a:cubicBezTo>
                  <a:cubicBezTo>
                    <a:pt x="1001" y="1215"/>
                    <a:pt x="1227" y="763"/>
                    <a:pt x="1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75"/>
            <p:cNvSpPr/>
            <p:nvPr/>
          </p:nvSpPr>
          <p:spPr>
            <a:xfrm rot="3871824">
              <a:off x="8404161" y="4536100"/>
              <a:ext cx="35306" cy="42292"/>
            </a:xfrm>
            <a:custGeom>
              <a:avLst/>
              <a:gdLst/>
              <a:ahLst/>
              <a:cxnLst/>
              <a:rect l="l" t="t" r="r" b="b"/>
              <a:pathLst>
                <a:path w="1025" h="1228" extrusionOk="0">
                  <a:moveTo>
                    <a:pt x="155" y="1"/>
                  </a:moveTo>
                  <a:cubicBezTo>
                    <a:pt x="108" y="1"/>
                    <a:pt x="1" y="96"/>
                    <a:pt x="1" y="144"/>
                  </a:cubicBezTo>
                  <a:cubicBezTo>
                    <a:pt x="36" y="441"/>
                    <a:pt x="36" y="775"/>
                    <a:pt x="167" y="1037"/>
                  </a:cubicBezTo>
                  <a:cubicBezTo>
                    <a:pt x="238" y="1166"/>
                    <a:pt x="352" y="1227"/>
                    <a:pt x="469" y="1227"/>
                  </a:cubicBezTo>
                  <a:cubicBezTo>
                    <a:pt x="608" y="1227"/>
                    <a:pt x="751" y="1139"/>
                    <a:pt x="822" y="977"/>
                  </a:cubicBezTo>
                  <a:cubicBezTo>
                    <a:pt x="906" y="691"/>
                    <a:pt x="977" y="394"/>
                    <a:pt x="1025" y="96"/>
                  </a:cubicBezTo>
                  <a:cubicBezTo>
                    <a:pt x="691" y="60"/>
                    <a:pt x="429" y="25"/>
                    <a:pt x="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75"/>
            <p:cNvSpPr/>
            <p:nvPr/>
          </p:nvSpPr>
          <p:spPr>
            <a:xfrm rot="3356244">
              <a:off x="8452140" y="4415115"/>
              <a:ext cx="40232" cy="35025"/>
            </a:xfrm>
            <a:custGeom>
              <a:avLst/>
              <a:gdLst/>
              <a:ahLst/>
              <a:cxnLst/>
              <a:rect l="l" t="t" r="r" b="b"/>
              <a:pathLst>
                <a:path w="1168" h="1017" extrusionOk="0">
                  <a:moveTo>
                    <a:pt x="203" y="0"/>
                  </a:moveTo>
                  <a:cubicBezTo>
                    <a:pt x="132" y="0"/>
                    <a:pt x="1" y="108"/>
                    <a:pt x="13" y="143"/>
                  </a:cubicBezTo>
                  <a:cubicBezTo>
                    <a:pt x="72" y="429"/>
                    <a:pt x="156" y="703"/>
                    <a:pt x="286" y="965"/>
                  </a:cubicBezTo>
                  <a:cubicBezTo>
                    <a:pt x="304" y="999"/>
                    <a:pt x="395" y="1017"/>
                    <a:pt x="492" y="1017"/>
                  </a:cubicBezTo>
                  <a:cubicBezTo>
                    <a:pt x="597" y="1017"/>
                    <a:pt x="708" y="996"/>
                    <a:pt x="739" y="953"/>
                  </a:cubicBezTo>
                  <a:cubicBezTo>
                    <a:pt x="906" y="667"/>
                    <a:pt x="1048" y="381"/>
                    <a:pt x="1168" y="72"/>
                  </a:cubicBezTo>
                  <a:cubicBezTo>
                    <a:pt x="751" y="36"/>
                    <a:pt x="477" y="0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75"/>
            <p:cNvSpPr/>
            <p:nvPr/>
          </p:nvSpPr>
          <p:spPr>
            <a:xfrm rot="5400000">
              <a:off x="7497658" y="4635551"/>
              <a:ext cx="74265" cy="86512"/>
            </a:xfrm>
            <a:custGeom>
              <a:avLst/>
              <a:gdLst/>
              <a:ahLst/>
              <a:cxnLst/>
              <a:rect l="l" t="t" r="r" b="b"/>
              <a:pathLst>
                <a:path w="2156" h="2512" extrusionOk="0">
                  <a:moveTo>
                    <a:pt x="1336" y="0"/>
                  </a:moveTo>
                  <a:cubicBezTo>
                    <a:pt x="1177" y="0"/>
                    <a:pt x="1017" y="60"/>
                    <a:pt x="893" y="178"/>
                  </a:cubicBezTo>
                  <a:cubicBezTo>
                    <a:pt x="322" y="689"/>
                    <a:pt x="0" y="1428"/>
                    <a:pt x="0" y="2190"/>
                  </a:cubicBezTo>
                  <a:lnTo>
                    <a:pt x="1346" y="2511"/>
                  </a:lnTo>
                  <a:cubicBezTo>
                    <a:pt x="1774" y="2047"/>
                    <a:pt x="2048" y="1451"/>
                    <a:pt x="2132" y="820"/>
                  </a:cubicBezTo>
                  <a:cubicBezTo>
                    <a:pt x="2155" y="606"/>
                    <a:pt x="1941" y="297"/>
                    <a:pt x="1751" y="154"/>
                  </a:cubicBezTo>
                  <a:cubicBezTo>
                    <a:pt x="1631" y="51"/>
                    <a:pt x="1483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75"/>
            <p:cNvSpPr/>
            <p:nvPr/>
          </p:nvSpPr>
          <p:spPr>
            <a:xfrm rot="5400000">
              <a:off x="7848856" y="4499784"/>
              <a:ext cx="58247" cy="90231"/>
            </a:xfrm>
            <a:custGeom>
              <a:avLst/>
              <a:gdLst/>
              <a:ahLst/>
              <a:cxnLst/>
              <a:rect l="l" t="t" r="r" b="b"/>
              <a:pathLst>
                <a:path w="1691" h="2620" extrusionOk="0">
                  <a:moveTo>
                    <a:pt x="1048" y="0"/>
                  </a:moveTo>
                  <a:cubicBezTo>
                    <a:pt x="916" y="0"/>
                    <a:pt x="783" y="51"/>
                    <a:pt x="679" y="160"/>
                  </a:cubicBezTo>
                  <a:cubicBezTo>
                    <a:pt x="560" y="279"/>
                    <a:pt x="453" y="410"/>
                    <a:pt x="369" y="481"/>
                  </a:cubicBezTo>
                  <a:cubicBezTo>
                    <a:pt x="0" y="1064"/>
                    <a:pt x="167" y="1612"/>
                    <a:pt x="286" y="2148"/>
                  </a:cubicBezTo>
                  <a:cubicBezTo>
                    <a:pt x="351" y="2416"/>
                    <a:pt x="444" y="2619"/>
                    <a:pt x="682" y="2619"/>
                  </a:cubicBezTo>
                  <a:cubicBezTo>
                    <a:pt x="751" y="2619"/>
                    <a:pt x="833" y="2602"/>
                    <a:pt x="929" y="2565"/>
                  </a:cubicBezTo>
                  <a:cubicBezTo>
                    <a:pt x="1060" y="2517"/>
                    <a:pt x="1227" y="2553"/>
                    <a:pt x="1357" y="2505"/>
                  </a:cubicBezTo>
                  <a:cubicBezTo>
                    <a:pt x="1465" y="2457"/>
                    <a:pt x="1619" y="2362"/>
                    <a:pt x="1631" y="2279"/>
                  </a:cubicBezTo>
                  <a:cubicBezTo>
                    <a:pt x="1667" y="1922"/>
                    <a:pt x="1691" y="1553"/>
                    <a:pt x="1679" y="1195"/>
                  </a:cubicBezTo>
                  <a:cubicBezTo>
                    <a:pt x="1667" y="898"/>
                    <a:pt x="1619" y="612"/>
                    <a:pt x="1524" y="326"/>
                  </a:cubicBezTo>
                  <a:cubicBezTo>
                    <a:pt x="1445" y="118"/>
                    <a:pt x="1249" y="0"/>
                    <a:pt x="1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75"/>
            <p:cNvSpPr/>
            <p:nvPr/>
          </p:nvSpPr>
          <p:spPr>
            <a:xfrm rot="5400000">
              <a:off x="7981706" y="4598865"/>
              <a:ext cx="58179" cy="73253"/>
            </a:xfrm>
            <a:custGeom>
              <a:avLst/>
              <a:gdLst/>
              <a:ahLst/>
              <a:cxnLst/>
              <a:rect l="l" t="t" r="r" b="b"/>
              <a:pathLst>
                <a:path w="1689" h="2127" extrusionOk="0">
                  <a:moveTo>
                    <a:pt x="1177" y="0"/>
                  </a:moveTo>
                  <a:cubicBezTo>
                    <a:pt x="1154" y="0"/>
                    <a:pt x="1131" y="3"/>
                    <a:pt x="1108" y="7"/>
                  </a:cubicBezTo>
                  <a:cubicBezTo>
                    <a:pt x="893" y="55"/>
                    <a:pt x="691" y="162"/>
                    <a:pt x="512" y="305"/>
                  </a:cubicBezTo>
                  <a:cubicBezTo>
                    <a:pt x="429" y="376"/>
                    <a:pt x="358" y="472"/>
                    <a:pt x="286" y="567"/>
                  </a:cubicBezTo>
                  <a:cubicBezTo>
                    <a:pt x="215" y="698"/>
                    <a:pt x="167" y="841"/>
                    <a:pt x="155" y="995"/>
                  </a:cubicBezTo>
                  <a:cubicBezTo>
                    <a:pt x="131" y="1126"/>
                    <a:pt x="84" y="1329"/>
                    <a:pt x="48" y="1543"/>
                  </a:cubicBezTo>
                  <a:cubicBezTo>
                    <a:pt x="0" y="1805"/>
                    <a:pt x="120" y="2007"/>
                    <a:pt x="370" y="2043"/>
                  </a:cubicBezTo>
                  <a:cubicBezTo>
                    <a:pt x="703" y="2091"/>
                    <a:pt x="1036" y="2115"/>
                    <a:pt x="1382" y="2127"/>
                  </a:cubicBezTo>
                  <a:cubicBezTo>
                    <a:pt x="1501" y="1674"/>
                    <a:pt x="1584" y="1210"/>
                    <a:pt x="1655" y="745"/>
                  </a:cubicBezTo>
                  <a:cubicBezTo>
                    <a:pt x="1688" y="317"/>
                    <a:pt x="1448" y="0"/>
                    <a:pt x="1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75"/>
            <p:cNvSpPr/>
            <p:nvPr/>
          </p:nvSpPr>
          <p:spPr>
            <a:xfrm rot="5400000">
              <a:off x="7443624" y="4537450"/>
              <a:ext cx="62760" cy="80933"/>
            </a:xfrm>
            <a:custGeom>
              <a:avLst/>
              <a:gdLst/>
              <a:ahLst/>
              <a:cxnLst/>
              <a:rect l="l" t="t" r="r" b="b"/>
              <a:pathLst>
                <a:path w="1822" h="2350" extrusionOk="0">
                  <a:moveTo>
                    <a:pt x="1178" y="0"/>
                  </a:moveTo>
                  <a:cubicBezTo>
                    <a:pt x="1020" y="0"/>
                    <a:pt x="810" y="73"/>
                    <a:pt x="691" y="158"/>
                  </a:cubicBezTo>
                  <a:cubicBezTo>
                    <a:pt x="143" y="551"/>
                    <a:pt x="0" y="1039"/>
                    <a:pt x="167" y="1790"/>
                  </a:cubicBezTo>
                  <a:cubicBezTo>
                    <a:pt x="238" y="2111"/>
                    <a:pt x="381" y="2218"/>
                    <a:pt x="691" y="2218"/>
                  </a:cubicBezTo>
                  <a:cubicBezTo>
                    <a:pt x="905" y="2242"/>
                    <a:pt x="1107" y="2278"/>
                    <a:pt x="1310" y="2349"/>
                  </a:cubicBezTo>
                  <a:lnTo>
                    <a:pt x="1298" y="2337"/>
                  </a:lnTo>
                  <a:cubicBezTo>
                    <a:pt x="1465" y="1801"/>
                    <a:pt x="1703" y="1278"/>
                    <a:pt x="1786" y="730"/>
                  </a:cubicBezTo>
                  <a:cubicBezTo>
                    <a:pt x="1822" y="516"/>
                    <a:pt x="1560" y="194"/>
                    <a:pt x="1334" y="39"/>
                  </a:cubicBezTo>
                  <a:cubicBezTo>
                    <a:pt x="1296" y="12"/>
                    <a:pt x="1241" y="0"/>
                    <a:pt x="1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75"/>
            <p:cNvSpPr/>
            <p:nvPr/>
          </p:nvSpPr>
          <p:spPr>
            <a:xfrm rot="5400000">
              <a:off x="7734310" y="4590375"/>
              <a:ext cx="65653" cy="77179"/>
            </a:xfrm>
            <a:custGeom>
              <a:avLst/>
              <a:gdLst/>
              <a:ahLst/>
              <a:cxnLst/>
              <a:rect l="l" t="t" r="r" b="b"/>
              <a:pathLst>
                <a:path w="1906" h="2241" extrusionOk="0">
                  <a:moveTo>
                    <a:pt x="1112" y="0"/>
                  </a:moveTo>
                  <a:cubicBezTo>
                    <a:pt x="932" y="0"/>
                    <a:pt x="669" y="122"/>
                    <a:pt x="548" y="252"/>
                  </a:cubicBezTo>
                  <a:cubicBezTo>
                    <a:pt x="1" y="812"/>
                    <a:pt x="132" y="1502"/>
                    <a:pt x="263" y="2217"/>
                  </a:cubicBezTo>
                  <a:cubicBezTo>
                    <a:pt x="596" y="2228"/>
                    <a:pt x="882" y="2240"/>
                    <a:pt x="1156" y="2240"/>
                  </a:cubicBezTo>
                  <a:cubicBezTo>
                    <a:pt x="1251" y="2228"/>
                    <a:pt x="1406" y="2181"/>
                    <a:pt x="1430" y="2109"/>
                  </a:cubicBezTo>
                  <a:cubicBezTo>
                    <a:pt x="1656" y="1633"/>
                    <a:pt x="1906" y="1145"/>
                    <a:pt x="1727" y="621"/>
                  </a:cubicBezTo>
                  <a:cubicBezTo>
                    <a:pt x="1644" y="359"/>
                    <a:pt x="1441" y="145"/>
                    <a:pt x="1203" y="14"/>
                  </a:cubicBezTo>
                  <a:cubicBezTo>
                    <a:pt x="1177" y="4"/>
                    <a:pt x="1146" y="0"/>
                    <a:pt x="1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75"/>
            <p:cNvSpPr/>
            <p:nvPr/>
          </p:nvSpPr>
          <p:spPr>
            <a:xfrm rot="5400000">
              <a:off x="7621504" y="4512063"/>
              <a:ext cx="58661" cy="83309"/>
            </a:xfrm>
            <a:custGeom>
              <a:avLst/>
              <a:gdLst/>
              <a:ahLst/>
              <a:cxnLst/>
              <a:rect l="l" t="t" r="r" b="b"/>
              <a:pathLst>
                <a:path w="1703" h="2419" extrusionOk="0">
                  <a:moveTo>
                    <a:pt x="801" y="0"/>
                  </a:moveTo>
                  <a:cubicBezTo>
                    <a:pt x="515" y="0"/>
                    <a:pt x="296" y="205"/>
                    <a:pt x="191" y="583"/>
                  </a:cubicBezTo>
                  <a:cubicBezTo>
                    <a:pt x="0" y="1238"/>
                    <a:pt x="441" y="1738"/>
                    <a:pt x="584" y="2322"/>
                  </a:cubicBezTo>
                  <a:cubicBezTo>
                    <a:pt x="594" y="2365"/>
                    <a:pt x="714" y="2419"/>
                    <a:pt x="789" y="2419"/>
                  </a:cubicBezTo>
                  <a:cubicBezTo>
                    <a:pt x="797" y="2419"/>
                    <a:pt x="804" y="2418"/>
                    <a:pt x="810" y="2417"/>
                  </a:cubicBezTo>
                  <a:cubicBezTo>
                    <a:pt x="1548" y="2274"/>
                    <a:pt x="1560" y="2262"/>
                    <a:pt x="1655" y="1476"/>
                  </a:cubicBezTo>
                  <a:cubicBezTo>
                    <a:pt x="1655" y="1441"/>
                    <a:pt x="1667" y="1393"/>
                    <a:pt x="1667" y="1357"/>
                  </a:cubicBezTo>
                  <a:cubicBezTo>
                    <a:pt x="1560" y="941"/>
                    <a:pt x="1703" y="441"/>
                    <a:pt x="1250" y="143"/>
                  </a:cubicBezTo>
                  <a:cubicBezTo>
                    <a:pt x="1089" y="47"/>
                    <a:pt x="937" y="0"/>
                    <a:pt x="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75"/>
            <p:cNvSpPr/>
            <p:nvPr/>
          </p:nvSpPr>
          <p:spPr>
            <a:xfrm rot="5400000">
              <a:off x="7375917" y="4544888"/>
              <a:ext cx="52495" cy="55792"/>
            </a:xfrm>
            <a:custGeom>
              <a:avLst/>
              <a:gdLst/>
              <a:ahLst/>
              <a:cxnLst/>
              <a:rect l="l" t="t" r="r" b="b"/>
              <a:pathLst>
                <a:path w="1524" h="1620" extrusionOk="0">
                  <a:moveTo>
                    <a:pt x="512" y="0"/>
                  </a:moveTo>
                  <a:cubicBezTo>
                    <a:pt x="405" y="0"/>
                    <a:pt x="310" y="36"/>
                    <a:pt x="226" y="107"/>
                  </a:cubicBezTo>
                  <a:cubicBezTo>
                    <a:pt x="0" y="357"/>
                    <a:pt x="72" y="1119"/>
                    <a:pt x="298" y="1393"/>
                  </a:cubicBezTo>
                  <a:cubicBezTo>
                    <a:pt x="345" y="1441"/>
                    <a:pt x="334" y="1548"/>
                    <a:pt x="334" y="1619"/>
                  </a:cubicBezTo>
                  <a:lnTo>
                    <a:pt x="1184" y="1147"/>
                  </a:lnTo>
                  <a:lnTo>
                    <a:pt x="1184" y="1147"/>
                  </a:lnTo>
                  <a:cubicBezTo>
                    <a:pt x="1182" y="1149"/>
                    <a:pt x="1181" y="1152"/>
                    <a:pt x="1179" y="1155"/>
                  </a:cubicBezTo>
                  <a:lnTo>
                    <a:pt x="1191" y="1143"/>
                  </a:lnTo>
                  <a:lnTo>
                    <a:pt x="1184" y="1147"/>
                  </a:lnTo>
                  <a:lnTo>
                    <a:pt x="1184" y="1147"/>
                  </a:lnTo>
                  <a:cubicBezTo>
                    <a:pt x="1384" y="840"/>
                    <a:pt x="1523" y="520"/>
                    <a:pt x="1441" y="131"/>
                  </a:cubicBezTo>
                  <a:lnTo>
                    <a:pt x="1441" y="131"/>
                  </a:lnTo>
                  <a:lnTo>
                    <a:pt x="1441" y="143"/>
                  </a:lnTo>
                  <a:cubicBezTo>
                    <a:pt x="1131" y="95"/>
                    <a:pt x="822" y="36"/>
                    <a:pt x="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75"/>
            <p:cNvSpPr/>
            <p:nvPr/>
          </p:nvSpPr>
          <p:spPr>
            <a:xfrm rot="5400000">
              <a:off x="7449532" y="4640662"/>
              <a:ext cx="45950" cy="40604"/>
            </a:xfrm>
            <a:custGeom>
              <a:avLst/>
              <a:gdLst/>
              <a:ahLst/>
              <a:cxnLst/>
              <a:rect l="l" t="t" r="r" b="b"/>
              <a:pathLst>
                <a:path w="1334" h="1179" extrusionOk="0">
                  <a:moveTo>
                    <a:pt x="119" y="0"/>
                  </a:moveTo>
                  <a:cubicBezTo>
                    <a:pt x="0" y="643"/>
                    <a:pt x="155" y="1096"/>
                    <a:pt x="476" y="1167"/>
                  </a:cubicBezTo>
                  <a:cubicBezTo>
                    <a:pt x="510" y="1175"/>
                    <a:pt x="543" y="1179"/>
                    <a:pt x="576" y="1179"/>
                  </a:cubicBezTo>
                  <a:cubicBezTo>
                    <a:pt x="905" y="1179"/>
                    <a:pt x="1193" y="803"/>
                    <a:pt x="1334" y="131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75"/>
            <p:cNvSpPr/>
            <p:nvPr/>
          </p:nvSpPr>
          <p:spPr>
            <a:xfrm rot="5400000">
              <a:off x="7922162" y="4617050"/>
              <a:ext cx="44331" cy="38607"/>
            </a:xfrm>
            <a:custGeom>
              <a:avLst/>
              <a:gdLst/>
              <a:ahLst/>
              <a:cxnLst/>
              <a:rect l="l" t="t" r="r" b="b"/>
              <a:pathLst>
                <a:path w="1287" h="1121" extrusionOk="0">
                  <a:moveTo>
                    <a:pt x="596" y="0"/>
                  </a:moveTo>
                  <a:cubicBezTo>
                    <a:pt x="402" y="0"/>
                    <a:pt x="186" y="39"/>
                    <a:pt x="1" y="39"/>
                  </a:cubicBezTo>
                  <a:cubicBezTo>
                    <a:pt x="48" y="372"/>
                    <a:pt x="48" y="729"/>
                    <a:pt x="191" y="1015"/>
                  </a:cubicBezTo>
                  <a:cubicBezTo>
                    <a:pt x="230" y="1088"/>
                    <a:pt x="307" y="1121"/>
                    <a:pt x="398" y="1121"/>
                  </a:cubicBezTo>
                  <a:cubicBezTo>
                    <a:pt x="560" y="1121"/>
                    <a:pt x="767" y="1016"/>
                    <a:pt x="882" y="848"/>
                  </a:cubicBezTo>
                  <a:cubicBezTo>
                    <a:pt x="965" y="610"/>
                    <a:pt x="1287" y="289"/>
                    <a:pt x="941" y="75"/>
                  </a:cubicBezTo>
                  <a:cubicBezTo>
                    <a:pt x="846" y="17"/>
                    <a:pt x="726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75"/>
            <p:cNvSpPr/>
            <p:nvPr/>
          </p:nvSpPr>
          <p:spPr>
            <a:xfrm rot="5400000">
              <a:off x="7678297" y="4603547"/>
              <a:ext cx="35307" cy="41017"/>
            </a:xfrm>
            <a:custGeom>
              <a:avLst/>
              <a:gdLst/>
              <a:ahLst/>
              <a:cxnLst/>
              <a:rect l="l" t="t" r="r" b="b"/>
              <a:pathLst>
                <a:path w="1025" h="1191" extrusionOk="0">
                  <a:moveTo>
                    <a:pt x="431" y="0"/>
                  </a:moveTo>
                  <a:cubicBezTo>
                    <a:pt x="338" y="0"/>
                    <a:pt x="247" y="2"/>
                    <a:pt x="155" y="6"/>
                  </a:cubicBezTo>
                  <a:cubicBezTo>
                    <a:pt x="108" y="6"/>
                    <a:pt x="0" y="113"/>
                    <a:pt x="12" y="160"/>
                  </a:cubicBezTo>
                  <a:cubicBezTo>
                    <a:pt x="84" y="458"/>
                    <a:pt x="120" y="779"/>
                    <a:pt x="286" y="1029"/>
                  </a:cubicBezTo>
                  <a:cubicBezTo>
                    <a:pt x="359" y="1140"/>
                    <a:pt x="462" y="1191"/>
                    <a:pt x="566" y="1191"/>
                  </a:cubicBezTo>
                  <a:cubicBezTo>
                    <a:pt x="719" y="1191"/>
                    <a:pt x="873" y="1083"/>
                    <a:pt x="929" y="898"/>
                  </a:cubicBezTo>
                  <a:cubicBezTo>
                    <a:pt x="977" y="601"/>
                    <a:pt x="1012" y="303"/>
                    <a:pt x="1024" y="6"/>
                  </a:cubicBezTo>
                  <a:cubicBezTo>
                    <a:pt x="810" y="6"/>
                    <a:pt x="617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75"/>
            <p:cNvSpPr/>
            <p:nvPr/>
          </p:nvSpPr>
          <p:spPr>
            <a:xfrm rot="5400000">
              <a:off x="7789811" y="4539719"/>
              <a:ext cx="39406" cy="34990"/>
            </a:xfrm>
            <a:custGeom>
              <a:avLst/>
              <a:gdLst/>
              <a:ahLst/>
              <a:cxnLst/>
              <a:rect l="l" t="t" r="r" b="b"/>
              <a:pathLst>
                <a:path w="1144" h="1016" extrusionOk="0">
                  <a:moveTo>
                    <a:pt x="1143" y="1"/>
                  </a:moveTo>
                  <a:lnTo>
                    <a:pt x="1143" y="1"/>
                  </a:lnTo>
                  <a:cubicBezTo>
                    <a:pt x="726" y="13"/>
                    <a:pt x="453" y="1"/>
                    <a:pt x="179" y="37"/>
                  </a:cubicBezTo>
                  <a:cubicBezTo>
                    <a:pt x="119" y="37"/>
                    <a:pt x="0" y="168"/>
                    <a:pt x="12" y="203"/>
                  </a:cubicBezTo>
                  <a:cubicBezTo>
                    <a:pt x="95" y="477"/>
                    <a:pt x="215" y="739"/>
                    <a:pt x="369" y="989"/>
                  </a:cubicBezTo>
                  <a:cubicBezTo>
                    <a:pt x="380" y="1008"/>
                    <a:pt x="423" y="1016"/>
                    <a:pt x="479" y="1016"/>
                  </a:cubicBezTo>
                  <a:cubicBezTo>
                    <a:pt x="603" y="1016"/>
                    <a:pt x="789" y="975"/>
                    <a:pt x="822" y="918"/>
                  </a:cubicBezTo>
                  <a:cubicBezTo>
                    <a:pt x="953" y="620"/>
                    <a:pt x="1060" y="310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75"/>
            <p:cNvSpPr/>
            <p:nvPr/>
          </p:nvSpPr>
          <p:spPr>
            <a:xfrm rot="5400000">
              <a:off x="7568194" y="4544093"/>
              <a:ext cx="33274" cy="32373"/>
            </a:xfrm>
            <a:custGeom>
              <a:avLst/>
              <a:gdLst/>
              <a:ahLst/>
              <a:cxnLst/>
              <a:rect l="l" t="t" r="r" b="b"/>
              <a:pathLst>
                <a:path w="966" h="940" extrusionOk="0">
                  <a:moveTo>
                    <a:pt x="524" y="1"/>
                  </a:moveTo>
                  <a:cubicBezTo>
                    <a:pt x="405" y="1"/>
                    <a:pt x="293" y="14"/>
                    <a:pt x="203" y="71"/>
                  </a:cubicBezTo>
                  <a:cubicBezTo>
                    <a:pt x="1" y="190"/>
                    <a:pt x="167" y="690"/>
                    <a:pt x="537" y="940"/>
                  </a:cubicBezTo>
                  <a:cubicBezTo>
                    <a:pt x="620" y="928"/>
                    <a:pt x="929" y="904"/>
                    <a:pt x="941" y="845"/>
                  </a:cubicBezTo>
                  <a:cubicBezTo>
                    <a:pt x="965" y="571"/>
                    <a:pt x="965" y="285"/>
                    <a:pt x="929" y="11"/>
                  </a:cubicBezTo>
                  <a:cubicBezTo>
                    <a:pt x="909" y="12"/>
                    <a:pt x="888" y="12"/>
                    <a:pt x="867" y="12"/>
                  </a:cubicBezTo>
                  <a:cubicBezTo>
                    <a:pt x="754" y="12"/>
                    <a:pt x="636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75"/>
            <p:cNvSpPr/>
            <p:nvPr/>
          </p:nvSpPr>
          <p:spPr>
            <a:xfrm rot="5400000">
              <a:off x="7210021" y="4527117"/>
              <a:ext cx="59522" cy="90920"/>
            </a:xfrm>
            <a:custGeom>
              <a:avLst/>
              <a:gdLst/>
              <a:ahLst/>
              <a:cxnLst/>
              <a:rect l="l" t="t" r="r" b="b"/>
              <a:pathLst>
                <a:path w="1728" h="2640" extrusionOk="0">
                  <a:moveTo>
                    <a:pt x="1022" y="1"/>
                  </a:moveTo>
                  <a:cubicBezTo>
                    <a:pt x="879" y="1"/>
                    <a:pt x="734" y="60"/>
                    <a:pt x="632" y="188"/>
                  </a:cubicBezTo>
                  <a:cubicBezTo>
                    <a:pt x="513" y="308"/>
                    <a:pt x="418" y="439"/>
                    <a:pt x="346" y="522"/>
                  </a:cubicBezTo>
                  <a:cubicBezTo>
                    <a:pt x="1" y="1129"/>
                    <a:pt x="215" y="1665"/>
                    <a:pt x="358" y="2189"/>
                  </a:cubicBezTo>
                  <a:cubicBezTo>
                    <a:pt x="438" y="2447"/>
                    <a:pt x="539" y="2639"/>
                    <a:pt x="759" y="2639"/>
                  </a:cubicBezTo>
                  <a:cubicBezTo>
                    <a:pt x="833" y="2639"/>
                    <a:pt x="920" y="2618"/>
                    <a:pt x="1025" y="2570"/>
                  </a:cubicBezTo>
                  <a:cubicBezTo>
                    <a:pt x="1144" y="2510"/>
                    <a:pt x="1323" y="2534"/>
                    <a:pt x="1442" y="2486"/>
                  </a:cubicBezTo>
                  <a:cubicBezTo>
                    <a:pt x="1549" y="2439"/>
                    <a:pt x="1704" y="2332"/>
                    <a:pt x="1704" y="2236"/>
                  </a:cubicBezTo>
                  <a:cubicBezTo>
                    <a:pt x="1727" y="1879"/>
                    <a:pt x="1727" y="1522"/>
                    <a:pt x="1692" y="1165"/>
                  </a:cubicBezTo>
                  <a:cubicBezTo>
                    <a:pt x="1668" y="867"/>
                    <a:pt x="1596" y="581"/>
                    <a:pt x="1489" y="296"/>
                  </a:cubicBezTo>
                  <a:cubicBezTo>
                    <a:pt x="1401" y="106"/>
                    <a:pt x="1212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75"/>
            <p:cNvSpPr/>
            <p:nvPr/>
          </p:nvSpPr>
          <p:spPr>
            <a:xfrm rot="5400000">
              <a:off x="7340943" y="4625509"/>
              <a:ext cx="54183" cy="72530"/>
            </a:xfrm>
            <a:custGeom>
              <a:avLst/>
              <a:gdLst/>
              <a:ahLst/>
              <a:cxnLst/>
              <a:rect l="l" t="t" r="r" b="b"/>
              <a:pathLst>
                <a:path w="1573" h="2106" extrusionOk="0">
                  <a:moveTo>
                    <a:pt x="1084" y="1"/>
                  </a:moveTo>
                  <a:cubicBezTo>
                    <a:pt x="1053" y="1"/>
                    <a:pt x="1021" y="5"/>
                    <a:pt x="989" y="14"/>
                  </a:cubicBezTo>
                  <a:cubicBezTo>
                    <a:pt x="775" y="74"/>
                    <a:pt x="584" y="181"/>
                    <a:pt x="430" y="336"/>
                  </a:cubicBezTo>
                  <a:cubicBezTo>
                    <a:pt x="346" y="419"/>
                    <a:pt x="275" y="502"/>
                    <a:pt x="203" y="609"/>
                  </a:cubicBezTo>
                  <a:cubicBezTo>
                    <a:pt x="144" y="740"/>
                    <a:pt x="108" y="883"/>
                    <a:pt x="96" y="1038"/>
                  </a:cubicBezTo>
                  <a:cubicBezTo>
                    <a:pt x="84" y="1181"/>
                    <a:pt x="49" y="1383"/>
                    <a:pt x="25" y="1598"/>
                  </a:cubicBezTo>
                  <a:cubicBezTo>
                    <a:pt x="1" y="1860"/>
                    <a:pt x="120" y="2050"/>
                    <a:pt x="382" y="2086"/>
                  </a:cubicBezTo>
                  <a:cubicBezTo>
                    <a:pt x="577" y="2100"/>
                    <a:pt x="773" y="2105"/>
                    <a:pt x="970" y="2105"/>
                  </a:cubicBezTo>
                  <a:cubicBezTo>
                    <a:pt x="1110" y="2105"/>
                    <a:pt x="1251" y="2103"/>
                    <a:pt x="1394" y="2098"/>
                  </a:cubicBezTo>
                  <a:cubicBezTo>
                    <a:pt x="1477" y="1645"/>
                    <a:pt x="1549" y="1181"/>
                    <a:pt x="1573" y="717"/>
                  </a:cubicBezTo>
                  <a:cubicBezTo>
                    <a:pt x="1573" y="302"/>
                    <a:pt x="1345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75"/>
            <p:cNvSpPr/>
            <p:nvPr/>
          </p:nvSpPr>
          <p:spPr>
            <a:xfrm rot="5400000">
              <a:off x="7080287" y="4631003"/>
              <a:ext cx="66480" cy="77971"/>
            </a:xfrm>
            <a:custGeom>
              <a:avLst/>
              <a:gdLst/>
              <a:ahLst/>
              <a:cxnLst/>
              <a:rect l="l" t="t" r="r" b="b"/>
              <a:pathLst>
                <a:path w="1930" h="2264" extrusionOk="0">
                  <a:moveTo>
                    <a:pt x="1071" y="0"/>
                  </a:moveTo>
                  <a:cubicBezTo>
                    <a:pt x="893" y="0"/>
                    <a:pt x="634" y="134"/>
                    <a:pt x="512" y="275"/>
                  </a:cubicBezTo>
                  <a:cubicBezTo>
                    <a:pt x="1" y="883"/>
                    <a:pt x="179" y="1561"/>
                    <a:pt x="346" y="2264"/>
                  </a:cubicBezTo>
                  <a:cubicBezTo>
                    <a:pt x="691" y="2252"/>
                    <a:pt x="965" y="2252"/>
                    <a:pt x="1239" y="2228"/>
                  </a:cubicBezTo>
                  <a:cubicBezTo>
                    <a:pt x="1334" y="2216"/>
                    <a:pt x="1489" y="2157"/>
                    <a:pt x="1513" y="2085"/>
                  </a:cubicBezTo>
                  <a:cubicBezTo>
                    <a:pt x="1703" y="1597"/>
                    <a:pt x="1929" y="1097"/>
                    <a:pt x="1715" y="585"/>
                  </a:cubicBezTo>
                  <a:cubicBezTo>
                    <a:pt x="1608" y="323"/>
                    <a:pt x="1405" y="121"/>
                    <a:pt x="1155" y="13"/>
                  </a:cubicBezTo>
                  <a:cubicBezTo>
                    <a:pt x="1131" y="5"/>
                    <a:pt x="1102" y="0"/>
                    <a:pt x="1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75"/>
            <p:cNvSpPr/>
            <p:nvPr/>
          </p:nvSpPr>
          <p:spPr>
            <a:xfrm rot="5400000">
              <a:off x="6986165" y="4518780"/>
              <a:ext cx="57455" cy="83412"/>
            </a:xfrm>
            <a:custGeom>
              <a:avLst/>
              <a:gdLst/>
              <a:ahLst/>
              <a:cxnLst/>
              <a:rect l="l" t="t" r="r" b="b"/>
              <a:pathLst>
                <a:path w="1668" h="2422" extrusionOk="0">
                  <a:moveTo>
                    <a:pt x="752" y="1"/>
                  </a:moveTo>
                  <a:cubicBezTo>
                    <a:pt x="451" y="1"/>
                    <a:pt x="235" y="220"/>
                    <a:pt x="143" y="622"/>
                  </a:cubicBezTo>
                  <a:cubicBezTo>
                    <a:pt x="1" y="1289"/>
                    <a:pt x="465" y="1765"/>
                    <a:pt x="643" y="2324"/>
                  </a:cubicBezTo>
                  <a:cubicBezTo>
                    <a:pt x="654" y="2378"/>
                    <a:pt x="770" y="2421"/>
                    <a:pt x="845" y="2421"/>
                  </a:cubicBezTo>
                  <a:cubicBezTo>
                    <a:pt x="854" y="2421"/>
                    <a:pt x="862" y="2421"/>
                    <a:pt x="870" y="2420"/>
                  </a:cubicBezTo>
                  <a:cubicBezTo>
                    <a:pt x="1608" y="2229"/>
                    <a:pt x="1608" y="2217"/>
                    <a:pt x="1655" y="1419"/>
                  </a:cubicBezTo>
                  <a:cubicBezTo>
                    <a:pt x="1667" y="1384"/>
                    <a:pt x="1667" y="1348"/>
                    <a:pt x="1667" y="1312"/>
                  </a:cubicBezTo>
                  <a:cubicBezTo>
                    <a:pt x="1536" y="896"/>
                    <a:pt x="1644" y="384"/>
                    <a:pt x="1179" y="122"/>
                  </a:cubicBezTo>
                  <a:cubicBezTo>
                    <a:pt x="1023" y="40"/>
                    <a:pt x="880" y="1"/>
                    <a:pt x="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75"/>
            <p:cNvSpPr/>
            <p:nvPr/>
          </p:nvSpPr>
          <p:spPr>
            <a:xfrm rot="5400000">
              <a:off x="7278247" y="4646190"/>
              <a:ext cx="44710" cy="38985"/>
            </a:xfrm>
            <a:custGeom>
              <a:avLst/>
              <a:gdLst/>
              <a:ahLst/>
              <a:cxnLst/>
              <a:rect l="l" t="t" r="r" b="b"/>
              <a:pathLst>
                <a:path w="1298" h="1132" extrusionOk="0">
                  <a:moveTo>
                    <a:pt x="671" y="0"/>
                  </a:moveTo>
                  <a:cubicBezTo>
                    <a:pt x="462" y="0"/>
                    <a:pt x="217" y="65"/>
                    <a:pt x="0" y="81"/>
                  </a:cubicBezTo>
                  <a:cubicBezTo>
                    <a:pt x="71" y="403"/>
                    <a:pt x="95" y="760"/>
                    <a:pt x="250" y="1034"/>
                  </a:cubicBezTo>
                  <a:cubicBezTo>
                    <a:pt x="290" y="1101"/>
                    <a:pt x="361" y="1132"/>
                    <a:pt x="445" y="1132"/>
                  </a:cubicBezTo>
                  <a:cubicBezTo>
                    <a:pt x="611" y="1132"/>
                    <a:pt x="826" y="1010"/>
                    <a:pt x="929" y="819"/>
                  </a:cubicBezTo>
                  <a:cubicBezTo>
                    <a:pt x="1000" y="581"/>
                    <a:pt x="1298" y="248"/>
                    <a:pt x="941" y="57"/>
                  </a:cubicBezTo>
                  <a:cubicBezTo>
                    <a:pt x="863" y="15"/>
                    <a:pt x="771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75"/>
            <p:cNvSpPr/>
            <p:nvPr/>
          </p:nvSpPr>
          <p:spPr>
            <a:xfrm rot="5400000">
              <a:off x="7025238" y="4647758"/>
              <a:ext cx="34893" cy="41603"/>
            </a:xfrm>
            <a:custGeom>
              <a:avLst/>
              <a:gdLst/>
              <a:ahLst/>
              <a:cxnLst/>
              <a:rect l="l" t="t" r="r" b="b"/>
              <a:pathLst>
                <a:path w="1013" h="1208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691" y="12"/>
                    <a:pt x="417" y="12"/>
                    <a:pt x="143" y="48"/>
                  </a:cubicBezTo>
                  <a:cubicBezTo>
                    <a:pt x="95" y="60"/>
                    <a:pt x="0" y="167"/>
                    <a:pt x="12" y="203"/>
                  </a:cubicBezTo>
                  <a:cubicBezTo>
                    <a:pt x="107" y="500"/>
                    <a:pt x="155" y="822"/>
                    <a:pt x="334" y="1060"/>
                  </a:cubicBezTo>
                  <a:cubicBezTo>
                    <a:pt x="412" y="1161"/>
                    <a:pt x="513" y="1207"/>
                    <a:pt x="612" y="1207"/>
                  </a:cubicBezTo>
                  <a:cubicBezTo>
                    <a:pt x="769" y="1207"/>
                    <a:pt x="921" y="1091"/>
                    <a:pt x="965" y="893"/>
                  </a:cubicBezTo>
                  <a:cubicBezTo>
                    <a:pt x="1000" y="596"/>
                    <a:pt x="1012" y="298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75"/>
            <p:cNvSpPr/>
            <p:nvPr/>
          </p:nvSpPr>
          <p:spPr>
            <a:xfrm rot="5400000">
              <a:off x="7152939" y="4570014"/>
              <a:ext cx="39406" cy="35920"/>
            </a:xfrm>
            <a:custGeom>
              <a:avLst/>
              <a:gdLst/>
              <a:ahLst/>
              <a:cxnLst/>
              <a:rect l="l" t="t" r="r" b="b"/>
              <a:pathLst>
                <a:path w="1144" h="1043" extrusionOk="0">
                  <a:moveTo>
                    <a:pt x="1143" y="0"/>
                  </a:moveTo>
                  <a:lnTo>
                    <a:pt x="1143" y="0"/>
                  </a:lnTo>
                  <a:cubicBezTo>
                    <a:pt x="726" y="36"/>
                    <a:pt x="441" y="48"/>
                    <a:pt x="179" y="84"/>
                  </a:cubicBezTo>
                  <a:cubicBezTo>
                    <a:pt x="107" y="96"/>
                    <a:pt x="0" y="227"/>
                    <a:pt x="12" y="262"/>
                  </a:cubicBezTo>
                  <a:cubicBezTo>
                    <a:pt x="119" y="536"/>
                    <a:pt x="262" y="786"/>
                    <a:pt x="429" y="1024"/>
                  </a:cubicBezTo>
                  <a:cubicBezTo>
                    <a:pt x="438" y="1037"/>
                    <a:pt x="471" y="1043"/>
                    <a:pt x="515" y="1043"/>
                  </a:cubicBezTo>
                  <a:cubicBezTo>
                    <a:pt x="634" y="1043"/>
                    <a:pt x="834" y="999"/>
                    <a:pt x="869" y="929"/>
                  </a:cubicBezTo>
                  <a:cubicBezTo>
                    <a:pt x="988" y="619"/>
                    <a:pt x="1072" y="310"/>
                    <a:pt x="1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75"/>
            <p:cNvSpPr/>
            <p:nvPr/>
          </p:nvSpPr>
          <p:spPr>
            <a:xfrm rot="5400000">
              <a:off x="6933836" y="4554651"/>
              <a:ext cx="35272" cy="28895"/>
            </a:xfrm>
            <a:custGeom>
              <a:avLst/>
              <a:gdLst/>
              <a:ahLst/>
              <a:cxnLst/>
              <a:rect l="l" t="t" r="r" b="b"/>
              <a:pathLst>
                <a:path w="1024" h="839" extrusionOk="0">
                  <a:moveTo>
                    <a:pt x="131" y="1"/>
                  </a:moveTo>
                  <a:cubicBezTo>
                    <a:pt x="107" y="239"/>
                    <a:pt x="0" y="513"/>
                    <a:pt x="95" y="727"/>
                  </a:cubicBezTo>
                  <a:cubicBezTo>
                    <a:pt x="129" y="803"/>
                    <a:pt x="215" y="839"/>
                    <a:pt x="325" y="839"/>
                  </a:cubicBezTo>
                  <a:cubicBezTo>
                    <a:pt x="526" y="839"/>
                    <a:pt x="808" y="720"/>
                    <a:pt x="1000" y="513"/>
                  </a:cubicBezTo>
                  <a:cubicBezTo>
                    <a:pt x="988" y="418"/>
                    <a:pt x="1024" y="108"/>
                    <a:pt x="964" y="84"/>
                  </a:cubicBezTo>
                  <a:cubicBezTo>
                    <a:pt x="691" y="25"/>
                    <a:pt x="405" y="1"/>
                    <a:pt x="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75"/>
            <p:cNvSpPr/>
            <p:nvPr/>
          </p:nvSpPr>
          <p:spPr>
            <a:xfrm rot="5400000">
              <a:off x="6638050" y="4623805"/>
              <a:ext cx="69339" cy="83722"/>
            </a:xfrm>
            <a:custGeom>
              <a:avLst/>
              <a:gdLst/>
              <a:ahLst/>
              <a:cxnLst/>
              <a:rect l="l" t="t" r="r" b="b"/>
              <a:pathLst>
                <a:path w="2013" h="2431" extrusionOk="0">
                  <a:moveTo>
                    <a:pt x="1213" y="1"/>
                  </a:moveTo>
                  <a:cubicBezTo>
                    <a:pt x="1039" y="1"/>
                    <a:pt x="866" y="75"/>
                    <a:pt x="739" y="216"/>
                  </a:cubicBezTo>
                  <a:cubicBezTo>
                    <a:pt x="239" y="763"/>
                    <a:pt x="1" y="1514"/>
                    <a:pt x="84" y="2252"/>
                  </a:cubicBezTo>
                  <a:lnTo>
                    <a:pt x="1418" y="2430"/>
                  </a:lnTo>
                  <a:cubicBezTo>
                    <a:pt x="1787" y="1930"/>
                    <a:pt x="1989" y="1323"/>
                    <a:pt x="2001" y="704"/>
                  </a:cubicBezTo>
                  <a:cubicBezTo>
                    <a:pt x="2013" y="501"/>
                    <a:pt x="1763" y="228"/>
                    <a:pt x="1561" y="109"/>
                  </a:cubicBezTo>
                  <a:cubicBezTo>
                    <a:pt x="1454" y="36"/>
                    <a:pt x="1333" y="1"/>
                    <a:pt x="1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75"/>
            <p:cNvSpPr/>
            <p:nvPr/>
          </p:nvSpPr>
          <p:spPr>
            <a:xfrm rot="5400000">
              <a:off x="6580175" y="4519314"/>
              <a:ext cx="59074" cy="77420"/>
            </a:xfrm>
            <a:custGeom>
              <a:avLst/>
              <a:gdLst/>
              <a:ahLst/>
              <a:cxnLst/>
              <a:rect l="l" t="t" r="r" b="b"/>
              <a:pathLst>
                <a:path w="1715" h="2248" extrusionOk="0">
                  <a:moveTo>
                    <a:pt x="1094" y="1"/>
                  </a:moveTo>
                  <a:cubicBezTo>
                    <a:pt x="937" y="1"/>
                    <a:pt x="699" y="106"/>
                    <a:pt x="584" y="212"/>
                  </a:cubicBezTo>
                  <a:cubicBezTo>
                    <a:pt x="96" y="640"/>
                    <a:pt x="0" y="1128"/>
                    <a:pt x="238" y="1831"/>
                  </a:cubicBezTo>
                  <a:cubicBezTo>
                    <a:pt x="332" y="2092"/>
                    <a:pt x="454" y="2207"/>
                    <a:pt x="691" y="2207"/>
                  </a:cubicBezTo>
                  <a:cubicBezTo>
                    <a:pt x="725" y="2207"/>
                    <a:pt x="760" y="2204"/>
                    <a:pt x="798" y="2200"/>
                  </a:cubicBezTo>
                  <a:cubicBezTo>
                    <a:pt x="997" y="2200"/>
                    <a:pt x="1195" y="2211"/>
                    <a:pt x="1394" y="2246"/>
                  </a:cubicBezTo>
                  <a:lnTo>
                    <a:pt x="1394" y="2246"/>
                  </a:lnTo>
                  <a:cubicBezTo>
                    <a:pt x="1501" y="1710"/>
                    <a:pt x="1679" y="1175"/>
                    <a:pt x="1703" y="640"/>
                  </a:cubicBezTo>
                  <a:cubicBezTo>
                    <a:pt x="1715" y="438"/>
                    <a:pt x="1417" y="140"/>
                    <a:pt x="1191" y="21"/>
                  </a:cubicBezTo>
                  <a:cubicBezTo>
                    <a:pt x="1165" y="7"/>
                    <a:pt x="1132" y="1"/>
                    <a:pt x="1094" y="1"/>
                  </a:cubicBezTo>
                  <a:close/>
                  <a:moveTo>
                    <a:pt x="1394" y="2246"/>
                  </a:moveTo>
                  <a:cubicBezTo>
                    <a:pt x="1394" y="2246"/>
                    <a:pt x="1393" y="2247"/>
                    <a:pt x="1393" y="2248"/>
                  </a:cubicBezTo>
                  <a:lnTo>
                    <a:pt x="1405" y="2248"/>
                  </a:lnTo>
                  <a:cubicBezTo>
                    <a:pt x="1401" y="2247"/>
                    <a:pt x="1398" y="2246"/>
                    <a:pt x="1394" y="22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75"/>
            <p:cNvSpPr/>
            <p:nvPr/>
          </p:nvSpPr>
          <p:spPr>
            <a:xfrm rot="5400000">
              <a:off x="6864352" y="4654254"/>
              <a:ext cx="61933" cy="73700"/>
            </a:xfrm>
            <a:custGeom>
              <a:avLst/>
              <a:gdLst/>
              <a:ahLst/>
              <a:cxnLst/>
              <a:rect l="l" t="t" r="r" b="b"/>
              <a:pathLst>
                <a:path w="1798" h="2140" extrusionOk="0">
                  <a:moveTo>
                    <a:pt x="1178" y="0"/>
                  </a:moveTo>
                  <a:cubicBezTo>
                    <a:pt x="1022" y="0"/>
                    <a:pt x="839" y="49"/>
                    <a:pt x="726" y="116"/>
                  </a:cubicBezTo>
                  <a:cubicBezTo>
                    <a:pt x="84" y="521"/>
                    <a:pt x="48" y="1212"/>
                    <a:pt x="0" y="1902"/>
                  </a:cubicBezTo>
                  <a:cubicBezTo>
                    <a:pt x="322" y="1986"/>
                    <a:pt x="572" y="2069"/>
                    <a:pt x="834" y="2128"/>
                  </a:cubicBezTo>
                  <a:cubicBezTo>
                    <a:pt x="868" y="2136"/>
                    <a:pt x="901" y="2140"/>
                    <a:pt x="935" y="2140"/>
                  </a:cubicBezTo>
                  <a:cubicBezTo>
                    <a:pt x="1006" y="2140"/>
                    <a:pt x="1074" y="2122"/>
                    <a:pt x="1131" y="2081"/>
                  </a:cubicBezTo>
                  <a:cubicBezTo>
                    <a:pt x="1453" y="1688"/>
                    <a:pt x="1798" y="1283"/>
                    <a:pt x="1762" y="747"/>
                  </a:cubicBezTo>
                  <a:cubicBezTo>
                    <a:pt x="1738" y="485"/>
                    <a:pt x="1608" y="235"/>
                    <a:pt x="1405" y="57"/>
                  </a:cubicBezTo>
                  <a:cubicBezTo>
                    <a:pt x="1352" y="17"/>
                    <a:pt x="1270" y="0"/>
                    <a:pt x="1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75"/>
            <p:cNvSpPr/>
            <p:nvPr/>
          </p:nvSpPr>
          <p:spPr>
            <a:xfrm rot="5400000">
              <a:off x="6774396" y="4556360"/>
              <a:ext cx="61554" cy="79590"/>
            </a:xfrm>
            <a:custGeom>
              <a:avLst/>
              <a:gdLst/>
              <a:ahLst/>
              <a:cxnLst/>
              <a:rect l="l" t="t" r="r" b="b"/>
              <a:pathLst>
                <a:path w="1787" h="2311" extrusionOk="0">
                  <a:moveTo>
                    <a:pt x="914" y="0"/>
                  </a:moveTo>
                  <a:cubicBezTo>
                    <a:pt x="698" y="0"/>
                    <a:pt x="495" y="143"/>
                    <a:pt x="334" y="418"/>
                  </a:cubicBezTo>
                  <a:cubicBezTo>
                    <a:pt x="1" y="1001"/>
                    <a:pt x="287" y="1573"/>
                    <a:pt x="287" y="2144"/>
                  </a:cubicBezTo>
                  <a:cubicBezTo>
                    <a:pt x="287" y="2204"/>
                    <a:pt x="406" y="2299"/>
                    <a:pt x="477" y="2299"/>
                  </a:cubicBezTo>
                  <a:cubicBezTo>
                    <a:pt x="611" y="2306"/>
                    <a:pt x="721" y="2311"/>
                    <a:pt x="812" y="2311"/>
                  </a:cubicBezTo>
                  <a:cubicBezTo>
                    <a:pt x="1224" y="2311"/>
                    <a:pt x="1265" y="2203"/>
                    <a:pt x="1489" y="1609"/>
                  </a:cubicBezTo>
                  <a:cubicBezTo>
                    <a:pt x="1513" y="1573"/>
                    <a:pt x="1537" y="1537"/>
                    <a:pt x="1537" y="1501"/>
                  </a:cubicBezTo>
                  <a:cubicBezTo>
                    <a:pt x="1537" y="1085"/>
                    <a:pt x="1787" y="644"/>
                    <a:pt x="1430" y="263"/>
                  </a:cubicBezTo>
                  <a:cubicBezTo>
                    <a:pt x="1258" y="86"/>
                    <a:pt x="1082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75"/>
            <p:cNvSpPr/>
            <p:nvPr/>
          </p:nvSpPr>
          <p:spPr>
            <a:xfrm rot="5400000">
              <a:off x="6814090" y="4652649"/>
              <a:ext cx="35307" cy="42085"/>
            </a:xfrm>
            <a:custGeom>
              <a:avLst/>
              <a:gdLst/>
              <a:ahLst/>
              <a:cxnLst/>
              <a:rect l="l" t="t" r="r" b="b"/>
              <a:pathLst>
                <a:path w="1025" h="1222" extrusionOk="0">
                  <a:moveTo>
                    <a:pt x="204" y="1"/>
                  </a:moveTo>
                  <a:cubicBezTo>
                    <a:pt x="152" y="1"/>
                    <a:pt x="48" y="76"/>
                    <a:pt x="48" y="109"/>
                  </a:cubicBezTo>
                  <a:cubicBezTo>
                    <a:pt x="48" y="395"/>
                    <a:pt x="0" y="728"/>
                    <a:pt x="95" y="990"/>
                  </a:cubicBezTo>
                  <a:cubicBezTo>
                    <a:pt x="151" y="1144"/>
                    <a:pt x="275" y="1221"/>
                    <a:pt x="405" y="1221"/>
                  </a:cubicBezTo>
                  <a:cubicBezTo>
                    <a:pt x="526" y="1221"/>
                    <a:pt x="651" y="1153"/>
                    <a:pt x="726" y="1014"/>
                  </a:cubicBezTo>
                  <a:cubicBezTo>
                    <a:pt x="845" y="752"/>
                    <a:pt x="953" y="478"/>
                    <a:pt x="1024" y="204"/>
                  </a:cubicBezTo>
                  <a:cubicBezTo>
                    <a:pt x="714" y="133"/>
                    <a:pt x="464" y="50"/>
                    <a:pt x="214" y="2"/>
                  </a:cubicBezTo>
                  <a:cubicBezTo>
                    <a:pt x="211" y="1"/>
                    <a:pt x="208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75"/>
            <p:cNvSpPr/>
            <p:nvPr/>
          </p:nvSpPr>
          <p:spPr>
            <a:xfrm rot="5400000">
              <a:off x="6724651" y="4569910"/>
              <a:ext cx="31621" cy="32408"/>
            </a:xfrm>
            <a:custGeom>
              <a:avLst/>
              <a:gdLst/>
              <a:ahLst/>
              <a:cxnLst/>
              <a:rect l="l" t="t" r="r" b="b"/>
              <a:pathLst>
                <a:path w="918" h="941" extrusionOk="0">
                  <a:moveTo>
                    <a:pt x="352" y="0"/>
                  </a:moveTo>
                  <a:cubicBezTo>
                    <a:pt x="305" y="0"/>
                    <a:pt x="259" y="6"/>
                    <a:pt x="215" y="21"/>
                  </a:cubicBezTo>
                  <a:cubicBezTo>
                    <a:pt x="1" y="80"/>
                    <a:pt x="36" y="592"/>
                    <a:pt x="322" y="914"/>
                  </a:cubicBezTo>
                  <a:cubicBezTo>
                    <a:pt x="378" y="914"/>
                    <a:pt x="534" y="940"/>
                    <a:pt x="635" y="940"/>
                  </a:cubicBezTo>
                  <a:cubicBezTo>
                    <a:pt x="686" y="940"/>
                    <a:pt x="723" y="934"/>
                    <a:pt x="727" y="914"/>
                  </a:cubicBezTo>
                  <a:cubicBezTo>
                    <a:pt x="822" y="664"/>
                    <a:pt x="882" y="402"/>
                    <a:pt x="917" y="128"/>
                  </a:cubicBezTo>
                  <a:cubicBezTo>
                    <a:pt x="729" y="90"/>
                    <a:pt x="532" y="0"/>
                    <a:pt x="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75"/>
            <p:cNvSpPr/>
            <p:nvPr/>
          </p:nvSpPr>
          <p:spPr>
            <a:xfrm rot="820390">
              <a:off x="8552168" y="3809745"/>
              <a:ext cx="57870" cy="88751"/>
            </a:xfrm>
            <a:custGeom>
              <a:avLst/>
              <a:gdLst/>
              <a:ahLst/>
              <a:cxnLst/>
              <a:rect l="l" t="t" r="r" b="b"/>
              <a:pathLst>
                <a:path w="1680" h="2577" extrusionOk="0">
                  <a:moveTo>
                    <a:pt x="1109" y="0"/>
                  </a:moveTo>
                  <a:cubicBezTo>
                    <a:pt x="997" y="0"/>
                    <a:pt x="883" y="37"/>
                    <a:pt x="787" y="117"/>
                  </a:cubicBezTo>
                  <a:cubicBezTo>
                    <a:pt x="644" y="225"/>
                    <a:pt x="525" y="344"/>
                    <a:pt x="441" y="415"/>
                  </a:cubicBezTo>
                  <a:cubicBezTo>
                    <a:pt x="1" y="951"/>
                    <a:pt x="108" y="1510"/>
                    <a:pt x="168" y="2058"/>
                  </a:cubicBezTo>
                  <a:cubicBezTo>
                    <a:pt x="197" y="2354"/>
                    <a:pt x="276" y="2576"/>
                    <a:pt x="552" y="2576"/>
                  </a:cubicBezTo>
                  <a:cubicBezTo>
                    <a:pt x="610" y="2576"/>
                    <a:pt x="675" y="2567"/>
                    <a:pt x="751" y="2546"/>
                  </a:cubicBezTo>
                  <a:cubicBezTo>
                    <a:pt x="796" y="2531"/>
                    <a:pt x="843" y="2527"/>
                    <a:pt x="890" y="2527"/>
                  </a:cubicBezTo>
                  <a:cubicBezTo>
                    <a:pt x="953" y="2527"/>
                    <a:pt x="1016" y="2535"/>
                    <a:pt x="1079" y="2535"/>
                  </a:cubicBezTo>
                  <a:cubicBezTo>
                    <a:pt x="1117" y="2535"/>
                    <a:pt x="1155" y="2532"/>
                    <a:pt x="1192" y="2522"/>
                  </a:cubicBezTo>
                  <a:cubicBezTo>
                    <a:pt x="1299" y="2499"/>
                    <a:pt x="1465" y="2415"/>
                    <a:pt x="1489" y="2332"/>
                  </a:cubicBezTo>
                  <a:cubicBezTo>
                    <a:pt x="1573" y="1987"/>
                    <a:pt x="1632" y="1629"/>
                    <a:pt x="1656" y="1272"/>
                  </a:cubicBezTo>
                  <a:cubicBezTo>
                    <a:pt x="1680" y="975"/>
                    <a:pt x="1668" y="677"/>
                    <a:pt x="1596" y="379"/>
                  </a:cubicBezTo>
                  <a:cubicBezTo>
                    <a:pt x="1541" y="143"/>
                    <a:pt x="1329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75"/>
            <p:cNvSpPr/>
            <p:nvPr/>
          </p:nvSpPr>
          <p:spPr>
            <a:xfrm rot="820390">
              <a:off x="8589424" y="3949184"/>
              <a:ext cx="64001" cy="76903"/>
            </a:xfrm>
            <a:custGeom>
              <a:avLst/>
              <a:gdLst/>
              <a:ahLst/>
              <a:cxnLst/>
              <a:rect l="l" t="t" r="r" b="b"/>
              <a:pathLst>
                <a:path w="1858" h="2233" extrusionOk="0">
                  <a:moveTo>
                    <a:pt x="1108" y="1"/>
                  </a:moveTo>
                  <a:cubicBezTo>
                    <a:pt x="941" y="1"/>
                    <a:pt x="728" y="79"/>
                    <a:pt x="608" y="182"/>
                  </a:cubicBezTo>
                  <a:cubicBezTo>
                    <a:pt x="0" y="694"/>
                    <a:pt x="60" y="1385"/>
                    <a:pt x="108" y="2111"/>
                  </a:cubicBezTo>
                  <a:cubicBezTo>
                    <a:pt x="441" y="2158"/>
                    <a:pt x="715" y="2206"/>
                    <a:pt x="989" y="2230"/>
                  </a:cubicBezTo>
                  <a:cubicBezTo>
                    <a:pt x="1001" y="2231"/>
                    <a:pt x="1014" y="2232"/>
                    <a:pt x="1028" y="2232"/>
                  </a:cubicBezTo>
                  <a:cubicBezTo>
                    <a:pt x="1124" y="2232"/>
                    <a:pt x="1255" y="2197"/>
                    <a:pt x="1286" y="2135"/>
                  </a:cubicBezTo>
                  <a:cubicBezTo>
                    <a:pt x="1548" y="1694"/>
                    <a:pt x="1858" y="1242"/>
                    <a:pt x="1739" y="694"/>
                  </a:cubicBezTo>
                  <a:cubicBezTo>
                    <a:pt x="1679" y="420"/>
                    <a:pt x="1513" y="182"/>
                    <a:pt x="1274" y="39"/>
                  </a:cubicBezTo>
                  <a:cubicBezTo>
                    <a:pt x="1231" y="13"/>
                    <a:pt x="1173" y="1"/>
                    <a:pt x="1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75"/>
            <p:cNvSpPr/>
            <p:nvPr/>
          </p:nvSpPr>
          <p:spPr>
            <a:xfrm rot="820390">
              <a:off x="8481053" y="4028825"/>
              <a:ext cx="61521" cy="83068"/>
            </a:xfrm>
            <a:custGeom>
              <a:avLst/>
              <a:gdLst/>
              <a:ahLst/>
              <a:cxnLst/>
              <a:rect l="l" t="t" r="r" b="b"/>
              <a:pathLst>
                <a:path w="1786" h="2412" extrusionOk="0">
                  <a:moveTo>
                    <a:pt x="876" y="0"/>
                  </a:moveTo>
                  <a:cubicBezTo>
                    <a:pt x="620" y="0"/>
                    <a:pt x="404" y="179"/>
                    <a:pt x="262" y="507"/>
                  </a:cubicBezTo>
                  <a:cubicBezTo>
                    <a:pt x="0" y="1138"/>
                    <a:pt x="381" y="1698"/>
                    <a:pt x="464" y="2281"/>
                  </a:cubicBezTo>
                  <a:cubicBezTo>
                    <a:pt x="464" y="2329"/>
                    <a:pt x="607" y="2412"/>
                    <a:pt x="667" y="2412"/>
                  </a:cubicBezTo>
                  <a:cubicBezTo>
                    <a:pt x="1429" y="2352"/>
                    <a:pt x="1441" y="2340"/>
                    <a:pt x="1619" y="1567"/>
                  </a:cubicBezTo>
                  <a:cubicBezTo>
                    <a:pt x="1631" y="1531"/>
                    <a:pt x="1643" y="1495"/>
                    <a:pt x="1643" y="1447"/>
                  </a:cubicBezTo>
                  <a:cubicBezTo>
                    <a:pt x="1595" y="1019"/>
                    <a:pt x="1786" y="543"/>
                    <a:pt x="1369" y="197"/>
                  </a:cubicBezTo>
                  <a:cubicBezTo>
                    <a:pt x="1196" y="64"/>
                    <a:pt x="1029" y="0"/>
                    <a:pt x="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75"/>
            <p:cNvSpPr/>
            <p:nvPr/>
          </p:nvSpPr>
          <p:spPr>
            <a:xfrm rot="820390">
              <a:off x="8576719" y="4030814"/>
              <a:ext cx="35307" cy="42292"/>
            </a:xfrm>
            <a:custGeom>
              <a:avLst/>
              <a:gdLst/>
              <a:ahLst/>
              <a:cxnLst/>
              <a:rect l="l" t="t" r="r" b="b"/>
              <a:pathLst>
                <a:path w="1025" h="1228" extrusionOk="0">
                  <a:moveTo>
                    <a:pt x="155" y="1"/>
                  </a:moveTo>
                  <a:cubicBezTo>
                    <a:pt x="108" y="1"/>
                    <a:pt x="1" y="96"/>
                    <a:pt x="1" y="144"/>
                  </a:cubicBezTo>
                  <a:cubicBezTo>
                    <a:pt x="36" y="441"/>
                    <a:pt x="36" y="775"/>
                    <a:pt x="167" y="1037"/>
                  </a:cubicBezTo>
                  <a:cubicBezTo>
                    <a:pt x="238" y="1166"/>
                    <a:pt x="352" y="1227"/>
                    <a:pt x="469" y="1227"/>
                  </a:cubicBezTo>
                  <a:cubicBezTo>
                    <a:pt x="608" y="1227"/>
                    <a:pt x="751" y="1139"/>
                    <a:pt x="822" y="977"/>
                  </a:cubicBezTo>
                  <a:cubicBezTo>
                    <a:pt x="906" y="691"/>
                    <a:pt x="977" y="394"/>
                    <a:pt x="1025" y="96"/>
                  </a:cubicBezTo>
                  <a:cubicBezTo>
                    <a:pt x="691" y="60"/>
                    <a:pt x="429" y="25"/>
                    <a:pt x="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75"/>
            <p:cNvSpPr/>
            <p:nvPr/>
          </p:nvSpPr>
          <p:spPr>
            <a:xfrm rot="820390">
              <a:off x="8549653" y="3904881"/>
              <a:ext cx="40233" cy="35025"/>
            </a:xfrm>
            <a:custGeom>
              <a:avLst/>
              <a:gdLst/>
              <a:ahLst/>
              <a:cxnLst/>
              <a:rect l="l" t="t" r="r" b="b"/>
              <a:pathLst>
                <a:path w="1168" h="1017" extrusionOk="0">
                  <a:moveTo>
                    <a:pt x="203" y="0"/>
                  </a:moveTo>
                  <a:cubicBezTo>
                    <a:pt x="132" y="0"/>
                    <a:pt x="1" y="108"/>
                    <a:pt x="13" y="143"/>
                  </a:cubicBezTo>
                  <a:cubicBezTo>
                    <a:pt x="72" y="429"/>
                    <a:pt x="156" y="703"/>
                    <a:pt x="286" y="965"/>
                  </a:cubicBezTo>
                  <a:cubicBezTo>
                    <a:pt x="304" y="999"/>
                    <a:pt x="395" y="1017"/>
                    <a:pt x="492" y="1017"/>
                  </a:cubicBezTo>
                  <a:cubicBezTo>
                    <a:pt x="597" y="1017"/>
                    <a:pt x="708" y="996"/>
                    <a:pt x="739" y="953"/>
                  </a:cubicBezTo>
                  <a:cubicBezTo>
                    <a:pt x="906" y="667"/>
                    <a:pt x="1048" y="381"/>
                    <a:pt x="1168" y="72"/>
                  </a:cubicBezTo>
                  <a:cubicBezTo>
                    <a:pt x="751" y="36"/>
                    <a:pt x="477" y="0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75"/>
            <p:cNvSpPr/>
            <p:nvPr/>
          </p:nvSpPr>
          <p:spPr>
            <a:xfrm rot="820390">
              <a:off x="8478076" y="4118437"/>
              <a:ext cx="32827" cy="32373"/>
            </a:xfrm>
            <a:custGeom>
              <a:avLst/>
              <a:gdLst/>
              <a:ahLst/>
              <a:cxnLst/>
              <a:rect l="l" t="t" r="r" b="b"/>
              <a:pathLst>
                <a:path w="953" h="940" extrusionOk="0">
                  <a:moveTo>
                    <a:pt x="436" y="0"/>
                  </a:moveTo>
                  <a:cubicBezTo>
                    <a:pt x="358" y="0"/>
                    <a:pt x="283" y="11"/>
                    <a:pt x="214" y="42"/>
                  </a:cubicBezTo>
                  <a:cubicBezTo>
                    <a:pt x="0" y="137"/>
                    <a:pt x="119" y="649"/>
                    <a:pt x="453" y="935"/>
                  </a:cubicBezTo>
                  <a:cubicBezTo>
                    <a:pt x="490" y="935"/>
                    <a:pt x="574" y="939"/>
                    <a:pt x="657" y="939"/>
                  </a:cubicBezTo>
                  <a:cubicBezTo>
                    <a:pt x="761" y="939"/>
                    <a:pt x="863" y="932"/>
                    <a:pt x="869" y="899"/>
                  </a:cubicBezTo>
                  <a:cubicBezTo>
                    <a:pt x="929" y="625"/>
                    <a:pt x="953" y="351"/>
                    <a:pt x="953" y="65"/>
                  </a:cubicBezTo>
                  <a:cubicBezTo>
                    <a:pt x="783" y="49"/>
                    <a:pt x="602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2" name="Google Shape;5222;p75"/>
          <p:cNvSpPr/>
          <p:nvPr/>
        </p:nvSpPr>
        <p:spPr>
          <a:xfrm>
            <a:off x="8475920" y="1299877"/>
            <a:ext cx="220170" cy="138657"/>
          </a:xfrm>
          <a:custGeom>
            <a:avLst/>
            <a:gdLst/>
            <a:ahLst/>
            <a:cxnLst/>
            <a:rect l="l" t="t" r="r" b="b"/>
            <a:pathLst>
              <a:path w="52484" h="33053" extrusionOk="0">
                <a:moveTo>
                  <a:pt x="43101" y="27301"/>
                </a:moveTo>
                <a:lnTo>
                  <a:pt x="42482" y="27075"/>
                </a:lnTo>
                <a:lnTo>
                  <a:pt x="40791" y="23694"/>
                </a:lnTo>
                <a:lnTo>
                  <a:pt x="38946" y="23694"/>
                </a:lnTo>
                <a:lnTo>
                  <a:pt x="31350" y="8097"/>
                </a:lnTo>
                <a:lnTo>
                  <a:pt x="27599" y="6906"/>
                </a:lnTo>
                <a:lnTo>
                  <a:pt x="17098" y="0"/>
                </a:lnTo>
                <a:lnTo>
                  <a:pt x="0" y="10954"/>
                </a:lnTo>
                <a:lnTo>
                  <a:pt x="16348" y="8251"/>
                </a:lnTo>
                <a:lnTo>
                  <a:pt x="16050" y="14252"/>
                </a:lnTo>
                <a:lnTo>
                  <a:pt x="20551" y="17253"/>
                </a:lnTo>
                <a:lnTo>
                  <a:pt x="16145" y="23694"/>
                </a:lnTo>
                <a:lnTo>
                  <a:pt x="15002" y="23694"/>
                </a:lnTo>
                <a:lnTo>
                  <a:pt x="12300" y="27301"/>
                </a:lnTo>
                <a:lnTo>
                  <a:pt x="8835" y="28992"/>
                </a:lnTo>
                <a:lnTo>
                  <a:pt x="1060" y="32362"/>
                </a:lnTo>
                <a:lnTo>
                  <a:pt x="15383" y="31492"/>
                </a:lnTo>
                <a:lnTo>
                  <a:pt x="32231" y="33052"/>
                </a:lnTo>
                <a:lnTo>
                  <a:pt x="47864" y="30635"/>
                </a:lnTo>
                <a:lnTo>
                  <a:pt x="52483" y="264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C907A2-FC69-DE93-C4BC-52558438A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195" y="2259414"/>
            <a:ext cx="3498059" cy="1970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" name="Google Shape;5293;p81"/>
          <p:cNvSpPr txBox="1">
            <a:spLocks noGrp="1"/>
          </p:cNvSpPr>
          <p:nvPr>
            <p:ph type="title"/>
          </p:nvPr>
        </p:nvSpPr>
        <p:spPr>
          <a:xfrm>
            <a:off x="760300" y="466865"/>
            <a:ext cx="2908589" cy="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Harry Potter has 7 books and films:</a:t>
            </a:r>
            <a:endParaRPr sz="2400" dirty="0"/>
          </a:p>
        </p:txBody>
      </p:sp>
      <p:sp>
        <p:nvSpPr>
          <p:cNvPr id="5294" name="Google Shape;5294;p81"/>
          <p:cNvSpPr txBox="1">
            <a:spLocks noGrp="1"/>
          </p:cNvSpPr>
          <p:nvPr>
            <p:ph type="subTitle" idx="1"/>
          </p:nvPr>
        </p:nvSpPr>
        <p:spPr>
          <a:xfrm>
            <a:off x="797486" y="1229922"/>
            <a:ext cx="3859634" cy="3244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1500" dirty="0"/>
              <a:t>Harry Potter and the Philosopher's Stone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Harry Potter and the Chamber od Secrets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Harry Potter and the Prisoner of Azkaban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Harry Potter and the Goblet od Fire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Harry Potter and the Order of the Phoenix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Harry Potter and the Half-Blood Prince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Harry Potter and the Deathly Hallows</a:t>
            </a:r>
            <a:endParaRPr sz="1500" dirty="0"/>
          </a:p>
        </p:txBody>
      </p:sp>
      <p:grpSp>
        <p:nvGrpSpPr>
          <p:cNvPr id="5295" name="Google Shape;5295;p81"/>
          <p:cNvGrpSpPr/>
          <p:nvPr/>
        </p:nvGrpSpPr>
        <p:grpSpPr>
          <a:xfrm>
            <a:off x="4301167" y="3725560"/>
            <a:ext cx="1088721" cy="1059530"/>
            <a:chOff x="4301167" y="3725560"/>
            <a:chExt cx="1088721" cy="1059530"/>
          </a:xfrm>
        </p:grpSpPr>
        <p:sp>
          <p:nvSpPr>
            <p:cNvPr id="5296" name="Google Shape;5296;p81"/>
            <p:cNvSpPr/>
            <p:nvPr/>
          </p:nvSpPr>
          <p:spPr>
            <a:xfrm rot="2830751">
              <a:off x="5097372" y="4027471"/>
              <a:ext cx="69338" cy="84758"/>
            </a:xfrm>
            <a:custGeom>
              <a:avLst/>
              <a:gdLst/>
              <a:ahLst/>
              <a:cxnLst/>
              <a:rect l="l" t="t" r="r" b="b"/>
              <a:pathLst>
                <a:path w="2013" h="2461" extrusionOk="0">
                  <a:moveTo>
                    <a:pt x="1116" y="1"/>
                  </a:moveTo>
                  <a:cubicBezTo>
                    <a:pt x="906" y="1"/>
                    <a:pt x="706" y="102"/>
                    <a:pt x="583" y="282"/>
                  </a:cubicBezTo>
                  <a:cubicBezTo>
                    <a:pt x="143" y="925"/>
                    <a:pt x="0" y="1710"/>
                    <a:pt x="191" y="2460"/>
                  </a:cubicBezTo>
                  <a:lnTo>
                    <a:pt x="1572" y="2460"/>
                  </a:lnTo>
                  <a:cubicBezTo>
                    <a:pt x="1881" y="1901"/>
                    <a:pt x="2012" y="1258"/>
                    <a:pt x="1929" y="615"/>
                  </a:cubicBezTo>
                  <a:cubicBezTo>
                    <a:pt x="1905" y="413"/>
                    <a:pt x="1619" y="163"/>
                    <a:pt x="1405" y="67"/>
                  </a:cubicBezTo>
                  <a:cubicBezTo>
                    <a:pt x="1311" y="22"/>
                    <a:pt x="1213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81"/>
            <p:cNvSpPr/>
            <p:nvPr/>
          </p:nvSpPr>
          <p:spPr>
            <a:xfrm rot="2830751">
              <a:off x="5308738" y="3732569"/>
              <a:ext cx="57867" cy="88753"/>
            </a:xfrm>
            <a:custGeom>
              <a:avLst/>
              <a:gdLst/>
              <a:ahLst/>
              <a:cxnLst/>
              <a:rect l="l" t="t" r="r" b="b"/>
              <a:pathLst>
                <a:path w="1680" h="2577" extrusionOk="0">
                  <a:moveTo>
                    <a:pt x="1109" y="0"/>
                  </a:moveTo>
                  <a:cubicBezTo>
                    <a:pt x="997" y="0"/>
                    <a:pt x="883" y="37"/>
                    <a:pt x="787" y="117"/>
                  </a:cubicBezTo>
                  <a:cubicBezTo>
                    <a:pt x="644" y="225"/>
                    <a:pt x="525" y="344"/>
                    <a:pt x="441" y="415"/>
                  </a:cubicBezTo>
                  <a:cubicBezTo>
                    <a:pt x="1" y="951"/>
                    <a:pt x="108" y="1510"/>
                    <a:pt x="168" y="2058"/>
                  </a:cubicBezTo>
                  <a:cubicBezTo>
                    <a:pt x="197" y="2354"/>
                    <a:pt x="276" y="2576"/>
                    <a:pt x="552" y="2576"/>
                  </a:cubicBezTo>
                  <a:cubicBezTo>
                    <a:pt x="610" y="2576"/>
                    <a:pt x="675" y="2567"/>
                    <a:pt x="751" y="2546"/>
                  </a:cubicBezTo>
                  <a:cubicBezTo>
                    <a:pt x="796" y="2531"/>
                    <a:pt x="843" y="2527"/>
                    <a:pt x="890" y="2527"/>
                  </a:cubicBezTo>
                  <a:cubicBezTo>
                    <a:pt x="953" y="2527"/>
                    <a:pt x="1016" y="2535"/>
                    <a:pt x="1079" y="2535"/>
                  </a:cubicBezTo>
                  <a:cubicBezTo>
                    <a:pt x="1117" y="2535"/>
                    <a:pt x="1155" y="2532"/>
                    <a:pt x="1192" y="2522"/>
                  </a:cubicBezTo>
                  <a:cubicBezTo>
                    <a:pt x="1299" y="2499"/>
                    <a:pt x="1465" y="2415"/>
                    <a:pt x="1489" y="2332"/>
                  </a:cubicBezTo>
                  <a:cubicBezTo>
                    <a:pt x="1573" y="1987"/>
                    <a:pt x="1632" y="1629"/>
                    <a:pt x="1656" y="1272"/>
                  </a:cubicBezTo>
                  <a:cubicBezTo>
                    <a:pt x="1680" y="975"/>
                    <a:pt x="1668" y="677"/>
                    <a:pt x="1596" y="379"/>
                  </a:cubicBezTo>
                  <a:cubicBezTo>
                    <a:pt x="1541" y="143"/>
                    <a:pt x="1329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81"/>
            <p:cNvSpPr/>
            <p:nvPr/>
          </p:nvSpPr>
          <p:spPr>
            <a:xfrm rot="2830751">
              <a:off x="4997527" y="4028020"/>
              <a:ext cx="63999" cy="80694"/>
            </a:xfrm>
            <a:custGeom>
              <a:avLst/>
              <a:gdLst/>
              <a:ahLst/>
              <a:cxnLst/>
              <a:rect l="l" t="t" r="r" b="b"/>
              <a:pathLst>
                <a:path w="1858" h="2343" extrusionOk="0">
                  <a:moveTo>
                    <a:pt x="1213" y="1"/>
                  </a:moveTo>
                  <a:cubicBezTo>
                    <a:pt x="1057" y="1"/>
                    <a:pt x="860" y="60"/>
                    <a:pt x="739" y="140"/>
                  </a:cubicBezTo>
                  <a:cubicBezTo>
                    <a:pt x="179" y="497"/>
                    <a:pt x="1" y="974"/>
                    <a:pt x="144" y="1736"/>
                  </a:cubicBezTo>
                  <a:cubicBezTo>
                    <a:pt x="203" y="2057"/>
                    <a:pt x="322" y="2176"/>
                    <a:pt x="644" y="2200"/>
                  </a:cubicBezTo>
                  <a:cubicBezTo>
                    <a:pt x="842" y="2223"/>
                    <a:pt x="1041" y="2270"/>
                    <a:pt x="1240" y="2339"/>
                  </a:cubicBezTo>
                  <a:lnTo>
                    <a:pt x="1240" y="2339"/>
                  </a:lnTo>
                  <a:cubicBezTo>
                    <a:pt x="1443" y="1817"/>
                    <a:pt x="1703" y="1294"/>
                    <a:pt x="1810" y="748"/>
                  </a:cubicBezTo>
                  <a:cubicBezTo>
                    <a:pt x="1858" y="545"/>
                    <a:pt x="1608" y="200"/>
                    <a:pt x="1394" y="45"/>
                  </a:cubicBezTo>
                  <a:cubicBezTo>
                    <a:pt x="1351" y="14"/>
                    <a:pt x="1287" y="1"/>
                    <a:pt x="1213" y="1"/>
                  </a:cubicBezTo>
                  <a:close/>
                  <a:moveTo>
                    <a:pt x="1240" y="2339"/>
                  </a:moveTo>
                  <a:cubicBezTo>
                    <a:pt x="1240" y="2341"/>
                    <a:pt x="1239" y="2342"/>
                    <a:pt x="1239" y="2343"/>
                  </a:cubicBezTo>
                  <a:lnTo>
                    <a:pt x="1251" y="2343"/>
                  </a:lnTo>
                  <a:cubicBezTo>
                    <a:pt x="1247" y="2342"/>
                    <a:pt x="1244" y="2341"/>
                    <a:pt x="1240" y="2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81"/>
            <p:cNvSpPr/>
            <p:nvPr/>
          </p:nvSpPr>
          <p:spPr>
            <a:xfrm rot="2830751">
              <a:off x="5265599" y="3872086"/>
              <a:ext cx="63999" cy="76906"/>
            </a:xfrm>
            <a:custGeom>
              <a:avLst/>
              <a:gdLst/>
              <a:ahLst/>
              <a:cxnLst/>
              <a:rect l="l" t="t" r="r" b="b"/>
              <a:pathLst>
                <a:path w="1858" h="2233" extrusionOk="0">
                  <a:moveTo>
                    <a:pt x="1108" y="1"/>
                  </a:moveTo>
                  <a:cubicBezTo>
                    <a:pt x="941" y="1"/>
                    <a:pt x="728" y="79"/>
                    <a:pt x="608" y="182"/>
                  </a:cubicBezTo>
                  <a:cubicBezTo>
                    <a:pt x="0" y="694"/>
                    <a:pt x="60" y="1385"/>
                    <a:pt x="108" y="2111"/>
                  </a:cubicBezTo>
                  <a:cubicBezTo>
                    <a:pt x="441" y="2158"/>
                    <a:pt x="715" y="2206"/>
                    <a:pt x="989" y="2230"/>
                  </a:cubicBezTo>
                  <a:cubicBezTo>
                    <a:pt x="1001" y="2231"/>
                    <a:pt x="1014" y="2232"/>
                    <a:pt x="1028" y="2232"/>
                  </a:cubicBezTo>
                  <a:cubicBezTo>
                    <a:pt x="1124" y="2232"/>
                    <a:pt x="1255" y="2197"/>
                    <a:pt x="1286" y="2135"/>
                  </a:cubicBezTo>
                  <a:cubicBezTo>
                    <a:pt x="1548" y="1694"/>
                    <a:pt x="1858" y="1242"/>
                    <a:pt x="1739" y="694"/>
                  </a:cubicBezTo>
                  <a:cubicBezTo>
                    <a:pt x="1679" y="420"/>
                    <a:pt x="1513" y="182"/>
                    <a:pt x="1274" y="39"/>
                  </a:cubicBezTo>
                  <a:cubicBezTo>
                    <a:pt x="1231" y="13"/>
                    <a:pt x="1173" y="1"/>
                    <a:pt x="1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81"/>
            <p:cNvSpPr/>
            <p:nvPr/>
          </p:nvSpPr>
          <p:spPr>
            <a:xfrm rot="2830751">
              <a:off x="5129775" y="3877488"/>
              <a:ext cx="61519" cy="83071"/>
            </a:xfrm>
            <a:custGeom>
              <a:avLst/>
              <a:gdLst/>
              <a:ahLst/>
              <a:cxnLst/>
              <a:rect l="l" t="t" r="r" b="b"/>
              <a:pathLst>
                <a:path w="1786" h="2412" extrusionOk="0">
                  <a:moveTo>
                    <a:pt x="876" y="0"/>
                  </a:moveTo>
                  <a:cubicBezTo>
                    <a:pt x="620" y="0"/>
                    <a:pt x="404" y="179"/>
                    <a:pt x="262" y="507"/>
                  </a:cubicBezTo>
                  <a:cubicBezTo>
                    <a:pt x="0" y="1138"/>
                    <a:pt x="381" y="1698"/>
                    <a:pt x="464" y="2281"/>
                  </a:cubicBezTo>
                  <a:cubicBezTo>
                    <a:pt x="464" y="2329"/>
                    <a:pt x="607" y="2412"/>
                    <a:pt x="667" y="2412"/>
                  </a:cubicBezTo>
                  <a:cubicBezTo>
                    <a:pt x="1429" y="2352"/>
                    <a:pt x="1441" y="2340"/>
                    <a:pt x="1619" y="1567"/>
                  </a:cubicBezTo>
                  <a:cubicBezTo>
                    <a:pt x="1631" y="1531"/>
                    <a:pt x="1643" y="1495"/>
                    <a:pt x="1643" y="1447"/>
                  </a:cubicBezTo>
                  <a:cubicBezTo>
                    <a:pt x="1595" y="1019"/>
                    <a:pt x="1786" y="543"/>
                    <a:pt x="1369" y="197"/>
                  </a:cubicBezTo>
                  <a:cubicBezTo>
                    <a:pt x="1196" y="64"/>
                    <a:pt x="1029" y="0"/>
                    <a:pt x="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81"/>
            <p:cNvSpPr/>
            <p:nvPr/>
          </p:nvSpPr>
          <p:spPr>
            <a:xfrm rot="2830751">
              <a:off x="4939884" y="4093103"/>
              <a:ext cx="52494" cy="59100"/>
            </a:xfrm>
            <a:custGeom>
              <a:avLst/>
              <a:gdLst/>
              <a:ahLst/>
              <a:cxnLst/>
              <a:rect l="l" t="t" r="r" b="b"/>
              <a:pathLst>
                <a:path w="1524" h="1716" extrusionOk="0">
                  <a:moveTo>
                    <a:pt x="1345" y="1"/>
                  </a:moveTo>
                  <a:lnTo>
                    <a:pt x="1345" y="13"/>
                  </a:lnTo>
                  <a:cubicBezTo>
                    <a:pt x="1036" y="37"/>
                    <a:pt x="726" y="48"/>
                    <a:pt x="417" y="96"/>
                  </a:cubicBezTo>
                  <a:cubicBezTo>
                    <a:pt x="310" y="120"/>
                    <a:pt x="226" y="179"/>
                    <a:pt x="167" y="275"/>
                  </a:cubicBezTo>
                  <a:cubicBezTo>
                    <a:pt x="0" y="560"/>
                    <a:pt x="238" y="1287"/>
                    <a:pt x="536" y="1501"/>
                  </a:cubicBezTo>
                  <a:cubicBezTo>
                    <a:pt x="595" y="1537"/>
                    <a:pt x="595" y="1644"/>
                    <a:pt x="619" y="1715"/>
                  </a:cubicBezTo>
                  <a:lnTo>
                    <a:pt x="1334" y="1059"/>
                  </a:lnTo>
                  <a:lnTo>
                    <a:pt x="1334" y="1059"/>
                  </a:lnTo>
                  <a:cubicBezTo>
                    <a:pt x="1334" y="1060"/>
                    <a:pt x="1334" y="1060"/>
                    <a:pt x="1334" y="1061"/>
                  </a:cubicBezTo>
                  <a:lnTo>
                    <a:pt x="1345" y="1049"/>
                  </a:lnTo>
                  <a:lnTo>
                    <a:pt x="1334" y="1059"/>
                  </a:lnTo>
                  <a:lnTo>
                    <a:pt x="1334" y="1059"/>
                  </a:lnTo>
                  <a:cubicBezTo>
                    <a:pt x="1453" y="714"/>
                    <a:pt x="1524" y="358"/>
                    <a:pt x="1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81"/>
            <p:cNvSpPr/>
            <p:nvPr/>
          </p:nvSpPr>
          <p:spPr>
            <a:xfrm rot="2830751">
              <a:off x="5058972" y="4091411"/>
              <a:ext cx="42298" cy="4188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1203" y="1"/>
                  </a:moveTo>
                  <a:lnTo>
                    <a:pt x="1" y="179"/>
                  </a:lnTo>
                  <a:cubicBezTo>
                    <a:pt x="36" y="813"/>
                    <a:pt x="291" y="1215"/>
                    <a:pt x="606" y="1215"/>
                  </a:cubicBezTo>
                  <a:cubicBezTo>
                    <a:pt x="611" y="1215"/>
                    <a:pt x="615" y="1215"/>
                    <a:pt x="620" y="1215"/>
                  </a:cubicBezTo>
                  <a:cubicBezTo>
                    <a:pt x="1001" y="1215"/>
                    <a:pt x="1227" y="763"/>
                    <a:pt x="1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81"/>
            <p:cNvSpPr/>
            <p:nvPr/>
          </p:nvSpPr>
          <p:spPr>
            <a:xfrm rot="2830751">
              <a:off x="5221882" y="3928100"/>
              <a:ext cx="35306" cy="42293"/>
            </a:xfrm>
            <a:custGeom>
              <a:avLst/>
              <a:gdLst/>
              <a:ahLst/>
              <a:cxnLst/>
              <a:rect l="l" t="t" r="r" b="b"/>
              <a:pathLst>
                <a:path w="1025" h="1228" extrusionOk="0">
                  <a:moveTo>
                    <a:pt x="155" y="1"/>
                  </a:moveTo>
                  <a:cubicBezTo>
                    <a:pt x="108" y="1"/>
                    <a:pt x="1" y="96"/>
                    <a:pt x="1" y="144"/>
                  </a:cubicBezTo>
                  <a:cubicBezTo>
                    <a:pt x="36" y="441"/>
                    <a:pt x="36" y="775"/>
                    <a:pt x="167" y="1037"/>
                  </a:cubicBezTo>
                  <a:cubicBezTo>
                    <a:pt x="238" y="1166"/>
                    <a:pt x="352" y="1227"/>
                    <a:pt x="469" y="1227"/>
                  </a:cubicBezTo>
                  <a:cubicBezTo>
                    <a:pt x="608" y="1227"/>
                    <a:pt x="751" y="1139"/>
                    <a:pt x="822" y="977"/>
                  </a:cubicBezTo>
                  <a:cubicBezTo>
                    <a:pt x="906" y="691"/>
                    <a:pt x="977" y="394"/>
                    <a:pt x="1025" y="96"/>
                  </a:cubicBezTo>
                  <a:cubicBezTo>
                    <a:pt x="691" y="60"/>
                    <a:pt x="429" y="25"/>
                    <a:pt x="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81"/>
            <p:cNvSpPr/>
            <p:nvPr/>
          </p:nvSpPr>
          <p:spPr>
            <a:xfrm rot="2830751">
              <a:off x="5270420" y="3810110"/>
              <a:ext cx="40232" cy="35026"/>
            </a:xfrm>
            <a:custGeom>
              <a:avLst/>
              <a:gdLst/>
              <a:ahLst/>
              <a:cxnLst/>
              <a:rect l="l" t="t" r="r" b="b"/>
              <a:pathLst>
                <a:path w="1168" h="1017" extrusionOk="0">
                  <a:moveTo>
                    <a:pt x="203" y="0"/>
                  </a:moveTo>
                  <a:cubicBezTo>
                    <a:pt x="132" y="0"/>
                    <a:pt x="1" y="108"/>
                    <a:pt x="13" y="143"/>
                  </a:cubicBezTo>
                  <a:cubicBezTo>
                    <a:pt x="72" y="429"/>
                    <a:pt x="156" y="703"/>
                    <a:pt x="286" y="965"/>
                  </a:cubicBezTo>
                  <a:cubicBezTo>
                    <a:pt x="304" y="999"/>
                    <a:pt x="395" y="1017"/>
                    <a:pt x="492" y="1017"/>
                  </a:cubicBezTo>
                  <a:cubicBezTo>
                    <a:pt x="597" y="1017"/>
                    <a:pt x="708" y="996"/>
                    <a:pt x="739" y="953"/>
                  </a:cubicBezTo>
                  <a:cubicBezTo>
                    <a:pt x="906" y="667"/>
                    <a:pt x="1048" y="381"/>
                    <a:pt x="1168" y="72"/>
                  </a:cubicBezTo>
                  <a:cubicBezTo>
                    <a:pt x="751" y="36"/>
                    <a:pt x="477" y="0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81"/>
            <p:cNvSpPr/>
            <p:nvPr/>
          </p:nvSpPr>
          <p:spPr>
            <a:xfrm rot="2830751">
              <a:off x="5094204" y="3946863"/>
              <a:ext cx="32826" cy="32374"/>
            </a:xfrm>
            <a:custGeom>
              <a:avLst/>
              <a:gdLst/>
              <a:ahLst/>
              <a:cxnLst/>
              <a:rect l="l" t="t" r="r" b="b"/>
              <a:pathLst>
                <a:path w="953" h="940" extrusionOk="0">
                  <a:moveTo>
                    <a:pt x="436" y="0"/>
                  </a:moveTo>
                  <a:cubicBezTo>
                    <a:pt x="358" y="0"/>
                    <a:pt x="283" y="11"/>
                    <a:pt x="214" y="42"/>
                  </a:cubicBezTo>
                  <a:cubicBezTo>
                    <a:pt x="0" y="137"/>
                    <a:pt x="119" y="649"/>
                    <a:pt x="453" y="935"/>
                  </a:cubicBezTo>
                  <a:cubicBezTo>
                    <a:pt x="490" y="935"/>
                    <a:pt x="574" y="939"/>
                    <a:pt x="657" y="939"/>
                  </a:cubicBezTo>
                  <a:cubicBezTo>
                    <a:pt x="761" y="939"/>
                    <a:pt x="863" y="932"/>
                    <a:pt x="869" y="899"/>
                  </a:cubicBezTo>
                  <a:cubicBezTo>
                    <a:pt x="929" y="625"/>
                    <a:pt x="953" y="351"/>
                    <a:pt x="953" y="65"/>
                  </a:cubicBezTo>
                  <a:cubicBezTo>
                    <a:pt x="783" y="49"/>
                    <a:pt x="602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81"/>
            <p:cNvSpPr/>
            <p:nvPr/>
          </p:nvSpPr>
          <p:spPr>
            <a:xfrm rot="2830751">
              <a:off x="4617979" y="4535635"/>
              <a:ext cx="74263" cy="86515"/>
            </a:xfrm>
            <a:custGeom>
              <a:avLst/>
              <a:gdLst/>
              <a:ahLst/>
              <a:cxnLst/>
              <a:rect l="l" t="t" r="r" b="b"/>
              <a:pathLst>
                <a:path w="2156" h="2512" extrusionOk="0">
                  <a:moveTo>
                    <a:pt x="1336" y="0"/>
                  </a:moveTo>
                  <a:cubicBezTo>
                    <a:pt x="1177" y="0"/>
                    <a:pt x="1017" y="60"/>
                    <a:pt x="893" y="178"/>
                  </a:cubicBezTo>
                  <a:cubicBezTo>
                    <a:pt x="322" y="689"/>
                    <a:pt x="0" y="1428"/>
                    <a:pt x="0" y="2190"/>
                  </a:cubicBezTo>
                  <a:lnTo>
                    <a:pt x="1346" y="2511"/>
                  </a:lnTo>
                  <a:cubicBezTo>
                    <a:pt x="1774" y="2047"/>
                    <a:pt x="2048" y="1451"/>
                    <a:pt x="2132" y="820"/>
                  </a:cubicBezTo>
                  <a:cubicBezTo>
                    <a:pt x="2155" y="606"/>
                    <a:pt x="1941" y="297"/>
                    <a:pt x="1751" y="154"/>
                  </a:cubicBezTo>
                  <a:cubicBezTo>
                    <a:pt x="1631" y="51"/>
                    <a:pt x="1483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81"/>
            <p:cNvSpPr/>
            <p:nvPr/>
          </p:nvSpPr>
          <p:spPr>
            <a:xfrm rot="2830751">
              <a:off x="4786705" y="4202284"/>
              <a:ext cx="58246" cy="90234"/>
            </a:xfrm>
            <a:custGeom>
              <a:avLst/>
              <a:gdLst/>
              <a:ahLst/>
              <a:cxnLst/>
              <a:rect l="l" t="t" r="r" b="b"/>
              <a:pathLst>
                <a:path w="1691" h="2620" extrusionOk="0">
                  <a:moveTo>
                    <a:pt x="1048" y="0"/>
                  </a:moveTo>
                  <a:cubicBezTo>
                    <a:pt x="916" y="0"/>
                    <a:pt x="783" y="51"/>
                    <a:pt x="679" y="160"/>
                  </a:cubicBezTo>
                  <a:cubicBezTo>
                    <a:pt x="560" y="279"/>
                    <a:pt x="453" y="410"/>
                    <a:pt x="369" y="481"/>
                  </a:cubicBezTo>
                  <a:cubicBezTo>
                    <a:pt x="0" y="1064"/>
                    <a:pt x="167" y="1612"/>
                    <a:pt x="286" y="2148"/>
                  </a:cubicBezTo>
                  <a:cubicBezTo>
                    <a:pt x="351" y="2416"/>
                    <a:pt x="444" y="2619"/>
                    <a:pt x="682" y="2619"/>
                  </a:cubicBezTo>
                  <a:cubicBezTo>
                    <a:pt x="751" y="2619"/>
                    <a:pt x="833" y="2602"/>
                    <a:pt x="929" y="2565"/>
                  </a:cubicBezTo>
                  <a:cubicBezTo>
                    <a:pt x="1060" y="2517"/>
                    <a:pt x="1227" y="2553"/>
                    <a:pt x="1357" y="2505"/>
                  </a:cubicBezTo>
                  <a:cubicBezTo>
                    <a:pt x="1465" y="2457"/>
                    <a:pt x="1619" y="2362"/>
                    <a:pt x="1631" y="2279"/>
                  </a:cubicBezTo>
                  <a:cubicBezTo>
                    <a:pt x="1667" y="1922"/>
                    <a:pt x="1691" y="1553"/>
                    <a:pt x="1679" y="1195"/>
                  </a:cubicBezTo>
                  <a:cubicBezTo>
                    <a:pt x="1667" y="898"/>
                    <a:pt x="1619" y="612"/>
                    <a:pt x="1524" y="326"/>
                  </a:cubicBezTo>
                  <a:cubicBezTo>
                    <a:pt x="1445" y="118"/>
                    <a:pt x="1249" y="0"/>
                    <a:pt x="1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81"/>
            <p:cNvSpPr/>
            <p:nvPr/>
          </p:nvSpPr>
          <p:spPr>
            <a:xfrm rot="2830751">
              <a:off x="4945736" y="4186942"/>
              <a:ext cx="58177" cy="73255"/>
            </a:xfrm>
            <a:custGeom>
              <a:avLst/>
              <a:gdLst/>
              <a:ahLst/>
              <a:cxnLst/>
              <a:rect l="l" t="t" r="r" b="b"/>
              <a:pathLst>
                <a:path w="1689" h="2127" extrusionOk="0">
                  <a:moveTo>
                    <a:pt x="1177" y="0"/>
                  </a:moveTo>
                  <a:cubicBezTo>
                    <a:pt x="1154" y="0"/>
                    <a:pt x="1131" y="3"/>
                    <a:pt x="1108" y="7"/>
                  </a:cubicBezTo>
                  <a:cubicBezTo>
                    <a:pt x="893" y="55"/>
                    <a:pt x="691" y="162"/>
                    <a:pt x="512" y="305"/>
                  </a:cubicBezTo>
                  <a:cubicBezTo>
                    <a:pt x="429" y="376"/>
                    <a:pt x="358" y="472"/>
                    <a:pt x="286" y="567"/>
                  </a:cubicBezTo>
                  <a:cubicBezTo>
                    <a:pt x="215" y="698"/>
                    <a:pt x="167" y="841"/>
                    <a:pt x="155" y="995"/>
                  </a:cubicBezTo>
                  <a:cubicBezTo>
                    <a:pt x="131" y="1126"/>
                    <a:pt x="84" y="1329"/>
                    <a:pt x="48" y="1543"/>
                  </a:cubicBezTo>
                  <a:cubicBezTo>
                    <a:pt x="0" y="1805"/>
                    <a:pt x="120" y="2007"/>
                    <a:pt x="370" y="2043"/>
                  </a:cubicBezTo>
                  <a:cubicBezTo>
                    <a:pt x="703" y="2091"/>
                    <a:pt x="1036" y="2115"/>
                    <a:pt x="1382" y="2127"/>
                  </a:cubicBezTo>
                  <a:cubicBezTo>
                    <a:pt x="1501" y="1674"/>
                    <a:pt x="1584" y="1210"/>
                    <a:pt x="1655" y="745"/>
                  </a:cubicBezTo>
                  <a:cubicBezTo>
                    <a:pt x="1688" y="317"/>
                    <a:pt x="1448" y="0"/>
                    <a:pt x="1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81"/>
            <p:cNvSpPr/>
            <p:nvPr/>
          </p:nvSpPr>
          <p:spPr>
            <a:xfrm rot="2830751">
              <a:off x="4511302" y="4505063"/>
              <a:ext cx="62759" cy="80935"/>
            </a:xfrm>
            <a:custGeom>
              <a:avLst/>
              <a:gdLst/>
              <a:ahLst/>
              <a:cxnLst/>
              <a:rect l="l" t="t" r="r" b="b"/>
              <a:pathLst>
                <a:path w="1822" h="2350" extrusionOk="0">
                  <a:moveTo>
                    <a:pt x="1178" y="0"/>
                  </a:moveTo>
                  <a:cubicBezTo>
                    <a:pt x="1020" y="0"/>
                    <a:pt x="810" y="73"/>
                    <a:pt x="691" y="158"/>
                  </a:cubicBezTo>
                  <a:cubicBezTo>
                    <a:pt x="143" y="551"/>
                    <a:pt x="0" y="1039"/>
                    <a:pt x="167" y="1790"/>
                  </a:cubicBezTo>
                  <a:cubicBezTo>
                    <a:pt x="238" y="2111"/>
                    <a:pt x="381" y="2218"/>
                    <a:pt x="691" y="2218"/>
                  </a:cubicBezTo>
                  <a:cubicBezTo>
                    <a:pt x="905" y="2242"/>
                    <a:pt x="1107" y="2278"/>
                    <a:pt x="1310" y="2349"/>
                  </a:cubicBezTo>
                  <a:lnTo>
                    <a:pt x="1298" y="2337"/>
                  </a:lnTo>
                  <a:cubicBezTo>
                    <a:pt x="1465" y="1801"/>
                    <a:pt x="1703" y="1278"/>
                    <a:pt x="1786" y="730"/>
                  </a:cubicBezTo>
                  <a:cubicBezTo>
                    <a:pt x="1822" y="516"/>
                    <a:pt x="1560" y="194"/>
                    <a:pt x="1334" y="39"/>
                  </a:cubicBezTo>
                  <a:cubicBezTo>
                    <a:pt x="1296" y="12"/>
                    <a:pt x="1241" y="0"/>
                    <a:pt x="1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81"/>
            <p:cNvSpPr/>
            <p:nvPr/>
          </p:nvSpPr>
          <p:spPr>
            <a:xfrm rot="2830751">
              <a:off x="4758835" y="4345812"/>
              <a:ext cx="65652" cy="77181"/>
            </a:xfrm>
            <a:custGeom>
              <a:avLst/>
              <a:gdLst/>
              <a:ahLst/>
              <a:cxnLst/>
              <a:rect l="l" t="t" r="r" b="b"/>
              <a:pathLst>
                <a:path w="1906" h="2241" extrusionOk="0">
                  <a:moveTo>
                    <a:pt x="1112" y="0"/>
                  </a:moveTo>
                  <a:cubicBezTo>
                    <a:pt x="932" y="0"/>
                    <a:pt x="669" y="122"/>
                    <a:pt x="548" y="252"/>
                  </a:cubicBezTo>
                  <a:cubicBezTo>
                    <a:pt x="1" y="812"/>
                    <a:pt x="132" y="1502"/>
                    <a:pt x="263" y="2217"/>
                  </a:cubicBezTo>
                  <a:cubicBezTo>
                    <a:pt x="596" y="2228"/>
                    <a:pt x="882" y="2240"/>
                    <a:pt x="1156" y="2240"/>
                  </a:cubicBezTo>
                  <a:cubicBezTo>
                    <a:pt x="1251" y="2228"/>
                    <a:pt x="1406" y="2181"/>
                    <a:pt x="1430" y="2109"/>
                  </a:cubicBezTo>
                  <a:cubicBezTo>
                    <a:pt x="1656" y="1633"/>
                    <a:pt x="1906" y="1145"/>
                    <a:pt x="1727" y="621"/>
                  </a:cubicBezTo>
                  <a:cubicBezTo>
                    <a:pt x="1644" y="359"/>
                    <a:pt x="1441" y="145"/>
                    <a:pt x="1203" y="14"/>
                  </a:cubicBezTo>
                  <a:cubicBezTo>
                    <a:pt x="1177" y="4"/>
                    <a:pt x="1146" y="0"/>
                    <a:pt x="1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81"/>
            <p:cNvSpPr/>
            <p:nvPr/>
          </p:nvSpPr>
          <p:spPr>
            <a:xfrm rot="2830751">
              <a:off x="4625878" y="4366610"/>
              <a:ext cx="58660" cy="83312"/>
            </a:xfrm>
            <a:custGeom>
              <a:avLst/>
              <a:gdLst/>
              <a:ahLst/>
              <a:cxnLst/>
              <a:rect l="l" t="t" r="r" b="b"/>
              <a:pathLst>
                <a:path w="1703" h="2419" extrusionOk="0">
                  <a:moveTo>
                    <a:pt x="801" y="0"/>
                  </a:moveTo>
                  <a:cubicBezTo>
                    <a:pt x="515" y="0"/>
                    <a:pt x="296" y="205"/>
                    <a:pt x="191" y="583"/>
                  </a:cubicBezTo>
                  <a:cubicBezTo>
                    <a:pt x="0" y="1238"/>
                    <a:pt x="441" y="1738"/>
                    <a:pt x="584" y="2322"/>
                  </a:cubicBezTo>
                  <a:cubicBezTo>
                    <a:pt x="594" y="2365"/>
                    <a:pt x="714" y="2419"/>
                    <a:pt x="789" y="2419"/>
                  </a:cubicBezTo>
                  <a:cubicBezTo>
                    <a:pt x="797" y="2419"/>
                    <a:pt x="804" y="2418"/>
                    <a:pt x="810" y="2417"/>
                  </a:cubicBezTo>
                  <a:cubicBezTo>
                    <a:pt x="1548" y="2274"/>
                    <a:pt x="1560" y="2262"/>
                    <a:pt x="1655" y="1476"/>
                  </a:cubicBezTo>
                  <a:cubicBezTo>
                    <a:pt x="1655" y="1441"/>
                    <a:pt x="1667" y="1393"/>
                    <a:pt x="1667" y="1357"/>
                  </a:cubicBezTo>
                  <a:cubicBezTo>
                    <a:pt x="1560" y="941"/>
                    <a:pt x="1703" y="441"/>
                    <a:pt x="1250" y="143"/>
                  </a:cubicBezTo>
                  <a:cubicBezTo>
                    <a:pt x="1089" y="47"/>
                    <a:pt x="937" y="0"/>
                    <a:pt x="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81"/>
            <p:cNvSpPr/>
            <p:nvPr/>
          </p:nvSpPr>
          <p:spPr>
            <a:xfrm rot="2830751">
              <a:off x="4459518" y="4563381"/>
              <a:ext cx="52494" cy="55794"/>
            </a:xfrm>
            <a:custGeom>
              <a:avLst/>
              <a:gdLst/>
              <a:ahLst/>
              <a:cxnLst/>
              <a:rect l="l" t="t" r="r" b="b"/>
              <a:pathLst>
                <a:path w="1524" h="1620" extrusionOk="0">
                  <a:moveTo>
                    <a:pt x="512" y="0"/>
                  </a:moveTo>
                  <a:cubicBezTo>
                    <a:pt x="405" y="0"/>
                    <a:pt x="310" y="36"/>
                    <a:pt x="226" y="107"/>
                  </a:cubicBezTo>
                  <a:cubicBezTo>
                    <a:pt x="0" y="357"/>
                    <a:pt x="72" y="1119"/>
                    <a:pt x="298" y="1393"/>
                  </a:cubicBezTo>
                  <a:cubicBezTo>
                    <a:pt x="345" y="1441"/>
                    <a:pt x="334" y="1548"/>
                    <a:pt x="334" y="1619"/>
                  </a:cubicBezTo>
                  <a:lnTo>
                    <a:pt x="1184" y="1147"/>
                  </a:lnTo>
                  <a:lnTo>
                    <a:pt x="1184" y="1147"/>
                  </a:lnTo>
                  <a:cubicBezTo>
                    <a:pt x="1182" y="1149"/>
                    <a:pt x="1181" y="1152"/>
                    <a:pt x="1179" y="1155"/>
                  </a:cubicBezTo>
                  <a:lnTo>
                    <a:pt x="1191" y="1143"/>
                  </a:lnTo>
                  <a:lnTo>
                    <a:pt x="1184" y="1147"/>
                  </a:lnTo>
                  <a:lnTo>
                    <a:pt x="1184" y="1147"/>
                  </a:lnTo>
                  <a:cubicBezTo>
                    <a:pt x="1384" y="840"/>
                    <a:pt x="1523" y="520"/>
                    <a:pt x="1441" y="131"/>
                  </a:cubicBezTo>
                  <a:lnTo>
                    <a:pt x="1441" y="131"/>
                  </a:lnTo>
                  <a:lnTo>
                    <a:pt x="1441" y="143"/>
                  </a:lnTo>
                  <a:cubicBezTo>
                    <a:pt x="1131" y="95"/>
                    <a:pt x="822" y="36"/>
                    <a:pt x="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81"/>
            <p:cNvSpPr/>
            <p:nvPr/>
          </p:nvSpPr>
          <p:spPr>
            <a:xfrm rot="2830751">
              <a:off x="4574323" y="4587839"/>
              <a:ext cx="45949" cy="40605"/>
            </a:xfrm>
            <a:custGeom>
              <a:avLst/>
              <a:gdLst/>
              <a:ahLst/>
              <a:cxnLst/>
              <a:rect l="l" t="t" r="r" b="b"/>
              <a:pathLst>
                <a:path w="1334" h="1179" extrusionOk="0">
                  <a:moveTo>
                    <a:pt x="119" y="0"/>
                  </a:moveTo>
                  <a:cubicBezTo>
                    <a:pt x="0" y="643"/>
                    <a:pt x="155" y="1096"/>
                    <a:pt x="476" y="1167"/>
                  </a:cubicBezTo>
                  <a:cubicBezTo>
                    <a:pt x="510" y="1175"/>
                    <a:pt x="543" y="1179"/>
                    <a:pt x="576" y="1179"/>
                  </a:cubicBezTo>
                  <a:cubicBezTo>
                    <a:pt x="905" y="1179"/>
                    <a:pt x="1193" y="803"/>
                    <a:pt x="1334" y="131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81"/>
            <p:cNvSpPr/>
            <p:nvPr/>
          </p:nvSpPr>
          <p:spPr>
            <a:xfrm rot="2830751">
              <a:off x="4904489" y="4250077"/>
              <a:ext cx="44331" cy="38608"/>
            </a:xfrm>
            <a:custGeom>
              <a:avLst/>
              <a:gdLst/>
              <a:ahLst/>
              <a:cxnLst/>
              <a:rect l="l" t="t" r="r" b="b"/>
              <a:pathLst>
                <a:path w="1287" h="1121" extrusionOk="0">
                  <a:moveTo>
                    <a:pt x="596" y="0"/>
                  </a:moveTo>
                  <a:cubicBezTo>
                    <a:pt x="402" y="0"/>
                    <a:pt x="186" y="39"/>
                    <a:pt x="1" y="39"/>
                  </a:cubicBezTo>
                  <a:cubicBezTo>
                    <a:pt x="48" y="372"/>
                    <a:pt x="48" y="729"/>
                    <a:pt x="191" y="1015"/>
                  </a:cubicBezTo>
                  <a:cubicBezTo>
                    <a:pt x="230" y="1088"/>
                    <a:pt x="307" y="1121"/>
                    <a:pt x="398" y="1121"/>
                  </a:cubicBezTo>
                  <a:cubicBezTo>
                    <a:pt x="560" y="1121"/>
                    <a:pt x="767" y="1016"/>
                    <a:pt x="882" y="848"/>
                  </a:cubicBezTo>
                  <a:cubicBezTo>
                    <a:pt x="965" y="610"/>
                    <a:pt x="1287" y="289"/>
                    <a:pt x="941" y="75"/>
                  </a:cubicBezTo>
                  <a:cubicBezTo>
                    <a:pt x="846" y="17"/>
                    <a:pt x="726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81"/>
            <p:cNvSpPr/>
            <p:nvPr/>
          </p:nvSpPr>
          <p:spPr>
            <a:xfrm rot="2830751">
              <a:off x="4718456" y="4408681"/>
              <a:ext cx="35306" cy="41019"/>
            </a:xfrm>
            <a:custGeom>
              <a:avLst/>
              <a:gdLst/>
              <a:ahLst/>
              <a:cxnLst/>
              <a:rect l="l" t="t" r="r" b="b"/>
              <a:pathLst>
                <a:path w="1025" h="1191" extrusionOk="0">
                  <a:moveTo>
                    <a:pt x="431" y="0"/>
                  </a:moveTo>
                  <a:cubicBezTo>
                    <a:pt x="338" y="0"/>
                    <a:pt x="247" y="2"/>
                    <a:pt x="155" y="6"/>
                  </a:cubicBezTo>
                  <a:cubicBezTo>
                    <a:pt x="108" y="6"/>
                    <a:pt x="0" y="113"/>
                    <a:pt x="12" y="160"/>
                  </a:cubicBezTo>
                  <a:cubicBezTo>
                    <a:pt x="84" y="458"/>
                    <a:pt x="120" y="779"/>
                    <a:pt x="286" y="1029"/>
                  </a:cubicBezTo>
                  <a:cubicBezTo>
                    <a:pt x="359" y="1140"/>
                    <a:pt x="462" y="1191"/>
                    <a:pt x="566" y="1191"/>
                  </a:cubicBezTo>
                  <a:cubicBezTo>
                    <a:pt x="719" y="1191"/>
                    <a:pt x="873" y="1083"/>
                    <a:pt x="929" y="898"/>
                  </a:cubicBezTo>
                  <a:cubicBezTo>
                    <a:pt x="977" y="601"/>
                    <a:pt x="1012" y="303"/>
                    <a:pt x="1024" y="6"/>
                  </a:cubicBezTo>
                  <a:cubicBezTo>
                    <a:pt x="810" y="6"/>
                    <a:pt x="617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81"/>
            <p:cNvSpPr/>
            <p:nvPr/>
          </p:nvSpPr>
          <p:spPr>
            <a:xfrm rot="2830751">
              <a:off x="4754275" y="4285476"/>
              <a:ext cx="39405" cy="34992"/>
            </a:xfrm>
            <a:custGeom>
              <a:avLst/>
              <a:gdLst/>
              <a:ahLst/>
              <a:cxnLst/>
              <a:rect l="l" t="t" r="r" b="b"/>
              <a:pathLst>
                <a:path w="1144" h="1016" extrusionOk="0">
                  <a:moveTo>
                    <a:pt x="1143" y="1"/>
                  </a:moveTo>
                  <a:lnTo>
                    <a:pt x="1143" y="1"/>
                  </a:lnTo>
                  <a:cubicBezTo>
                    <a:pt x="726" y="13"/>
                    <a:pt x="453" y="1"/>
                    <a:pt x="179" y="37"/>
                  </a:cubicBezTo>
                  <a:cubicBezTo>
                    <a:pt x="119" y="37"/>
                    <a:pt x="0" y="168"/>
                    <a:pt x="12" y="203"/>
                  </a:cubicBezTo>
                  <a:cubicBezTo>
                    <a:pt x="95" y="477"/>
                    <a:pt x="215" y="739"/>
                    <a:pt x="369" y="989"/>
                  </a:cubicBezTo>
                  <a:cubicBezTo>
                    <a:pt x="380" y="1008"/>
                    <a:pt x="423" y="1016"/>
                    <a:pt x="479" y="1016"/>
                  </a:cubicBezTo>
                  <a:cubicBezTo>
                    <a:pt x="603" y="1016"/>
                    <a:pt x="789" y="975"/>
                    <a:pt x="822" y="918"/>
                  </a:cubicBezTo>
                  <a:cubicBezTo>
                    <a:pt x="953" y="620"/>
                    <a:pt x="1060" y="310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81"/>
            <p:cNvSpPr/>
            <p:nvPr/>
          </p:nvSpPr>
          <p:spPr>
            <a:xfrm rot="2830751">
              <a:off x="4594617" y="4441756"/>
              <a:ext cx="33274" cy="32374"/>
            </a:xfrm>
            <a:custGeom>
              <a:avLst/>
              <a:gdLst/>
              <a:ahLst/>
              <a:cxnLst/>
              <a:rect l="l" t="t" r="r" b="b"/>
              <a:pathLst>
                <a:path w="966" h="940" extrusionOk="0">
                  <a:moveTo>
                    <a:pt x="524" y="1"/>
                  </a:moveTo>
                  <a:cubicBezTo>
                    <a:pt x="405" y="1"/>
                    <a:pt x="293" y="14"/>
                    <a:pt x="203" y="71"/>
                  </a:cubicBezTo>
                  <a:cubicBezTo>
                    <a:pt x="1" y="190"/>
                    <a:pt x="167" y="690"/>
                    <a:pt x="537" y="940"/>
                  </a:cubicBezTo>
                  <a:cubicBezTo>
                    <a:pt x="620" y="928"/>
                    <a:pt x="929" y="904"/>
                    <a:pt x="941" y="845"/>
                  </a:cubicBezTo>
                  <a:cubicBezTo>
                    <a:pt x="965" y="571"/>
                    <a:pt x="965" y="285"/>
                    <a:pt x="929" y="11"/>
                  </a:cubicBezTo>
                  <a:cubicBezTo>
                    <a:pt x="909" y="12"/>
                    <a:pt x="888" y="12"/>
                    <a:pt x="867" y="12"/>
                  </a:cubicBezTo>
                  <a:cubicBezTo>
                    <a:pt x="754" y="12"/>
                    <a:pt x="636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81"/>
            <p:cNvSpPr/>
            <p:nvPr/>
          </p:nvSpPr>
          <p:spPr>
            <a:xfrm rot="2830751">
              <a:off x="4336755" y="4656040"/>
              <a:ext cx="59521" cy="90923"/>
            </a:xfrm>
            <a:custGeom>
              <a:avLst/>
              <a:gdLst/>
              <a:ahLst/>
              <a:cxnLst/>
              <a:rect l="l" t="t" r="r" b="b"/>
              <a:pathLst>
                <a:path w="1728" h="2640" extrusionOk="0">
                  <a:moveTo>
                    <a:pt x="1022" y="1"/>
                  </a:moveTo>
                  <a:cubicBezTo>
                    <a:pt x="879" y="1"/>
                    <a:pt x="734" y="60"/>
                    <a:pt x="632" y="188"/>
                  </a:cubicBezTo>
                  <a:cubicBezTo>
                    <a:pt x="513" y="308"/>
                    <a:pt x="418" y="439"/>
                    <a:pt x="346" y="522"/>
                  </a:cubicBezTo>
                  <a:cubicBezTo>
                    <a:pt x="1" y="1129"/>
                    <a:pt x="215" y="1665"/>
                    <a:pt x="358" y="2189"/>
                  </a:cubicBezTo>
                  <a:cubicBezTo>
                    <a:pt x="438" y="2447"/>
                    <a:pt x="539" y="2639"/>
                    <a:pt x="759" y="2639"/>
                  </a:cubicBezTo>
                  <a:cubicBezTo>
                    <a:pt x="833" y="2639"/>
                    <a:pt x="920" y="2618"/>
                    <a:pt x="1025" y="2570"/>
                  </a:cubicBezTo>
                  <a:cubicBezTo>
                    <a:pt x="1144" y="2510"/>
                    <a:pt x="1323" y="2534"/>
                    <a:pt x="1442" y="2486"/>
                  </a:cubicBezTo>
                  <a:cubicBezTo>
                    <a:pt x="1549" y="2439"/>
                    <a:pt x="1704" y="2332"/>
                    <a:pt x="1704" y="2236"/>
                  </a:cubicBezTo>
                  <a:cubicBezTo>
                    <a:pt x="1727" y="1879"/>
                    <a:pt x="1727" y="1522"/>
                    <a:pt x="1692" y="1165"/>
                  </a:cubicBezTo>
                  <a:cubicBezTo>
                    <a:pt x="1668" y="867"/>
                    <a:pt x="1596" y="581"/>
                    <a:pt x="1489" y="296"/>
                  </a:cubicBezTo>
                  <a:cubicBezTo>
                    <a:pt x="1401" y="106"/>
                    <a:pt x="1212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81"/>
            <p:cNvSpPr/>
            <p:nvPr/>
          </p:nvSpPr>
          <p:spPr>
            <a:xfrm rot="2830751">
              <a:off x="4494126" y="4643482"/>
              <a:ext cx="54182" cy="72532"/>
            </a:xfrm>
            <a:custGeom>
              <a:avLst/>
              <a:gdLst/>
              <a:ahLst/>
              <a:cxnLst/>
              <a:rect l="l" t="t" r="r" b="b"/>
              <a:pathLst>
                <a:path w="1573" h="2106" extrusionOk="0">
                  <a:moveTo>
                    <a:pt x="1084" y="1"/>
                  </a:moveTo>
                  <a:cubicBezTo>
                    <a:pt x="1053" y="1"/>
                    <a:pt x="1021" y="5"/>
                    <a:pt x="989" y="14"/>
                  </a:cubicBezTo>
                  <a:cubicBezTo>
                    <a:pt x="775" y="74"/>
                    <a:pt x="584" y="181"/>
                    <a:pt x="430" y="336"/>
                  </a:cubicBezTo>
                  <a:cubicBezTo>
                    <a:pt x="346" y="419"/>
                    <a:pt x="275" y="502"/>
                    <a:pt x="203" y="609"/>
                  </a:cubicBezTo>
                  <a:cubicBezTo>
                    <a:pt x="144" y="740"/>
                    <a:pt x="108" y="883"/>
                    <a:pt x="96" y="1038"/>
                  </a:cubicBezTo>
                  <a:cubicBezTo>
                    <a:pt x="84" y="1181"/>
                    <a:pt x="49" y="1383"/>
                    <a:pt x="25" y="1598"/>
                  </a:cubicBezTo>
                  <a:cubicBezTo>
                    <a:pt x="1" y="1860"/>
                    <a:pt x="120" y="2050"/>
                    <a:pt x="382" y="2086"/>
                  </a:cubicBezTo>
                  <a:cubicBezTo>
                    <a:pt x="577" y="2100"/>
                    <a:pt x="773" y="2105"/>
                    <a:pt x="970" y="2105"/>
                  </a:cubicBezTo>
                  <a:cubicBezTo>
                    <a:pt x="1110" y="2105"/>
                    <a:pt x="1251" y="2103"/>
                    <a:pt x="1394" y="2098"/>
                  </a:cubicBezTo>
                  <a:cubicBezTo>
                    <a:pt x="1477" y="1645"/>
                    <a:pt x="1549" y="1181"/>
                    <a:pt x="1573" y="717"/>
                  </a:cubicBezTo>
                  <a:cubicBezTo>
                    <a:pt x="1573" y="302"/>
                    <a:pt x="1345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81"/>
            <p:cNvSpPr/>
            <p:nvPr/>
          </p:nvSpPr>
          <p:spPr>
            <a:xfrm rot="2830751">
              <a:off x="4452057" y="4708958"/>
              <a:ext cx="44709" cy="38987"/>
            </a:xfrm>
            <a:custGeom>
              <a:avLst/>
              <a:gdLst/>
              <a:ahLst/>
              <a:cxnLst/>
              <a:rect l="l" t="t" r="r" b="b"/>
              <a:pathLst>
                <a:path w="1298" h="1132" extrusionOk="0">
                  <a:moveTo>
                    <a:pt x="671" y="0"/>
                  </a:moveTo>
                  <a:cubicBezTo>
                    <a:pt x="462" y="0"/>
                    <a:pt x="217" y="65"/>
                    <a:pt x="0" y="81"/>
                  </a:cubicBezTo>
                  <a:cubicBezTo>
                    <a:pt x="71" y="403"/>
                    <a:pt x="95" y="760"/>
                    <a:pt x="250" y="1034"/>
                  </a:cubicBezTo>
                  <a:cubicBezTo>
                    <a:pt x="290" y="1101"/>
                    <a:pt x="361" y="1132"/>
                    <a:pt x="445" y="1132"/>
                  </a:cubicBezTo>
                  <a:cubicBezTo>
                    <a:pt x="611" y="1132"/>
                    <a:pt x="826" y="1010"/>
                    <a:pt x="929" y="819"/>
                  </a:cubicBezTo>
                  <a:cubicBezTo>
                    <a:pt x="1000" y="581"/>
                    <a:pt x="1298" y="248"/>
                    <a:pt x="941" y="57"/>
                  </a:cubicBezTo>
                  <a:cubicBezTo>
                    <a:pt x="863" y="15"/>
                    <a:pt x="771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81"/>
            <p:cNvSpPr/>
            <p:nvPr/>
          </p:nvSpPr>
          <p:spPr>
            <a:xfrm rot="2830751">
              <a:off x="4308031" y="4740471"/>
              <a:ext cx="39405" cy="35922"/>
            </a:xfrm>
            <a:custGeom>
              <a:avLst/>
              <a:gdLst/>
              <a:ahLst/>
              <a:cxnLst/>
              <a:rect l="l" t="t" r="r" b="b"/>
              <a:pathLst>
                <a:path w="1144" h="1043" extrusionOk="0">
                  <a:moveTo>
                    <a:pt x="1143" y="0"/>
                  </a:moveTo>
                  <a:lnTo>
                    <a:pt x="1143" y="0"/>
                  </a:lnTo>
                  <a:cubicBezTo>
                    <a:pt x="726" y="36"/>
                    <a:pt x="441" y="48"/>
                    <a:pt x="179" y="84"/>
                  </a:cubicBezTo>
                  <a:cubicBezTo>
                    <a:pt x="107" y="96"/>
                    <a:pt x="0" y="227"/>
                    <a:pt x="12" y="262"/>
                  </a:cubicBezTo>
                  <a:cubicBezTo>
                    <a:pt x="119" y="536"/>
                    <a:pt x="262" y="786"/>
                    <a:pt x="429" y="1024"/>
                  </a:cubicBezTo>
                  <a:cubicBezTo>
                    <a:pt x="438" y="1037"/>
                    <a:pt x="471" y="1043"/>
                    <a:pt x="515" y="1043"/>
                  </a:cubicBezTo>
                  <a:cubicBezTo>
                    <a:pt x="634" y="1043"/>
                    <a:pt x="834" y="999"/>
                    <a:pt x="869" y="929"/>
                  </a:cubicBezTo>
                  <a:cubicBezTo>
                    <a:pt x="988" y="619"/>
                    <a:pt x="1072" y="310"/>
                    <a:pt x="1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2" name="Google Shape;5322;p81"/>
          <p:cNvSpPr/>
          <p:nvPr/>
        </p:nvSpPr>
        <p:spPr>
          <a:xfrm rot="4114656">
            <a:off x="5384912" y="3550515"/>
            <a:ext cx="303706" cy="304912"/>
          </a:xfrm>
          <a:custGeom>
            <a:avLst/>
            <a:gdLst/>
            <a:ahLst/>
            <a:cxnLst/>
            <a:rect l="l" t="t" r="r" b="b"/>
            <a:pathLst>
              <a:path w="52139" h="52346" extrusionOk="0">
                <a:moveTo>
                  <a:pt x="1412" y="1"/>
                </a:moveTo>
                <a:cubicBezTo>
                  <a:pt x="1061" y="1"/>
                  <a:pt x="712" y="148"/>
                  <a:pt x="465" y="434"/>
                </a:cubicBezTo>
                <a:cubicBezTo>
                  <a:pt x="1" y="958"/>
                  <a:pt x="48" y="1756"/>
                  <a:pt x="572" y="2220"/>
                </a:cubicBezTo>
                <a:lnTo>
                  <a:pt x="15526" y="15436"/>
                </a:lnTo>
                <a:cubicBezTo>
                  <a:pt x="15836" y="15710"/>
                  <a:pt x="16026" y="16091"/>
                  <a:pt x="16062" y="16507"/>
                </a:cubicBezTo>
                <a:lnTo>
                  <a:pt x="16360" y="20448"/>
                </a:lnTo>
                <a:cubicBezTo>
                  <a:pt x="16431" y="21389"/>
                  <a:pt x="16955" y="22246"/>
                  <a:pt x="17777" y="22722"/>
                </a:cubicBezTo>
                <a:lnTo>
                  <a:pt x="24980" y="26997"/>
                </a:lnTo>
                <a:lnTo>
                  <a:pt x="27016" y="29426"/>
                </a:lnTo>
                <a:lnTo>
                  <a:pt x="26123" y="30723"/>
                </a:lnTo>
                <a:lnTo>
                  <a:pt x="25849" y="31140"/>
                </a:lnTo>
                <a:lnTo>
                  <a:pt x="28207" y="31926"/>
                </a:lnTo>
                <a:lnTo>
                  <a:pt x="27992" y="32104"/>
                </a:lnTo>
                <a:lnTo>
                  <a:pt x="29064" y="33343"/>
                </a:lnTo>
                <a:lnTo>
                  <a:pt x="29516" y="32950"/>
                </a:lnTo>
                <a:lnTo>
                  <a:pt x="41756" y="52345"/>
                </a:lnTo>
                <a:lnTo>
                  <a:pt x="41756" y="52274"/>
                </a:lnTo>
                <a:lnTo>
                  <a:pt x="42006" y="50023"/>
                </a:lnTo>
                <a:lnTo>
                  <a:pt x="43268" y="50202"/>
                </a:lnTo>
                <a:lnTo>
                  <a:pt x="43649" y="49297"/>
                </a:lnTo>
                <a:lnTo>
                  <a:pt x="44959" y="48845"/>
                </a:lnTo>
                <a:lnTo>
                  <a:pt x="46923" y="48023"/>
                </a:lnTo>
                <a:lnTo>
                  <a:pt x="42601" y="43630"/>
                </a:lnTo>
                <a:lnTo>
                  <a:pt x="47280" y="47035"/>
                </a:lnTo>
                <a:lnTo>
                  <a:pt x="47280" y="47035"/>
                </a:lnTo>
                <a:lnTo>
                  <a:pt x="43018" y="43320"/>
                </a:lnTo>
                <a:lnTo>
                  <a:pt x="50078" y="46690"/>
                </a:lnTo>
                <a:lnTo>
                  <a:pt x="50078" y="46690"/>
                </a:lnTo>
                <a:lnTo>
                  <a:pt x="44625" y="40963"/>
                </a:lnTo>
                <a:lnTo>
                  <a:pt x="44625" y="40963"/>
                </a:lnTo>
                <a:lnTo>
                  <a:pt x="50924" y="44201"/>
                </a:lnTo>
                <a:lnTo>
                  <a:pt x="49876" y="41951"/>
                </a:lnTo>
                <a:lnTo>
                  <a:pt x="45173" y="38974"/>
                </a:lnTo>
                <a:lnTo>
                  <a:pt x="52138" y="42296"/>
                </a:lnTo>
                <a:lnTo>
                  <a:pt x="52138" y="42296"/>
                </a:lnTo>
                <a:lnTo>
                  <a:pt x="32767" y="30128"/>
                </a:lnTo>
                <a:lnTo>
                  <a:pt x="33124" y="29818"/>
                </a:lnTo>
                <a:lnTo>
                  <a:pt x="32052" y="28592"/>
                </a:lnTo>
                <a:lnTo>
                  <a:pt x="31647" y="28937"/>
                </a:lnTo>
                <a:lnTo>
                  <a:pt x="30183" y="26925"/>
                </a:lnTo>
                <a:lnTo>
                  <a:pt x="29445" y="28283"/>
                </a:lnTo>
                <a:lnTo>
                  <a:pt x="29373" y="28294"/>
                </a:lnTo>
                <a:lnTo>
                  <a:pt x="26635" y="25032"/>
                </a:lnTo>
                <a:lnTo>
                  <a:pt x="19789" y="20984"/>
                </a:lnTo>
                <a:cubicBezTo>
                  <a:pt x="19229" y="20651"/>
                  <a:pt x="18860" y="20055"/>
                  <a:pt x="18812" y="19401"/>
                </a:cubicBezTo>
                <a:lnTo>
                  <a:pt x="18527" y="15650"/>
                </a:lnTo>
                <a:cubicBezTo>
                  <a:pt x="18479" y="14995"/>
                  <a:pt x="18181" y="14400"/>
                  <a:pt x="17693" y="13971"/>
                </a:cubicBezTo>
                <a:lnTo>
                  <a:pt x="2239" y="315"/>
                </a:lnTo>
                <a:cubicBezTo>
                  <a:pt x="2001" y="104"/>
                  <a:pt x="1706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3" name="Google Shape;5233;p77"/>
          <p:cNvSpPr txBox="1">
            <a:spLocks noGrp="1"/>
          </p:cNvSpPr>
          <p:nvPr>
            <p:ph type="title" idx="15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Houses</a:t>
            </a:r>
            <a:endParaRPr dirty="0"/>
          </a:p>
        </p:txBody>
      </p:sp>
      <p:sp>
        <p:nvSpPr>
          <p:cNvPr id="5234" name="Google Shape;5234;p77"/>
          <p:cNvSpPr txBox="1">
            <a:spLocks noGrp="1"/>
          </p:cNvSpPr>
          <p:nvPr>
            <p:ph type="title" idx="3"/>
          </p:nvPr>
        </p:nvSpPr>
        <p:spPr>
          <a:xfrm>
            <a:off x="4525654" y="1665950"/>
            <a:ext cx="8790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235" name="Google Shape;5235;p77"/>
          <p:cNvSpPr txBox="1">
            <a:spLocks noGrp="1"/>
          </p:cNvSpPr>
          <p:nvPr>
            <p:ph type="subTitle" idx="1"/>
          </p:nvPr>
        </p:nvSpPr>
        <p:spPr>
          <a:xfrm>
            <a:off x="1996900" y="2054400"/>
            <a:ext cx="2330700" cy="549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The</a:t>
            </a:r>
            <a:r>
              <a:rPr lang="es-ES" dirty="0"/>
              <a:t> home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brave at </a:t>
            </a:r>
            <a:r>
              <a:rPr lang="es-ES" dirty="0" err="1"/>
              <a:t>heart</a:t>
            </a:r>
            <a:endParaRPr dirty="0"/>
          </a:p>
        </p:txBody>
      </p:sp>
      <p:sp>
        <p:nvSpPr>
          <p:cNvPr id="5236" name="Google Shape;5236;p77"/>
          <p:cNvSpPr txBox="1">
            <a:spLocks noGrp="1"/>
          </p:cNvSpPr>
          <p:nvPr>
            <p:ph type="subTitle" idx="5"/>
          </p:nvPr>
        </p:nvSpPr>
        <p:spPr>
          <a:xfrm>
            <a:off x="1996900" y="1658150"/>
            <a:ext cx="1739400" cy="416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Gryffindor</a:t>
            </a:r>
            <a:endParaRPr dirty="0"/>
          </a:p>
        </p:txBody>
      </p:sp>
      <p:sp>
        <p:nvSpPr>
          <p:cNvPr id="5237" name="Google Shape;5237;p77"/>
          <p:cNvSpPr txBox="1">
            <a:spLocks noGrp="1"/>
          </p:cNvSpPr>
          <p:nvPr>
            <p:ph type="subTitle" idx="6"/>
          </p:nvPr>
        </p:nvSpPr>
        <p:spPr>
          <a:xfrm>
            <a:off x="1996900" y="3553325"/>
            <a:ext cx="2330700" cy="549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home of the clever</a:t>
            </a:r>
            <a:endParaRPr dirty="0"/>
          </a:p>
        </p:txBody>
      </p:sp>
      <p:sp>
        <p:nvSpPr>
          <p:cNvPr id="5238" name="Google Shape;5238;p77"/>
          <p:cNvSpPr txBox="1">
            <a:spLocks noGrp="1"/>
          </p:cNvSpPr>
          <p:nvPr>
            <p:ph type="subTitle" idx="7"/>
          </p:nvPr>
        </p:nvSpPr>
        <p:spPr>
          <a:xfrm>
            <a:off x="1996900" y="3158475"/>
            <a:ext cx="1739400" cy="416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Slytherin</a:t>
            </a:r>
            <a:endParaRPr dirty="0"/>
          </a:p>
        </p:txBody>
      </p:sp>
      <p:sp>
        <p:nvSpPr>
          <p:cNvPr id="5239" name="Google Shape;5239;p77"/>
          <p:cNvSpPr txBox="1">
            <a:spLocks noGrp="1"/>
          </p:cNvSpPr>
          <p:nvPr>
            <p:ph type="subTitle" idx="8"/>
          </p:nvPr>
        </p:nvSpPr>
        <p:spPr>
          <a:xfrm>
            <a:off x="5573176" y="2054400"/>
            <a:ext cx="2330700" cy="549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home of firm, patient and loyal workers</a:t>
            </a:r>
            <a:endParaRPr dirty="0"/>
          </a:p>
        </p:txBody>
      </p:sp>
      <p:sp>
        <p:nvSpPr>
          <p:cNvPr id="5240" name="Google Shape;5240;p77"/>
          <p:cNvSpPr txBox="1">
            <a:spLocks noGrp="1"/>
          </p:cNvSpPr>
          <p:nvPr>
            <p:ph type="subTitle" idx="9"/>
          </p:nvPr>
        </p:nvSpPr>
        <p:spPr>
          <a:xfrm>
            <a:off x="5573150" y="1658150"/>
            <a:ext cx="1739400" cy="416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/>
              <a:t>Hufflepuff</a:t>
            </a:r>
            <a:endParaRPr dirty="0"/>
          </a:p>
        </p:txBody>
      </p:sp>
      <p:sp>
        <p:nvSpPr>
          <p:cNvPr id="5241" name="Google Shape;5241;p77"/>
          <p:cNvSpPr txBox="1">
            <a:spLocks noGrp="1"/>
          </p:cNvSpPr>
          <p:nvPr>
            <p:ph type="subTitle" idx="13"/>
          </p:nvPr>
        </p:nvSpPr>
        <p:spPr>
          <a:xfrm>
            <a:off x="5573176" y="3553326"/>
            <a:ext cx="2330700" cy="549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home of the wise and willing to learn</a:t>
            </a:r>
            <a:endParaRPr dirty="0"/>
          </a:p>
        </p:txBody>
      </p:sp>
      <p:sp>
        <p:nvSpPr>
          <p:cNvPr id="5242" name="Google Shape;5242;p77"/>
          <p:cNvSpPr txBox="1">
            <a:spLocks noGrp="1"/>
          </p:cNvSpPr>
          <p:nvPr>
            <p:ph type="subTitle" idx="14"/>
          </p:nvPr>
        </p:nvSpPr>
        <p:spPr>
          <a:xfrm>
            <a:off x="5573149" y="3158475"/>
            <a:ext cx="1739400" cy="416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Ravenclaw</a:t>
            </a:r>
            <a:endParaRPr dirty="0"/>
          </a:p>
        </p:txBody>
      </p:sp>
      <p:sp>
        <p:nvSpPr>
          <p:cNvPr id="5243" name="Google Shape;5243;p77"/>
          <p:cNvSpPr txBox="1">
            <a:spLocks noGrp="1"/>
          </p:cNvSpPr>
          <p:nvPr>
            <p:ph type="title"/>
          </p:nvPr>
        </p:nvSpPr>
        <p:spPr>
          <a:xfrm>
            <a:off x="959954" y="1665950"/>
            <a:ext cx="879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244" name="Google Shape;5244;p77"/>
          <p:cNvSpPr txBox="1">
            <a:spLocks noGrp="1"/>
          </p:cNvSpPr>
          <p:nvPr>
            <p:ph type="title" idx="2"/>
          </p:nvPr>
        </p:nvSpPr>
        <p:spPr>
          <a:xfrm>
            <a:off x="959954" y="3140601"/>
            <a:ext cx="879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245" name="Google Shape;5245;p77"/>
          <p:cNvSpPr txBox="1">
            <a:spLocks noGrp="1"/>
          </p:cNvSpPr>
          <p:nvPr>
            <p:ph type="title" idx="4"/>
          </p:nvPr>
        </p:nvSpPr>
        <p:spPr>
          <a:xfrm>
            <a:off x="4525654" y="3126051"/>
            <a:ext cx="879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5246" name="Google Shape;5246;p77"/>
          <p:cNvGrpSpPr/>
          <p:nvPr/>
        </p:nvGrpSpPr>
        <p:grpSpPr>
          <a:xfrm>
            <a:off x="391170" y="1546915"/>
            <a:ext cx="661160" cy="824389"/>
            <a:chOff x="391170" y="1546915"/>
            <a:chExt cx="661160" cy="824389"/>
          </a:xfrm>
        </p:grpSpPr>
        <p:sp>
          <p:nvSpPr>
            <p:cNvPr id="5247" name="Google Shape;5247;p77"/>
            <p:cNvSpPr/>
            <p:nvPr/>
          </p:nvSpPr>
          <p:spPr>
            <a:xfrm rot="3195899" flipH="1">
              <a:off x="575217" y="2125180"/>
              <a:ext cx="74950" cy="84487"/>
            </a:xfrm>
            <a:custGeom>
              <a:avLst/>
              <a:gdLst/>
              <a:ahLst/>
              <a:cxnLst/>
              <a:rect l="l" t="t" r="r" b="b"/>
              <a:pathLst>
                <a:path w="1894" h="2135" extrusionOk="0">
                  <a:moveTo>
                    <a:pt x="1201" y="1"/>
                  </a:moveTo>
                  <a:cubicBezTo>
                    <a:pt x="1075" y="1"/>
                    <a:pt x="950" y="42"/>
                    <a:pt x="846" y="123"/>
                  </a:cubicBezTo>
                  <a:cubicBezTo>
                    <a:pt x="346" y="539"/>
                    <a:pt x="36" y="1147"/>
                    <a:pt x="1" y="1802"/>
                  </a:cubicBezTo>
                  <a:lnTo>
                    <a:pt x="1132" y="2135"/>
                  </a:lnTo>
                  <a:cubicBezTo>
                    <a:pt x="1513" y="1754"/>
                    <a:pt x="1775" y="1254"/>
                    <a:pt x="1870" y="718"/>
                  </a:cubicBezTo>
                  <a:cubicBezTo>
                    <a:pt x="1894" y="551"/>
                    <a:pt x="1727" y="278"/>
                    <a:pt x="1572" y="147"/>
                  </a:cubicBezTo>
                  <a:cubicBezTo>
                    <a:pt x="1468" y="4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77"/>
            <p:cNvSpPr/>
            <p:nvPr/>
          </p:nvSpPr>
          <p:spPr>
            <a:xfrm rot="3195899" flipH="1">
              <a:off x="842600" y="1894781"/>
              <a:ext cx="64503" cy="82390"/>
            </a:xfrm>
            <a:custGeom>
              <a:avLst/>
              <a:gdLst/>
              <a:ahLst/>
              <a:cxnLst/>
              <a:rect l="l" t="t" r="r" b="b"/>
              <a:pathLst>
                <a:path w="1630" h="2082" extrusionOk="0">
                  <a:moveTo>
                    <a:pt x="1191" y="0"/>
                  </a:moveTo>
                  <a:cubicBezTo>
                    <a:pt x="1136" y="0"/>
                    <a:pt x="1080" y="11"/>
                    <a:pt x="1025" y="34"/>
                  </a:cubicBezTo>
                  <a:cubicBezTo>
                    <a:pt x="894" y="81"/>
                    <a:pt x="763" y="141"/>
                    <a:pt x="680" y="177"/>
                  </a:cubicBezTo>
                  <a:cubicBezTo>
                    <a:pt x="191" y="510"/>
                    <a:pt x="144" y="998"/>
                    <a:pt x="49" y="1450"/>
                  </a:cubicBezTo>
                  <a:cubicBezTo>
                    <a:pt x="1" y="1748"/>
                    <a:pt x="25" y="1974"/>
                    <a:pt x="418" y="1986"/>
                  </a:cubicBezTo>
                  <a:cubicBezTo>
                    <a:pt x="537" y="1986"/>
                    <a:pt x="644" y="2082"/>
                    <a:pt x="763" y="2082"/>
                  </a:cubicBezTo>
                  <a:cubicBezTo>
                    <a:pt x="870" y="2082"/>
                    <a:pt x="1013" y="2058"/>
                    <a:pt x="1061" y="1998"/>
                  </a:cubicBezTo>
                  <a:cubicBezTo>
                    <a:pt x="1204" y="1736"/>
                    <a:pt x="1346" y="1450"/>
                    <a:pt x="1454" y="1165"/>
                  </a:cubicBezTo>
                  <a:cubicBezTo>
                    <a:pt x="1537" y="939"/>
                    <a:pt x="1596" y="688"/>
                    <a:pt x="1620" y="438"/>
                  </a:cubicBezTo>
                  <a:cubicBezTo>
                    <a:pt x="1630" y="188"/>
                    <a:pt x="1422" y="0"/>
                    <a:pt x="1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77"/>
            <p:cNvSpPr/>
            <p:nvPr/>
          </p:nvSpPr>
          <p:spPr>
            <a:xfrm rot="3195899" flipH="1">
              <a:off x="826473" y="1747985"/>
              <a:ext cx="72140" cy="69687"/>
            </a:xfrm>
            <a:custGeom>
              <a:avLst/>
              <a:gdLst/>
              <a:ahLst/>
              <a:cxnLst/>
              <a:rect l="l" t="t" r="r" b="b"/>
              <a:pathLst>
                <a:path w="1823" h="1761" extrusionOk="0">
                  <a:moveTo>
                    <a:pt x="1250" y="1"/>
                  </a:moveTo>
                  <a:cubicBezTo>
                    <a:pt x="1138" y="1"/>
                    <a:pt x="1026" y="17"/>
                    <a:pt x="918" y="46"/>
                  </a:cubicBezTo>
                  <a:cubicBezTo>
                    <a:pt x="822" y="81"/>
                    <a:pt x="727" y="117"/>
                    <a:pt x="644" y="177"/>
                  </a:cubicBezTo>
                  <a:cubicBezTo>
                    <a:pt x="549" y="260"/>
                    <a:pt x="465" y="355"/>
                    <a:pt x="406" y="474"/>
                  </a:cubicBezTo>
                  <a:cubicBezTo>
                    <a:pt x="334" y="569"/>
                    <a:pt x="227" y="712"/>
                    <a:pt x="132" y="867"/>
                  </a:cubicBezTo>
                  <a:cubicBezTo>
                    <a:pt x="1" y="1022"/>
                    <a:pt x="37" y="1260"/>
                    <a:pt x="215" y="1367"/>
                  </a:cubicBezTo>
                  <a:cubicBezTo>
                    <a:pt x="465" y="1510"/>
                    <a:pt x="715" y="1641"/>
                    <a:pt x="989" y="1760"/>
                  </a:cubicBezTo>
                  <a:cubicBezTo>
                    <a:pt x="1227" y="1450"/>
                    <a:pt x="1442" y="1117"/>
                    <a:pt x="1644" y="772"/>
                  </a:cubicBezTo>
                  <a:cubicBezTo>
                    <a:pt x="1823" y="427"/>
                    <a:pt x="1727" y="69"/>
                    <a:pt x="1465" y="22"/>
                  </a:cubicBezTo>
                  <a:cubicBezTo>
                    <a:pt x="1395" y="8"/>
                    <a:pt x="1323" y="1"/>
                    <a:pt x="1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77"/>
            <p:cNvSpPr/>
            <p:nvPr/>
          </p:nvSpPr>
          <p:spPr>
            <a:xfrm rot="3195899" flipH="1">
              <a:off x="598816" y="2240060"/>
              <a:ext cx="62208" cy="78868"/>
            </a:xfrm>
            <a:custGeom>
              <a:avLst/>
              <a:gdLst/>
              <a:ahLst/>
              <a:cxnLst/>
              <a:rect l="l" t="t" r="r" b="b"/>
              <a:pathLst>
                <a:path w="1572" h="1993" extrusionOk="0">
                  <a:moveTo>
                    <a:pt x="1021" y="1"/>
                  </a:moveTo>
                  <a:cubicBezTo>
                    <a:pt x="891" y="1"/>
                    <a:pt x="727" y="48"/>
                    <a:pt x="631" y="112"/>
                  </a:cubicBezTo>
                  <a:cubicBezTo>
                    <a:pt x="155" y="421"/>
                    <a:pt x="0" y="826"/>
                    <a:pt x="119" y="1469"/>
                  </a:cubicBezTo>
                  <a:cubicBezTo>
                    <a:pt x="167" y="1743"/>
                    <a:pt x="274" y="1850"/>
                    <a:pt x="548" y="1862"/>
                  </a:cubicBezTo>
                  <a:cubicBezTo>
                    <a:pt x="715" y="1886"/>
                    <a:pt x="893" y="1921"/>
                    <a:pt x="1060" y="1993"/>
                  </a:cubicBezTo>
                  <a:lnTo>
                    <a:pt x="1048" y="1969"/>
                  </a:lnTo>
                  <a:cubicBezTo>
                    <a:pt x="1215" y="1529"/>
                    <a:pt x="1441" y="1100"/>
                    <a:pt x="1536" y="636"/>
                  </a:cubicBezTo>
                  <a:cubicBezTo>
                    <a:pt x="1572" y="457"/>
                    <a:pt x="1358" y="171"/>
                    <a:pt x="1179" y="40"/>
                  </a:cubicBezTo>
                  <a:cubicBezTo>
                    <a:pt x="1143" y="12"/>
                    <a:pt x="108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77"/>
            <p:cNvSpPr/>
            <p:nvPr/>
          </p:nvSpPr>
          <p:spPr>
            <a:xfrm rot="3195899" flipH="1">
              <a:off x="719154" y="1954655"/>
              <a:ext cx="66482" cy="72338"/>
            </a:xfrm>
            <a:custGeom>
              <a:avLst/>
              <a:gdLst/>
              <a:ahLst/>
              <a:cxnLst/>
              <a:rect l="l" t="t" r="r" b="b"/>
              <a:pathLst>
                <a:path w="1680" h="1828" extrusionOk="0">
                  <a:moveTo>
                    <a:pt x="1150" y="1"/>
                  </a:moveTo>
                  <a:cubicBezTo>
                    <a:pt x="1048" y="1"/>
                    <a:pt x="944" y="18"/>
                    <a:pt x="870" y="50"/>
                  </a:cubicBezTo>
                  <a:cubicBezTo>
                    <a:pt x="250" y="312"/>
                    <a:pt x="131" y="896"/>
                    <a:pt x="0" y="1491"/>
                  </a:cubicBezTo>
                  <a:cubicBezTo>
                    <a:pt x="250" y="1610"/>
                    <a:pt x="465" y="1717"/>
                    <a:pt x="679" y="1801"/>
                  </a:cubicBezTo>
                  <a:cubicBezTo>
                    <a:pt x="721" y="1819"/>
                    <a:pt x="765" y="1827"/>
                    <a:pt x="810" y="1827"/>
                  </a:cubicBezTo>
                  <a:cubicBezTo>
                    <a:pt x="855" y="1827"/>
                    <a:pt x="899" y="1819"/>
                    <a:pt x="941" y="1801"/>
                  </a:cubicBezTo>
                  <a:cubicBezTo>
                    <a:pt x="1274" y="1503"/>
                    <a:pt x="1632" y="1205"/>
                    <a:pt x="1667" y="741"/>
                  </a:cubicBezTo>
                  <a:cubicBezTo>
                    <a:pt x="1679" y="503"/>
                    <a:pt x="1608" y="265"/>
                    <a:pt x="1453" y="86"/>
                  </a:cubicBezTo>
                  <a:cubicBezTo>
                    <a:pt x="1394" y="27"/>
                    <a:pt x="1274" y="1"/>
                    <a:pt x="1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77"/>
            <p:cNvSpPr/>
            <p:nvPr/>
          </p:nvSpPr>
          <p:spPr>
            <a:xfrm rot="3195899" flipH="1">
              <a:off x="724283" y="2079458"/>
              <a:ext cx="63197" cy="79184"/>
            </a:xfrm>
            <a:custGeom>
              <a:avLst/>
              <a:gdLst/>
              <a:ahLst/>
              <a:cxnLst/>
              <a:rect l="l" t="t" r="r" b="b"/>
              <a:pathLst>
                <a:path w="1597" h="2001" extrusionOk="0">
                  <a:moveTo>
                    <a:pt x="857" y="0"/>
                  </a:moveTo>
                  <a:cubicBezTo>
                    <a:pt x="692" y="0"/>
                    <a:pt x="524" y="99"/>
                    <a:pt x="370" y="293"/>
                  </a:cubicBezTo>
                  <a:cubicBezTo>
                    <a:pt x="1" y="746"/>
                    <a:pt x="179" y="1282"/>
                    <a:pt x="96" y="1782"/>
                  </a:cubicBezTo>
                  <a:cubicBezTo>
                    <a:pt x="96" y="1817"/>
                    <a:pt x="179" y="1913"/>
                    <a:pt x="239" y="1925"/>
                  </a:cubicBezTo>
                  <a:cubicBezTo>
                    <a:pt x="442" y="1971"/>
                    <a:pt x="581" y="2001"/>
                    <a:pt x="687" y="2001"/>
                  </a:cubicBezTo>
                  <a:cubicBezTo>
                    <a:pt x="911" y="2001"/>
                    <a:pt x="989" y="1868"/>
                    <a:pt x="1215" y="1472"/>
                  </a:cubicBezTo>
                  <a:cubicBezTo>
                    <a:pt x="1227" y="1436"/>
                    <a:pt x="1263" y="1413"/>
                    <a:pt x="1263" y="1389"/>
                  </a:cubicBezTo>
                  <a:cubicBezTo>
                    <a:pt x="1322" y="1020"/>
                    <a:pt x="1596" y="674"/>
                    <a:pt x="1334" y="305"/>
                  </a:cubicBezTo>
                  <a:cubicBezTo>
                    <a:pt x="1190" y="101"/>
                    <a:pt x="1025" y="0"/>
                    <a:pt x="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77"/>
            <p:cNvSpPr/>
            <p:nvPr/>
          </p:nvSpPr>
          <p:spPr>
            <a:xfrm rot="3195899" flipH="1">
              <a:off x="553527" y="2300571"/>
              <a:ext cx="50930" cy="53858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965" y="991"/>
                  </a:moveTo>
                  <a:lnTo>
                    <a:pt x="960" y="994"/>
                  </a:lnTo>
                  <a:lnTo>
                    <a:pt x="960" y="994"/>
                  </a:lnTo>
                  <a:cubicBezTo>
                    <a:pt x="958" y="997"/>
                    <a:pt x="956" y="1000"/>
                    <a:pt x="953" y="1003"/>
                  </a:cubicBezTo>
                  <a:lnTo>
                    <a:pt x="965" y="991"/>
                  </a:lnTo>
                  <a:close/>
                  <a:moveTo>
                    <a:pt x="411" y="0"/>
                  </a:moveTo>
                  <a:cubicBezTo>
                    <a:pt x="339" y="0"/>
                    <a:pt x="265" y="25"/>
                    <a:pt x="215" y="75"/>
                  </a:cubicBezTo>
                  <a:cubicBezTo>
                    <a:pt x="1" y="277"/>
                    <a:pt x="25" y="920"/>
                    <a:pt x="215" y="1170"/>
                  </a:cubicBezTo>
                  <a:cubicBezTo>
                    <a:pt x="239" y="1218"/>
                    <a:pt x="227" y="1289"/>
                    <a:pt x="227" y="1361"/>
                  </a:cubicBezTo>
                  <a:lnTo>
                    <a:pt x="960" y="994"/>
                  </a:lnTo>
                  <a:lnTo>
                    <a:pt x="960" y="994"/>
                  </a:lnTo>
                  <a:cubicBezTo>
                    <a:pt x="1147" y="735"/>
                    <a:pt x="1286" y="476"/>
                    <a:pt x="1227" y="146"/>
                  </a:cubicBezTo>
                  <a:lnTo>
                    <a:pt x="1239" y="146"/>
                  </a:lnTo>
                  <a:cubicBezTo>
                    <a:pt x="977" y="98"/>
                    <a:pt x="715" y="39"/>
                    <a:pt x="453" y="3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77"/>
            <p:cNvSpPr/>
            <p:nvPr/>
          </p:nvSpPr>
          <p:spPr>
            <a:xfrm rot="3195899" flipH="1">
              <a:off x="554844" y="2198011"/>
              <a:ext cx="45271" cy="40166"/>
            </a:xfrm>
            <a:custGeom>
              <a:avLst/>
              <a:gdLst/>
              <a:ahLst/>
              <a:cxnLst/>
              <a:rect l="l" t="t" r="r" b="b"/>
              <a:pathLst>
                <a:path w="1144" h="1015" extrusionOk="0">
                  <a:moveTo>
                    <a:pt x="120" y="1"/>
                  </a:moveTo>
                  <a:cubicBezTo>
                    <a:pt x="1" y="548"/>
                    <a:pt x="108" y="929"/>
                    <a:pt x="370" y="1001"/>
                  </a:cubicBezTo>
                  <a:cubicBezTo>
                    <a:pt x="403" y="1010"/>
                    <a:pt x="436" y="1014"/>
                    <a:pt x="469" y="1014"/>
                  </a:cubicBezTo>
                  <a:cubicBezTo>
                    <a:pt x="742" y="1014"/>
                    <a:pt x="995" y="708"/>
                    <a:pt x="1144" y="155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77"/>
            <p:cNvSpPr/>
            <p:nvPr/>
          </p:nvSpPr>
          <p:spPr>
            <a:xfrm rot="3195899" flipH="1">
              <a:off x="814234" y="1811468"/>
              <a:ext cx="44321" cy="39968"/>
            </a:xfrm>
            <a:custGeom>
              <a:avLst/>
              <a:gdLst/>
              <a:ahLst/>
              <a:cxnLst/>
              <a:rect l="l" t="t" r="r" b="b"/>
              <a:pathLst>
                <a:path w="1120" h="1010" extrusionOk="0">
                  <a:moveTo>
                    <a:pt x="191" y="1"/>
                  </a:moveTo>
                  <a:cubicBezTo>
                    <a:pt x="132" y="275"/>
                    <a:pt x="1" y="561"/>
                    <a:pt x="25" y="823"/>
                  </a:cubicBezTo>
                  <a:cubicBezTo>
                    <a:pt x="32" y="944"/>
                    <a:pt x="163" y="1009"/>
                    <a:pt x="315" y="1009"/>
                  </a:cubicBezTo>
                  <a:cubicBezTo>
                    <a:pt x="417" y="1009"/>
                    <a:pt x="529" y="980"/>
                    <a:pt x="620" y="918"/>
                  </a:cubicBezTo>
                  <a:cubicBezTo>
                    <a:pt x="763" y="775"/>
                    <a:pt x="1120" y="620"/>
                    <a:pt x="918" y="346"/>
                  </a:cubicBezTo>
                  <a:cubicBezTo>
                    <a:pt x="787" y="156"/>
                    <a:pt x="441" y="108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77"/>
            <p:cNvSpPr/>
            <p:nvPr/>
          </p:nvSpPr>
          <p:spPr>
            <a:xfrm rot="3195899" flipH="1">
              <a:off x="701423" y="2024249"/>
              <a:ext cx="38187" cy="43094"/>
            </a:xfrm>
            <a:custGeom>
              <a:avLst/>
              <a:gdLst/>
              <a:ahLst/>
              <a:cxnLst/>
              <a:rect l="l" t="t" r="r" b="b"/>
              <a:pathLst>
                <a:path w="965" h="1089" extrusionOk="0">
                  <a:moveTo>
                    <a:pt x="275" y="1"/>
                  </a:moveTo>
                  <a:cubicBezTo>
                    <a:pt x="230" y="1"/>
                    <a:pt x="131" y="52"/>
                    <a:pt x="131" y="74"/>
                  </a:cubicBezTo>
                  <a:cubicBezTo>
                    <a:pt x="84" y="336"/>
                    <a:pt x="1" y="598"/>
                    <a:pt x="48" y="848"/>
                  </a:cubicBezTo>
                  <a:cubicBezTo>
                    <a:pt x="83" y="1006"/>
                    <a:pt x="201" y="1089"/>
                    <a:pt x="329" y="1089"/>
                  </a:cubicBezTo>
                  <a:cubicBezTo>
                    <a:pt x="422" y="1089"/>
                    <a:pt x="521" y="1045"/>
                    <a:pt x="596" y="955"/>
                  </a:cubicBezTo>
                  <a:cubicBezTo>
                    <a:pt x="739" y="740"/>
                    <a:pt x="858" y="526"/>
                    <a:pt x="965" y="288"/>
                  </a:cubicBezTo>
                  <a:cubicBezTo>
                    <a:pt x="715" y="181"/>
                    <a:pt x="501" y="86"/>
                    <a:pt x="286" y="2"/>
                  </a:cubicBezTo>
                  <a:cubicBezTo>
                    <a:pt x="283" y="1"/>
                    <a:pt x="279" y="1"/>
                    <a:pt x="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77"/>
            <p:cNvSpPr/>
            <p:nvPr/>
          </p:nvSpPr>
          <p:spPr>
            <a:xfrm rot="3195899" flipH="1">
              <a:off x="812984" y="1964413"/>
              <a:ext cx="38702" cy="36407"/>
            </a:xfrm>
            <a:custGeom>
              <a:avLst/>
              <a:gdLst/>
              <a:ahLst/>
              <a:cxnLst/>
              <a:rect l="l" t="t" r="r" b="b"/>
              <a:pathLst>
                <a:path w="978" h="920" extrusionOk="0">
                  <a:moveTo>
                    <a:pt x="182" y="0"/>
                  </a:moveTo>
                  <a:cubicBezTo>
                    <a:pt x="117" y="0"/>
                    <a:pt x="25" y="47"/>
                    <a:pt x="25" y="77"/>
                  </a:cubicBezTo>
                  <a:cubicBezTo>
                    <a:pt x="1" y="316"/>
                    <a:pt x="13" y="566"/>
                    <a:pt x="48" y="804"/>
                  </a:cubicBezTo>
                  <a:cubicBezTo>
                    <a:pt x="57" y="858"/>
                    <a:pt x="232" y="919"/>
                    <a:pt x="346" y="919"/>
                  </a:cubicBezTo>
                  <a:cubicBezTo>
                    <a:pt x="382" y="919"/>
                    <a:pt x="412" y="913"/>
                    <a:pt x="429" y="899"/>
                  </a:cubicBezTo>
                  <a:cubicBezTo>
                    <a:pt x="632" y="720"/>
                    <a:pt x="810" y="518"/>
                    <a:pt x="977" y="292"/>
                  </a:cubicBezTo>
                  <a:cubicBezTo>
                    <a:pt x="656" y="161"/>
                    <a:pt x="441" y="77"/>
                    <a:pt x="215" y="6"/>
                  </a:cubicBezTo>
                  <a:cubicBezTo>
                    <a:pt x="206" y="2"/>
                    <a:pt x="194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77"/>
            <p:cNvSpPr/>
            <p:nvPr/>
          </p:nvSpPr>
          <p:spPr>
            <a:xfrm rot="3195899" flipH="1">
              <a:off x="701797" y="2155782"/>
              <a:ext cx="32568" cy="34111"/>
            </a:xfrm>
            <a:custGeom>
              <a:avLst/>
              <a:gdLst/>
              <a:ahLst/>
              <a:cxnLst/>
              <a:rect l="l" t="t" r="r" b="b"/>
              <a:pathLst>
                <a:path w="823" h="862" extrusionOk="0">
                  <a:moveTo>
                    <a:pt x="273" y="0"/>
                  </a:moveTo>
                  <a:cubicBezTo>
                    <a:pt x="258" y="0"/>
                    <a:pt x="242" y="1"/>
                    <a:pt x="227" y="3"/>
                  </a:cubicBezTo>
                  <a:cubicBezTo>
                    <a:pt x="37" y="39"/>
                    <a:pt x="1" y="479"/>
                    <a:pt x="203" y="789"/>
                  </a:cubicBezTo>
                  <a:cubicBezTo>
                    <a:pt x="261" y="798"/>
                    <a:pt x="433" y="861"/>
                    <a:pt x="517" y="861"/>
                  </a:cubicBezTo>
                  <a:cubicBezTo>
                    <a:pt x="538" y="861"/>
                    <a:pt x="553" y="858"/>
                    <a:pt x="561" y="848"/>
                  </a:cubicBezTo>
                  <a:cubicBezTo>
                    <a:pt x="668" y="646"/>
                    <a:pt x="751" y="420"/>
                    <a:pt x="822" y="193"/>
                  </a:cubicBezTo>
                  <a:cubicBezTo>
                    <a:pt x="635" y="127"/>
                    <a:pt x="458" y="0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77"/>
            <p:cNvSpPr/>
            <p:nvPr/>
          </p:nvSpPr>
          <p:spPr>
            <a:xfrm rot="3195899" flipH="1">
              <a:off x="924871" y="1566404"/>
              <a:ext cx="88167" cy="78828"/>
            </a:xfrm>
            <a:custGeom>
              <a:avLst/>
              <a:gdLst/>
              <a:ahLst/>
              <a:cxnLst/>
              <a:rect l="l" t="t" r="r" b="b"/>
              <a:pathLst>
                <a:path w="2228" h="1992" extrusionOk="0">
                  <a:moveTo>
                    <a:pt x="1575" y="0"/>
                  </a:moveTo>
                  <a:cubicBezTo>
                    <a:pt x="1519" y="0"/>
                    <a:pt x="1462" y="9"/>
                    <a:pt x="1406" y="27"/>
                  </a:cubicBezTo>
                  <a:cubicBezTo>
                    <a:pt x="787" y="217"/>
                    <a:pt x="275" y="670"/>
                    <a:pt x="1" y="1265"/>
                  </a:cubicBezTo>
                  <a:lnTo>
                    <a:pt x="930" y="1991"/>
                  </a:lnTo>
                  <a:cubicBezTo>
                    <a:pt x="1430" y="1789"/>
                    <a:pt x="1846" y="1420"/>
                    <a:pt x="2132" y="955"/>
                  </a:cubicBezTo>
                  <a:cubicBezTo>
                    <a:pt x="2227" y="812"/>
                    <a:pt x="2168" y="491"/>
                    <a:pt x="2073" y="312"/>
                  </a:cubicBezTo>
                  <a:cubicBezTo>
                    <a:pt x="1979" y="116"/>
                    <a:pt x="1782" y="0"/>
                    <a:pt x="1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77"/>
            <p:cNvSpPr/>
            <p:nvPr/>
          </p:nvSpPr>
          <p:spPr>
            <a:xfrm rot="3195899" flipH="1">
              <a:off x="965442" y="1685537"/>
              <a:ext cx="70716" cy="75821"/>
            </a:xfrm>
            <a:custGeom>
              <a:avLst/>
              <a:gdLst/>
              <a:ahLst/>
              <a:cxnLst/>
              <a:rect l="l" t="t" r="r" b="b"/>
              <a:pathLst>
                <a:path w="1787" h="1916" extrusionOk="0">
                  <a:moveTo>
                    <a:pt x="1148" y="0"/>
                  </a:moveTo>
                  <a:cubicBezTo>
                    <a:pt x="1107" y="0"/>
                    <a:pt x="1069" y="4"/>
                    <a:pt x="1037" y="11"/>
                  </a:cubicBezTo>
                  <a:cubicBezTo>
                    <a:pt x="477" y="118"/>
                    <a:pt x="191" y="439"/>
                    <a:pt x="60" y="1070"/>
                  </a:cubicBezTo>
                  <a:cubicBezTo>
                    <a:pt x="1" y="1344"/>
                    <a:pt x="60" y="1487"/>
                    <a:pt x="310" y="1606"/>
                  </a:cubicBezTo>
                  <a:cubicBezTo>
                    <a:pt x="465" y="1689"/>
                    <a:pt x="608" y="1796"/>
                    <a:pt x="739" y="1916"/>
                  </a:cubicBezTo>
                  <a:lnTo>
                    <a:pt x="727" y="1904"/>
                  </a:lnTo>
                  <a:cubicBezTo>
                    <a:pt x="1060" y="1546"/>
                    <a:pt x="1418" y="1225"/>
                    <a:pt x="1679" y="832"/>
                  </a:cubicBezTo>
                  <a:cubicBezTo>
                    <a:pt x="1787" y="689"/>
                    <a:pt x="1691" y="332"/>
                    <a:pt x="1572" y="142"/>
                  </a:cubicBezTo>
                  <a:cubicBezTo>
                    <a:pt x="1515" y="55"/>
                    <a:pt x="1312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77"/>
            <p:cNvSpPr/>
            <p:nvPr/>
          </p:nvSpPr>
          <p:spPr>
            <a:xfrm rot="3195899" flipH="1">
              <a:off x="957785" y="1768759"/>
              <a:ext cx="60348" cy="47249"/>
            </a:xfrm>
            <a:custGeom>
              <a:avLst/>
              <a:gdLst/>
              <a:ahLst/>
              <a:cxnLst/>
              <a:rect l="l" t="t" r="r" b="b"/>
              <a:pathLst>
                <a:path w="1525" h="1194" extrusionOk="0">
                  <a:moveTo>
                    <a:pt x="782" y="0"/>
                  </a:moveTo>
                  <a:cubicBezTo>
                    <a:pt x="772" y="0"/>
                    <a:pt x="761" y="1"/>
                    <a:pt x="750" y="3"/>
                  </a:cubicBezTo>
                  <a:cubicBezTo>
                    <a:pt x="464" y="38"/>
                    <a:pt x="107" y="574"/>
                    <a:pt x="107" y="884"/>
                  </a:cubicBezTo>
                  <a:cubicBezTo>
                    <a:pt x="107" y="931"/>
                    <a:pt x="36" y="991"/>
                    <a:pt x="0" y="1038"/>
                  </a:cubicBezTo>
                  <a:lnTo>
                    <a:pt x="807" y="1190"/>
                  </a:lnTo>
                  <a:lnTo>
                    <a:pt x="807" y="1190"/>
                  </a:lnTo>
                  <a:cubicBezTo>
                    <a:pt x="1107" y="1097"/>
                    <a:pt x="1373" y="957"/>
                    <a:pt x="1517" y="673"/>
                  </a:cubicBezTo>
                  <a:lnTo>
                    <a:pt x="1517" y="673"/>
                  </a:lnTo>
                  <a:cubicBezTo>
                    <a:pt x="1519" y="675"/>
                    <a:pt x="1522" y="678"/>
                    <a:pt x="1524" y="681"/>
                  </a:cubicBezTo>
                  <a:cubicBezTo>
                    <a:pt x="1524" y="669"/>
                    <a:pt x="1524" y="657"/>
                    <a:pt x="1524" y="657"/>
                  </a:cubicBezTo>
                  <a:cubicBezTo>
                    <a:pt x="1522" y="662"/>
                    <a:pt x="1519" y="668"/>
                    <a:pt x="1517" y="673"/>
                  </a:cubicBezTo>
                  <a:lnTo>
                    <a:pt x="1517" y="673"/>
                  </a:lnTo>
                  <a:cubicBezTo>
                    <a:pt x="1341" y="473"/>
                    <a:pt x="1176" y="262"/>
                    <a:pt x="988" y="86"/>
                  </a:cubicBezTo>
                  <a:cubicBezTo>
                    <a:pt x="926" y="34"/>
                    <a:pt x="855" y="0"/>
                    <a:pt x="782" y="0"/>
                  </a:cubicBezTo>
                  <a:close/>
                  <a:moveTo>
                    <a:pt x="807" y="1190"/>
                  </a:moveTo>
                  <a:cubicBezTo>
                    <a:pt x="804" y="1191"/>
                    <a:pt x="801" y="1192"/>
                    <a:pt x="798" y="1193"/>
                  </a:cubicBezTo>
                  <a:lnTo>
                    <a:pt x="822" y="1193"/>
                  </a:lnTo>
                  <a:lnTo>
                    <a:pt x="807" y="11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77"/>
            <p:cNvSpPr/>
            <p:nvPr/>
          </p:nvSpPr>
          <p:spPr>
            <a:xfrm rot="3195899" flipH="1">
              <a:off x="443671" y="2269165"/>
              <a:ext cx="56945" cy="71032"/>
            </a:xfrm>
            <a:custGeom>
              <a:avLst/>
              <a:gdLst/>
              <a:ahLst/>
              <a:cxnLst/>
              <a:rect l="l" t="t" r="r" b="b"/>
              <a:pathLst>
                <a:path w="1439" h="1795" extrusionOk="0">
                  <a:moveTo>
                    <a:pt x="1019" y="1"/>
                  </a:moveTo>
                  <a:cubicBezTo>
                    <a:pt x="997" y="1"/>
                    <a:pt x="975" y="3"/>
                    <a:pt x="953" y="9"/>
                  </a:cubicBezTo>
                  <a:cubicBezTo>
                    <a:pt x="774" y="44"/>
                    <a:pt x="607" y="140"/>
                    <a:pt x="464" y="259"/>
                  </a:cubicBezTo>
                  <a:cubicBezTo>
                    <a:pt x="381" y="318"/>
                    <a:pt x="322" y="390"/>
                    <a:pt x="262" y="473"/>
                  </a:cubicBezTo>
                  <a:cubicBezTo>
                    <a:pt x="203" y="580"/>
                    <a:pt x="167" y="711"/>
                    <a:pt x="155" y="830"/>
                  </a:cubicBezTo>
                  <a:cubicBezTo>
                    <a:pt x="131" y="949"/>
                    <a:pt x="83" y="1128"/>
                    <a:pt x="60" y="1306"/>
                  </a:cubicBezTo>
                  <a:cubicBezTo>
                    <a:pt x="0" y="1497"/>
                    <a:pt x="131" y="1699"/>
                    <a:pt x="333" y="1735"/>
                  </a:cubicBezTo>
                  <a:cubicBezTo>
                    <a:pt x="619" y="1771"/>
                    <a:pt x="905" y="1795"/>
                    <a:pt x="1191" y="1795"/>
                  </a:cubicBezTo>
                  <a:cubicBezTo>
                    <a:pt x="1286" y="1414"/>
                    <a:pt x="1369" y="1033"/>
                    <a:pt x="1417" y="640"/>
                  </a:cubicBezTo>
                  <a:cubicBezTo>
                    <a:pt x="1439" y="281"/>
                    <a:pt x="1252" y="1"/>
                    <a:pt x="1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77"/>
            <p:cNvSpPr/>
            <p:nvPr/>
          </p:nvSpPr>
          <p:spPr>
            <a:xfrm rot="3195899" flipH="1">
              <a:off x="397550" y="2323822"/>
              <a:ext cx="43371" cy="37673"/>
            </a:xfrm>
            <a:custGeom>
              <a:avLst/>
              <a:gdLst/>
              <a:ahLst/>
              <a:cxnLst/>
              <a:rect l="l" t="t" r="r" b="b"/>
              <a:pathLst>
                <a:path w="1096" h="952" extrusionOk="0">
                  <a:moveTo>
                    <a:pt x="521" y="1"/>
                  </a:moveTo>
                  <a:cubicBezTo>
                    <a:pt x="356" y="1"/>
                    <a:pt x="169" y="37"/>
                    <a:pt x="1" y="37"/>
                  </a:cubicBezTo>
                  <a:cubicBezTo>
                    <a:pt x="48" y="311"/>
                    <a:pt x="48" y="609"/>
                    <a:pt x="167" y="859"/>
                  </a:cubicBezTo>
                  <a:cubicBezTo>
                    <a:pt x="201" y="923"/>
                    <a:pt x="267" y="952"/>
                    <a:pt x="343" y="952"/>
                  </a:cubicBezTo>
                  <a:cubicBezTo>
                    <a:pt x="479" y="952"/>
                    <a:pt x="652" y="861"/>
                    <a:pt x="751" y="716"/>
                  </a:cubicBezTo>
                  <a:cubicBezTo>
                    <a:pt x="822" y="513"/>
                    <a:pt x="1096" y="239"/>
                    <a:pt x="798" y="61"/>
                  </a:cubicBezTo>
                  <a:cubicBezTo>
                    <a:pt x="720" y="15"/>
                    <a:pt x="625" y="1"/>
                    <a:pt x="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77"/>
            <p:cNvSpPr/>
            <p:nvPr/>
          </p:nvSpPr>
          <p:spPr>
            <a:xfrm rot="3195899" flipH="1">
              <a:off x="927036" y="1663269"/>
              <a:ext cx="49505" cy="43490"/>
            </a:xfrm>
            <a:custGeom>
              <a:avLst/>
              <a:gdLst/>
              <a:ahLst/>
              <a:cxnLst/>
              <a:rect l="l" t="t" r="r" b="b"/>
              <a:pathLst>
                <a:path w="1251" h="1099" extrusionOk="0">
                  <a:moveTo>
                    <a:pt x="358" y="0"/>
                  </a:moveTo>
                  <a:cubicBezTo>
                    <a:pt x="48" y="453"/>
                    <a:pt x="0" y="857"/>
                    <a:pt x="227" y="1024"/>
                  </a:cubicBezTo>
                  <a:cubicBezTo>
                    <a:pt x="295" y="1074"/>
                    <a:pt x="372" y="1098"/>
                    <a:pt x="454" y="1098"/>
                  </a:cubicBezTo>
                  <a:cubicBezTo>
                    <a:pt x="688" y="1098"/>
                    <a:pt x="969" y="902"/>
                    <a:pt x="1251" y="524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5" name="Google Shape;5265;p77"/>
          <p:cNvSpPr/>
          <p:nvPr/>
        </p:nvSpPr>
        <p:spPr>
          <a:xfrm>
            <a:off x="861463" y="1307787"/>
            <a:ext cx="294473" cy="161337"/>
          </a:xfrm>
          <a:custGeom>
            <a:avLst/>
            <a:gdLst/>
            <a:ahLst/>
            <a:cxnLst/>
            <a:rect l="l" t="t" r="r" b="b"/>
            <a:pathLst>
              <a:path w="47804" h="26191" extrusionOk="0">
                <a:moveTo>
                  <a:pt x="23610" y="4474"/>
                </a:moveTo>
                <a:cubicBezTo>
                  <a:pt x="24277" y="4474"/>
                  <a:pt x="24813" y="5951"/>
                  <a:pt x="24813" y="7772"/>
                </a:cubicBezTo>
                <a:cubicBezTo>
                  <a:pt x="24813" y="9594"/>
                  <a:pt x="24277" y="11070"/>
                  <a:pt x="23610" y="11070"/>
                </a:cubicBezTo>
                <a:cubicBezTo>
                  <a:pt x="22944" y="11070"/>
                  <a:pt x="22396" y="9594"/>
                  <a:pt x="22396" y="7772"/>
                </a:cubicBezTo>
                <a:cubicBezTo>
                  <a:pt x="22396" y="5951"/>
                  <a:pt x="22944" y="4474"/>
                  <a:pt x="23610" y="4474"/>
                </a:cubicBezTo>
                <a:close/>
                <a:moveTo>
                  <a:pt x="45950" y="12098"/>
                </a:moveTo>
                <a:cubicBezTo>
                  <a:pt x="46471" y="12098"/>
                  <a:pt x="46971" y="12504"/>
                  <a:pt x="46971" y="13118"/>
                </a:cubicBezTo>
                <a:cubicBezTo>
                  <a:pt x="46971" y="13676"/>
                  <a:pt x="46521" y="14127"/>
                  <a:pt x="45952" y="14130"/>
                </a:cubicBezTo>
                <a:lnTo>
                  <a:pt x="45952" y="14130"/>
                </a:lnTo>
                <a:cubicBezTo>
                  <a:pt x="45052" y="14125"/>
                  <a:pt x="44603" y="13033"/>
                  <a:pt x="45244" y="12392"/>
                </a:cubicBezTo>
                <a:cubicBezTo>
                  <a:pt x="45451" y="12189"/>
                  <a:pt x="45703" y="12098"/>
                  <a:pt x="45950" y="12098"/>
                </a:cubicBezTo>
                <a:close/>
                <a:moveTo>
                  <a:pt x="2070" y="12098"/>
                </a:moveTo>
                <a:cubicBezTo>
                  <a:pt x="2591" y="12098"/>
                  <a:pt x="3096" y="12504"/>
                  <a:pt x="3096" y="13118"/>
                </a:cubicBezTo>
                <a:cubicBezTo>
                  <a:pt x="3096" y="13678"/>
                  <a:pt x="2644" y="14130"/>
                  <a:pt x="2084" y="14130"/>
                </a:cubicBezTo>
                <a:cubicBezTo>
                  <a:pt x="1179" y="14130"/>
                  <a:pt x="727" y="13035"/>
                  <a:pt x="1370" y="12392"/>
                </a:cubicBezTo>
                <a:cubicBezTo>
                  <a:pt x="1572" y="12189"/>
                  <a:pt x="1823" y="12098"/>
                  <a:pt x="2070" y="12098"/>
                </a:cubicBezTo>
                <a:close/>
                <a:moveTo>
                  <a:pt x="18803" y="11170"/>
                </a:moveTo>
                <a:cubicBezTo>
                  <a:pt x="19407" y="11170"/>
                  <a:pt x="19954" y="11318"/>
                  <a:pt x="20443" y="11618"/>
                </a:cubicBezTo>
                <a:cubicBezTo>
                  <a:pt x="20551" y="12654"/>
                  <a:pt x="20777" y="13690"/>
                  <a:pt x="21110" y="14678"/>
                </a:cubicBezTo>
                <a:lnTo>
                  <a:pt x="21753" y="16642"/>
                </a:lnTo>
                <a:cubicBezTo>
                  <a:pt x="21479" y="16833"/>
                  <a:pt x="21193" y="17023"/>
                  <a:pt x="20896" y="17202"/>
                </a:cubicBezTo>
                <a:cubicBezTo>
                  <a:pt x="20729" y="16833"/>
                  <a:pt x="20562" y="16464"/>
                  <a:pt x="20384" y="16083"/>
                </a:cubicBezTo>
                <a:cubicBezTo>
                  <a:pt x="19979" y="15226"/>
                  <a:pt x="19562" y="14380"/>
                  <a:pt x="19110" y="13535"/>
                </a:cubicBezTo>
                <a:cubicBezTo>
                  <a:pt x="18717" y="12773"/>
                  <a:pt x="18288" y="12023"/>
                  <a:pt x="17836" y="11285"/>
                </a:cubicBezTo>
                <a:cubicBezTo>
                  <a:pt x="18173" y="11208"/>
                  <a:pt x="18496" y="11170"/>
                  <a:pt x="18803" y="11170"/>
                </a:cubicBezTo>
                <a:close/>
                <a:moveTo>
                  <a:pt x="29001" y="11164"/>
                </a:moveTo>
                <a:cubicBezTo>
                  <a:pt x="29370" y="11164"/>
                  <a:pt x="29761" y="11221"/>
                  <a:pt x="30171" y="11332"/>
                </a:cubicBezTo>
                <a:cubicBezTo>
                  <a:pt x="29718" y="12059"/>
                  <a:pt x="29314" y="12797"/>
                  <a:pt x="28921" y="13535"/>
                </a:cubicBezTo>
                <a:cubicBezTo>
                  <a:pt x="28480" y="14380"/>
                  <a:pt x="28051" y="15226"/>
                  <a:pt x="27647" y="16083"/>
                </a:cubicBezTo>
                <a:cubicBezTo>
                  <a:pt x="27409" y="16595"/>
                  <a:pt x="27182" y="17107"/>
                  <a:pt x="26956" y="17619"/>
                </a:cubicBezTo>
                <a:cubicBezTo>
                  <a:pt x="26432" y="17357"/>
                  <a:pt x="25920" y="17059"/>
                  <a:pt x="25444" y="16726"/>
                </a:cubicBezTo>
                <a:lnTo>
                  <a:pt x="26111" y="14678"/>
                </a:lnTo>
                <a:cubicBezTo>
                  <a:pt x="26385" y="13856"/>
                  <a:pt x="26575" y="13011"/>
                  <a:pt x="26706" y="12154"/>
                </a:cubicBezTo>
                <a:cubicBezTo>
                  <a:pt x="26897" y="11963"/>
                  <a:pt x="27099" y="11785"/>
                  <a:pt x="27337" y="11642"/>
                </a:cubicBezTo>
                <a:cubicBezTo>
                  <a:pt x="27829" y="11322"/>
                  <a:pt x="28385" y="11164"/>
                  <a:pt x="29001" y="11164"/>
                </a:cubicBezTo>
                <a:close/>
                <a:moveTo>
                  <a:pt x="17776" y="11308"/>
                </a:moveTo>
                <a:cubicBezTo>
                  <a:pt x="18050" y="12130"/>
                  <a:pt x="18372" y="12940"/>
                  <a:pt x="18705" y="13737"/>
                </a:cubicBezTo>
                <a:cubicBezTo>
                  <a:pt x="19062" y="14618"/>
                  <a:pt x="19443" y="15488"/>
                  <a:pt x="19848" y="16345"/>
                </a:cubicBezTo>
                <a:cubicBezTo>
                  <a:pt x="20027" y="16726"/>
                  <a:pt x="20217" y="17107"/>
                  <a:pt x="20408" y="17488"/>
                </a:cubicBezTo>
                <a:cubicBezTo>
                  <a:pt x="19777" y="17809"/>
                  <a:pt x="19134" y="18107"/>
                  <a:pt x="18479" y="18357"/>
                </a:cubicBezTo>
                <a:lnTo>
                  <a:pt x="18479" y="18345"/>
                </a:lnTo>
                <a:cubicBezTo>
                  <a:pt x="18229" y="17738"/>
                  <a:pt x="17967" y="17119"/>
                  <a:pt x="17693" y="16512"/>
                </a:cubicBezTo>
                <a:cubicBezTo>
                  <a:pt x="17348" y="15726"/>
                  <a:pt x="16979" y="14952"/>
                  <a:pt x="16586" y="14178"/>
                </a:cubicBezTo>
                <a:cubicBezTo>
                  <a:pt x="16240" y="13499"/>
                  <a:pt x="15871" y="12821"/>
                  <a:pt x="15478" y="12166"/>
                </a:cubicBezTo>
                <a:cubicBezTo>
                  <a:pt x="16038" y="11928"/>
                  <a:pt x="16610" y="11689"/>
                  <a:pt x="17181" y="11475"/>
                </a:cubicBezTo>
                <a:cubicBezTo>
                  <a:pt x="17383" y="11416"/>
                  <a:pt x="17586" y="11356"/>
                  <a:pt x="17776" y="11308"/>
                </a:cubicBezTo>
                <a:close/>
                <a:moveTo>
                  <a:pt x="30242" y="11356"/>
                </a:moveTo>
                <a:cubicBezTo>
                  <a:pt x="30361" y="11392"/>
                  <a:pt x="30492" y="11428"/>
                  <a:pt x="30623" y="11475"/>
                </a:cubicBezTo>
                <a:cubicBezTo>
                  <a:pt x="31254" y="11713"/>
                  <a:pt x="31885" y="11963"/>
                  <a:pt x="32504" y="12237"/>
                </a:cubicBezTo>
                <a:cubicBezTo>
                  <a:pt x="32123" y="12880"/>
                  <a:pt x="31778" y="13523"/>
                  <a:pt x="31445" y="14178"/>
                </a:cubicBezTo>
                <a:cubicBezTo>
                  <a:pt x="31052" y="14940"/>
                  <a:pt x="30683" y="15726"/>
                  <a:pt x="30337" y="16512"/>
                </a:cubicBezTo>
                <a:cubicBezTo>
                  <a:pt x="30016" y="17214"/>
                  <a:pt x="29718" y="17928"/>
                  <a:pt x="29445" y="18655"/>
                </a:cubicBezTo>
                <a:cubicBezTo>
                  <a:pt x="28766" y="18428"/>
                  <a:pt x="28099" y="18155"/>
                  <a:pt x="27444" y="17857"/>
                </a:cubicBezTo>
                <a:cubicBezTo>
                  <a:pt x="27706" y="17357"/>
                  <a:pt x="27944" y="16857"/>
                  <a:pt x="28182" y="16345"/>
                </a:cubicBezTo>
                <a:cubicBezTo>
                  <a:pt x="28587" y="15488"/>
                  <a:pt x="28968" y="14618"/>
                  <a:pt x="29337" y="13737"/>
                </a:cubicBezTo>
                <a:cubicBezTo>
                  <a:pt x="29659" y="12952"/>
                  <a:pt x="29968" y="12166"/>
                  <a:pt x="30242" y="11356"/>
                </a:cubicBezTo>
                <a:close/>
                <a:moveTo>
                  <a:pt x="4382" y="14642"/>
                </a:moveTo>
                <a:lnTo>
                  <a:pt x="4382" y="14642"/>
                </a:lnTo>
                <a:cubicBezTo>
                  <a:pt x="5024" y="15215"/>
                  <a:pt x="5787" y="15446"/>
                  <a:pt x="6643" y="15446"/>
                </a:cubicBezTo>
                <a:cubicBezTo>
                  <a:pt x="6960" y="15446"/>
                  <a:pt x="7291" y="15415"/>
                  <a:pt x="7632" y="15357"/>
                </a:cubicBezTo>
                <a:cubicBezTo>
                  <a:pt x="7751" y="15797"/>
                  <a:pt x="7906" y="16226"/>
                  <a:pt x="8061" y="16654"/>
                </a:cubicBezTo>
                <a:cubicBezTo>
                  <a:pt x="8275" y="17202"/>
                  <a:pt x="8513" y="17750"/>
                  <a:pt x="8751" y="18286"/>
                </a:cubicBezTo>
                <a:cubicBezTo>
                  <a:pt x="8966" y="18738"/>
                  <a:pt x="9192" y="19179"/>
                  <a:pt x="9430" y="19631"/>
                </a:cubicBezTo>
                <a:cubicBezTo>
                  <a:pt x="7131" y="19008"/>
                  <a:pt x="5893" y="17560"/>
                  <a:pt x="5588" y="17162"/>
                </a:cubicBezTo>
                <a:lnTo>
                  <a:pt x="5588" y="17162"/>
                </a:lnTo>
                <a:lnTo>
                  <a:pt x="4382" y="14642"/>
                </a:lnTo>
                <a:close/>
                <a:moveTo>
                  <a:pt x="15407" y="12201"/>
                </a:moveTo>
                <a:cubicBezTo>
                  <a:pt x="15621" y="12928"/>
                  <a:pt x="15883" y="13654"/>
                  <a:pt x="16157" y="14368"/>
                </a:cubicBezTo>
                <a:cubicBezTo>
                  <a:pt x="16467" y="15178"/>
                  <a:pt x="16800" y="15964"/>
                  <a:pt x="17145" y="16750"/>
                </a:cubicBezTo>
                <a:cubicBezTo>
                  <a:pt x="17419" y="17345"/>
                  <a:pt x="17693" y="17940"/>
                  <a:pt x="17979" y="18524"/>
                </a:cubicBezTo>
                <a:cubicBezTo>
                  <a:pt x="17276" y="18774"/>
                  <a:pt x="16538" y="19000"/>
                  <a:pt x="15776" y="19190"/>
                </a:cubicBezTo>
                <a:cubicBezTo>
                  <a:pt x="15526" y="18559"/>
                  <a:pt x="15252" y="17916"/>
                  <a:pt x="14955" y="17297"/>
                </a:cubicBezTo>
                <a:cubicBezTo>
                  <a:pt x="14657" y="16642"/>
                  <a:pt x="14324" y="16000"/>
                  <a:pt x="13978" y="15369"/>
                </a:cubicBezTo>
                <a:cubicBezTo>
                  <a:pt x="13633" y="14726"/>
                  <a:pt x="13264" y="14106"/>
                  <a:pt x="12859" y="13511"/>
                </a:cubicBezTo>
                <a:lnTo>
                  <a:pt x="12859" y="13511"/>
                </a:lnTo>
                <a:cubicBezTo>
                  <a:pt x="13062" y="14214"/>
                  <a:pt x="13288" y="14892"/>
                  <a:pt x="13562" y="15571"/>
                </a:cubicBezTo>
                <a:cubicBezTo>
                  <a:pt x="13835" y="16238"/>
                  <a:pt x="14121" y="16904"/>
                  <a:pt x="14419" y="17559"/>
                </a:cubicBezTo>
                <a:cubicBezTo>
                  <a:pt x="14705" y="18155"/>
                  <a:pt x="15002" y="18738"/>
                  <a:pt x="15312" y="19321"/>
                </a:cubicBezTo>
                <a:cubicBezTo>
                  <a:pt x="14645" y="19488"/>
                  <a:pt x="13966" y="19631"/>
                  <a:pt x="13288" y="19762"/>
                </a:cubicBezTo>
                <a:cubicBezTo>
                  <a:pt x="13192" y="19774"/>
                  <a:pt x="13109" y="19774"/>
                  <a:pt x="13026" y="19786"/>
                </a:cubicBezTo>
                <a:cubicBezTo>
                  <a:pt x="12990" y="19690"/>
                  <a:pt x="12942" y="19583"/>
                  <a:pt x="12907" y="19488"/>
                </a:cubicBezTo>
                <a:cubicBezTo>
                  <a:pt x="12669" y="18869"/>
                  <a:pt x="12419" y="18274"/>
                  <a:pt x="12133" y="17678"/>
                </a:cubicBezTo>
                <a:cubicBezTo>
                  <a:pt x="11859" y="17083"/>
                  <a:pt x="11561" y="16500"/>
                  <a:pt x="11240" y="15928"/>
                </a:cubicBezTo>
                <a:cubicBezTo>
                  <a:pt x="10966" y="15440"/>
                  <a:pt x="10692" y="14964"/>
                  <a:pt x="10371" y="14499"/>
                </a:cubicBezTo>
                <a:cubicBezTo>
                  <a:pt x="11228" y="14142"/>
                  <a:pt x="12121" y="13725"/>
                  <a:pt x="13026" y="13297"/>
                </a:cubicBezTo>
                <a:cubicBezTo>
                  <a:pt x="13800" y="12928"/>
                  <a:pt x="14597" y="12547"/>
                  <a:pt x="15407" y="12201"/>
                </a:cubicBezTo>
                <a:close/>
                <a:moveTo>
                  <a:pt x="43934" y="14071"/>
                </a:moveTo>
                <a:lnTo>
                  <a:pt x="43720" y="14499"/>
                </a:lnTo>
                <a:lnTo>
                  <a:pt x="42414" y="17219"/>
                </a:lnTo>
                <a:lnTo>
                  <a:pt x="42414" y="17219"/>
                </a:lnTo>
                <a:cubicBezTo>
                  <a:pt x="41451" y="18541"/>
                  <a:pt x="40056" y="19475"/>
                  <a:pt x="38469" y="19857"/>
                </a:cubicBezTo>
                <a:cubicBezTo>
                  <a:pt x="38755" y="19345"/>
                  <a:pt x="39029" y="18809"/>
                  <a:pt x="39279" y="18286"/>
                </a:cubicBezTo>
                <a:cubicBezTo>
                  <a:pt x="39517" y="17750"/>
                  <a:pt x="39755" y="17202"/>
                  <a:pt x="39970" y="16642"/>
                </a:cubicBezTo>
                <a:cubicBezTo>
                  <a:pt x="40113" y="16238"/>
                  <a:pt x="40267" y="15821"/>
                  <a:pt x="40386" y="15392"/>
                </a:cubicBezTo>
                <a:cubicBezTo>
                  <a:pt x="40645" y="15427"/>
                  <a:pt x="40896" y="15445"/>
                  <a:pt x="41141" y="15445"/>
                </a:cubicBezTo>
                <a:cubicBezTo>
                  <a:pt x="42248" y="15445"/>
                  <a:pt x="43203" y="15066"/>
                  <a:pt x="43934" y="14071"/>
                </a:cubicBezTo>
                <a:close/>
                <a:moveTo>
                  <a:pt x="10287" y="14535"/>
                </a:moveTo>
                <a:cubicBezTo>
                  <a:pt x="10430" y="15071"/>
                  <a:pt x="10621" y="15607"/>
                  <a:pt x="10823" y="16119"/>
                </a:cubicBezTo>
                <a:cubicBezTo>
                  <a:pt x="11061" y="16738"/>
                  <a:pt x="11323" y="17333"/>
                  <a:pt x="11597" y="17928"/>
                </a:cubicBezTo>
                <a:cubicBezTo>
                  <a:pt x="11871" y="18524"/>
                  <a:pt x="12169" y="19107"/>
                  <a:pt x="12490" y="19679"/>
                </a:cubicBezTo>
                <a:lnTo>
                  <a:pt x="12573" y="19833"/>
                </a:lnTo>
                <a:cubicBezTo>
                  <a:pt x="12258" y="19864"/>
                  <a:pt x="11939" y="19881"/>
                  <a:pt x="11620" y="19881"/>
                </a:cubicBezTo>
                <a:cubicBezTo>
                  <a:pt x="11084" y="19881"/>
                  <a:pt x="10548" y="19835"/>
                  <a:pt x="10025" y="19738"/>
                </a:cubicBezTo>
                <a:lnTo>
                  <a:pt x="10014" y="19738"/>
                </a:lnTo>
                <a:lnTo>
                  <a:pt x="9990" y="19655"/>
                </a:lnTo>
                <a:cubicBezTo>
                  <a:pt x="9775" y="19107"/>
                  <a:pt x="9537" y="18559"/>
                  <a:pt x="9299" y="18024"/>
                </a:cubicBezTo>
                <a:cubicBezTo>
                  <a:pt x="9049" y="17476"/>
                  <a:pt x="8775" y="16964"/>
                  <a:pt x="8490" y="16440"/>
                </a:cubicBezTo>
                <a:cubicBezTo>
                  <a:pt x="8275" y="16059"/>
                  <a:pt x="8037" y="15690"/>
                  <a:pt x="7799" y="15321"/>
                </a:cubicBezTo>
                <a:cubicBezTo>
                  <a:pt x="8644" y="15142"/>
                  <a:pt x="9478" y="14880"/>
                  <a:pt x="10287" y="14535"/>
                </a:cubicBezTo>
                <a:close/>
                <a:moveTo>
                  <a:pt x="32600" y="12297"/>
                </a:moveTo>
                <a:cubicBezTo>
                  <a:pt x="33338" y="12618"/>
                  <a:pt x="34064" y="12963"/>
                  <a:pt x="34790" y="13309"/>
                </a:cubicBezTo>
                <a:cubicBezTo>
                  <a:pt x="35743" y="13761"/>
                  <a:pt x="36695" y="14214"/>
                  <a:pt x="37612" y="14583"/>
                </a:cubicBezTo>
                <a:cubicBezTo>
                  <a:pt x="37315" y="15023"/>
                  <a:pt x="37053" y="15476"/>
                  <a:pt x="36791" y="15940"/>
                </a:cubicBezTo>
                <a:cubicBezTo>
                  <a:pt x="36469" y="16512"/>
                  <a:pt x="36183" y="17095"/>
                  <a:pt x="35898" y="17690"/>
                </a:cubicBezTo>
                <a:cubicBezTo>
                  <a:pt x="35612" y="18286"/>
                  <a:pt x="35362" y="18881"/>
                  <a:pt x="35124" y="19500"/>
                </a:cubicBezTo>
                <a:cubicBezTo>
                  <a:pt x="35065" y="19642"/>
                  <a:pt x="35005" y="19796"/>
                  <a:pt x="34946" y="19961"/>
                </a:cubicBezTo>
                <a:lnTo>
                  <a:pt x="34946" y="19961"/>
                </a:lnTo>
                <a:lnTo>
                  <a:pt x="34874" y="19941"/>
                </a:lnTo>
                <a:cubicBezTo>
                  <a:pt x="34719" y="19929"/>
                  <a:pt x="34564" y="19893"/>
                  <a:pt x="34409" y="19869"/>
                </a:cubicBezTo>
                <a:lnTo>
                  <a:pt x="34350" y="19857"/>
                </a:lnTo>
                <a:lnTo>
                  <a:pt x="34219" y="19833"/>
                </a:lnTo>
                <a:cubicBezTo>
                  <a:pt x="33790" y="19750"/>
                  <a:pt x="33421" y="19690"/>
                  <a:pt x="33112" y="19631"/>
                </a:cubicBezTo>
                <a:lnTo>
                  <a:pt x="32623" y="19524"/>
                </a:lnTo>
                <a:cubicBezTo>
                  <a:pt x="32623" y="19512"/>
                  <a:pt x="32635" y="19500"/>
                  <a:pt x="32635" y="19500"/>
                </a:cubicBezTo>
                <a:cubicBezTo>
                  <a:pt x="32981" y="18869"/>
                  <a:pt x="33302" y="18214"/>
                  <a:pt x="33612" y="17559"/>
                </a:cubicBezTo>
                <a:cubicBezTo>
                  <a:pt x="33921" y="16904"/>
                  <a:pt x="34207" y="16250"/>
                  <a:pt x="34469" y="15571"/>
                </a:cubicBezTo>
                <a:cubicBezTo>
                  <a:pt x="34743" y="14892"/>
                  <a:pt x="34981" y="14214"/>
                  <a:pt x="35171" y="13511"/>
                </a:cubicBezTo>
                <a:lnTo>
                  <a:pt x="35171" y="13511"/>
                </a:lnTo>
                <a:cubicBezTo>
                  <a:pt x="34767" y="14118"/>
                  <a:pt x="34386" y="14737"/>
                  <a:pt x="34052" y="15380"/>
                </a:cubicBezTo>
                <a:cubicBezTo>
                  <a:pt x="33707" y="16011"/>
                  <a:pt x="33374" y="16654"/>
                  <a:pt x="33076" y="17309"/>
                </a:cubicBezTo>
                <a:cubicBezTo>
                  <a:pt x="32766" y="17964"/>
                  <a:pt x="32481" y="18631"/>
                  <a:pt x="32207" y="19298"/>
                </a:cubicBezTo>
                <a:lnTo>
                  <a:pt x="32159" y="19417"/>
                </a:lnTo>
                <a:cubicBezTo>
                  <a:pt x="31397" y="19238"/>
                  <a:pt x="30647" y="19036"/>
                  <a:pt x="29909" y="18809"/>
                </a:cubicBezTo>
                <a:cubicBezTo>
                  <a:pt x="30254" y="18131"/>
                  <a:pt x="30576" y="17452"/>
                  <a:pt x="30873" y="16762"/>
                </a:cubicBezTo>
                <a:cubicBezTo>
                  <a:pt x="31230" y="15976"/>
                  <a:pt x="31564" y="15178"/>
                  <a:pt x="31873" y="14380"/>
                </a:cubicBezTo>
                <a:cubicBezTo>
                  <a:pt x="32135" y="13690"/>
                  <a:pt x="32385" y="12999"/>
                  <a:pt x="32600" y="12297"/>
                </a:cubicBezTo>
                <a:close/>
                <a:moveTo>
                  <a:pt x="37743" y="14618"/>
                </a:moveTo>
                <a:cubicBezTo>
                  <a:pt x="38541" y="14952"/>
                  <a:pt x="39374" y="15202"/>
                  <a:pt x="40232" y="15369"/>
                </a:cubicBezTo>
                <a:cubicBezTo>
                  <a:pt x="39982" y="15714"/>
                  <a:pt x="39767" y="16083"/>
                  <a:pt x="39565" y="16452"/>
                </a:cubicBezTo>
                <a:cubicBezTo>
                  <a:pt x="39267" y="16964"/>
                  <a:pt x="39005" y="17488"/>
                  <a:pt x="38755" y="18024"/>
                </a:cubicBezTo>
                <a:cubicBezTo>
                  <a:pt x="38505" y="18559"/>
                  <a:pt x="38267" y="19107"/>
                  <a:pt x="38065" y="19667"/>
                </a:cubicBezTo>
                <a:cubicBezTo>
                  <a:pt x="38005" y="19762"/>
                  <a:pt x="37969" y="19857"/>
                  <a:pt x="37934" y="19964"/>
                </a:cubicBezTo>
                <a:lnTo>
                  <a:pt x="37946" y="19964"/>
                </a:lnTo>
                <a:cubicBezTo>
                  <a:pt x="37460" y="20038"/>
                  <a:pt x="36975" y="20074"/>
                  <a:pt x="36490" y="20074"/>
                </a:cubicBezTo>
                <a:cubicBezTo>
                  <a:pt x="36118" y="20074"/>
                  <a:pt x="35746" y="20053"/>
                  <a:pt x="35374" y="20012"/>
                </a:cubicBezTo>
                <a:cubicBezTo>
                  <a:pt x="35433" y="19905"/>
                  <a:pt x="35493" y="19798"/>
                  <a:pt x="35552" y="19690"/>
                </a:cubicBezTo>
                <a:cubicBezTo>
                  <a:pt x="35874" y="19107"/>
                  <a:pt x="36172" y="18524"/>
                  <a:pt x="36445" y="17940"/>
                </a:cubicBezTo>
                <a:cubicBezTo>
                  <a:pt x="36731" y="17345"/>
                  <a:pt x="36993" y="16750"/>
                  <a:pt x="37219" y="16131"/>
                </a:cubicBezTo>
                <a:cubicBezTo>
                  <a:pt x="37410" y="15630"/>
                  <a:pt x="37588" y="15130"/>
                  <a:pt x="37743" y="14618"/>
                </a:cubicBezTo>
                <a:close/>
                <a:moveTo>
                  <a:pt x="18006" y="19672"/>
                </a:moveTo>
                <a:cubicBezTo>
                  <a:pt x="18398" y="19672"/>
                  <a:pt x="18777" y="19976"/>
                  <a:pt x="18777" y="20429"/>
                </a:cubicBezTo>
                <a:cubicBezTo>
                  <a:pt x="18777" y="20857"/>
                  <a:pt x="18431" y="21191"/>
                  <a:pt x="18015" y="21191"/>
                </a:cubicBezTo>
                <a:cubicBezTo>
                  <a:pt x="17336" y="21191"/>
                  <a:pt x="17002" y="20369"/>
                  <a:pt x="17479" y="19893"/>
                </a:cubicBezTo>
                <a:cubicBezTo>
                  <a:pt x="17632" y="19740"/>
                  <a:pt x="17820" y="19672"/>
                  <a:pt x="18006" y="19672"/>
                </a:cubicBezTo>
                <a:close/>
                <a:moveTo>
                  <a:pt x="29516" y="19672"/>
                </a:moveTo>
                <a:cubicBezTo>
                  <a:pt x="29905" y="19672"/>
                  <a:pt x="30278" y="19976"/>
                  <a:pt x="30278" y="20429"/>
                </a:cubicBezTo>
                <a:cubicBezTo>
                  <a:pt x="30290" y="20845"/>
                  <a:pt x="29945" y="21191"/>
                  <a:pt x="29528" y="21191"/>
                </a:cubicBezTo>
                <a:cubicBezTo>
                  <a:pt x="28849" y="21191"/>
                  <a:pt x="28516" y="20369"/>
                  <a:pt x="28992" y="19893"/>
                </a:cubicBezTo>
                <a:cubicBezTo>
                  <a:pt x="29145" y="19740"/>
                  <a:pt x="29332" y="19672"/>
                  <a:pt x="29516" y="19672"/>
                </a:cubicBezTo>
                <a:close/>
                <a:moveTo>
                  <a:pt x="14056" y="20300"/>
                </a:moveTo>
                <a:cubicBezTo>
                  <a:pt x="14443" y="20300"/>
                  <a:pt x="14816" y="20601"/>
                  <a:pt x="14824" y="21060"/>
                </a:cubicBezTo>
                <a:cubicBezTo>
                  <a:pt x="14824" y="21476"/>
                  <a:pt x="14478" y="21822"/>
                  <a:pt x="14062" y="21822"/>
                </a:cubicBezTo>
                <a:cubicBezTo>
                  <a:pt x="13383" y="21822"/>
                  <a:pt x="13050" y="21000"/>
                  <a:pt x="13526" y="20524"/>
                </a:cubicBezTo>
                <a:cubicBezTo>
                  <a:pt x="13680" y="20369"/>
                  <a:pt x="13870" y="20300"/>
                  <a:pt x="14056" y="20300"/>
                </a:cubicBezTo>
                <a:close/>
                <a:moveTo>
                  <a:pt x="33477" y="20300"/>
                </a:moveTo>
                <a:cubicBezTo>
                  <a:pt x="33868" y="20300"/>
                  <a:pt x="34243" y="20601"/>
                  <a:pt x="34243" y="21060"/>
                </a:cubicBezTo>
                <a:cubicBezTo>
                  <a:pt x="34243" y="21476"/>
                  <a:pt x="33909" y="21822"/>
                  <a:pt x="33493" y="21822"/>
                </a:cubicBezTo>
                <a:cubicBezTo>
                  <a:pt x="32814" y="21822"/>
                  <a:pt x="32469" y="21000"/>
                  <a:pt x="32945" y="20524"/>
                </a:cubicBezTo>
                <a:cubicBezTo>
                  <a:pt x="33099" y="20369"/>
                  <a:pt x="33290" y="20300"/>
                  <a:pt x="33477" y="20300"/>
                </a:cubicBezTo>
                <a:close/>
                <a:moveTo>
                  <a:pt x="10362" y="21053"/>
                </a:moveTo>
                <a:cubicBezTo>
                  <a:pt x="10754" y="21053"/>
                  <a:pt x="11133" y="21357"/>
                  <a:pt x="11133" y="21810"/>
                </a:cubicBezTo>
                <a:cubicBezTo>
                  <a:pt x="11133" y="22226"/>
                  <a:pt x="10787" y="22572"/>
                  <a:pt x="10371" y="22572"/>
                </a:cubicBezTo>
                <a:cubicBezTo>
                  <a:pt x="9692" y="22572"/>
                  <a:pt x="9359" y="21750"/>
                  <a:pt x="9835" y="21274"/>
                </a:cubicBezTo>
                <a:cubicBezTo>
                  <a:pt x="9988" y="21121"/>
                  <a:pt x="10177" y="21053"/>
                  <a:pt x="10362" y="21053"/>
                </a:cubicBezTo>
                <a:close/>
                <a:moveTo>
                  <a:pt x="37180" y="21062"/>
                </a:moveTo>
                <a:cubicBezTo>
                  <a:pt x="37569" y="21062"/>
                  <a:pt x="37942" y="21363"/>
                  <a:pt x="37934" y="21822"/>
                </a:cubicBezTo>
                <a:cubicBezTo>
                  <a:pt x="37945" y="22231"/>
                  <a:pt x="37612" y="22572"/>
                  <a:pt x="37193" y="22572"/>
                </a:cubicBezTo>
                <a:cubicBezTo>
                  <a:pt x="37186" y="22572"/>
                  <a:pt x="37179" y="22572"/>
                  <a:pt x="37172" y="22572"/>
                </a:cubicBezTo>
                <a:lnTo>
                  <a:pt x="37184" y="22572"/>
                </a:lnTo>
                <a:cubicBezTo>
                  <a:pt x="36505" y="22572"/>
                  <a:pt x="36172" y="21762"/>
                  <a:pt x="36648" y="21286"/>
                </a:cubicBezTo>
                <a:cubicBezTo>
                  <a:pt x="36802" y="21131"/>
                  <a:pt x="36993" y="21062"/>
                  <a:pt x="37180" y="21062"/>
                </a:cubicBezTo>
                <a:close/>
                <a:moveTo>
                  <a:pt x="6712" y="21991"/>
                </a:moveTo>
                <a:cubicBezTo>
                  <a:pt x="7102" y="21991"/>
                  <a:pt x="7477" y="22292"/>
                  <a:pt x="7477" y="22750"/>
                </a:cubicBezTo>
                <a:cubicBezTo>
                  <a:pt x="7477" y="23167"/>
                  <a:pt x="7132" y="23500"/>
                  <a:pt x="6727" y="23500"/>
                </a:cubicBezTo>
                <a:lnTo>
                  <a:pt x="6715" y="23500"/>
                </a:lnTo>
                <a:cubicBezTo>
                  <a:pt x="6049" y="23500"/>
                  <a:pt x="5703" y="22691"/>
                  <a:pt x="6180" y="22215"/>
                </a:cubicBezTo>
                <a:cubicBezTo>
                  <a:pt x="6334" y="22060"/>
                  <a:pt x="6525" y="21991"/>
                  <a:pt x="6712" y="21991"/>
                </a:cubicBezTo>
                <a:close/>
                <a:moveTo>
                  <a:pt x="40832" y="21991"/>
                </a:moveTo>
                <a:cubicBezTo>
                  <a:pt x="41219" y="21991"/>
                  <a:pt x="41589" y="22292"/>
                  <a:pt x="41589" y="22750"/>
                </a:cubicBezTo>
                <a:cubicBezTo>
                  <a:pt x="41589" y="23160"/>
                  <a:pt x="41255" y="23501"/>
                  <a:pt x="40848" y="23501"/>
                </a:cubicBezTo>
                <a:cubicBezTo>
                  <a:pt x="40841" y="23501"/>
                  <a:pt x="40834" y="23501"/>
                  <a:pt x="40827" y="23500"/>
                </a:cubicBezTo>
                <a:cubicBezTo>
                  <a:pt x="40160" y="23500"/>
                  <a:pt x="39827" y="22691"/>
                  <a:pt x="40303" y="22215"/>
                </a:cubicBezTo>
                <a:cubicBezTo>
                  <a:pt x="40457" y="22060"/>
                  <a:pt x="40647" y="21991"/>
                  <a:pt x="40832" y="21991"/>
                </a:cubicBezTo>
                <a:close/>
                <a:moveTo>
                  <a:pt x="23610" y="1"/>
                </a:moveTo>
                <a:cubicBezTo>
                  <a:pt x="23604" y="1"/>
                  <a:pt x="23599" y="4"/>
                  <a:pt x="23599" y="9"/>
                </a:cubicBezTo>
                <a:lnTo>
                  <a:pt x="22182" y="2629"/>
                </a:lnTo>
                <a:cubicBezTo>
                  <a:pt x="20812" y="5165"/>
                  <a:pt x="20193" y="8034"/>
                  <a:pt x="20372" y="10916"/>
                </a:cubicBezTo>
                <a:cubicBezTo>
                  <a:pt x="19893" y="10691"/>
                  <a:pt x="19370" y="10578"/>
                  <a:pt x="18808" y="10578"/>
                </a:cubicBezTo>
                <a:cubicBezTo>
                  <a:pt x="18240" y="10578"/>
                  <a:pt x="17632" y="10694"/>
                  <a:pt x="16991" y="10927"/>
                </a:cubicBezTo>
                <a:cubicBezTo>
                  <a:pt x="15550" y="11439"/>
                  <a:pt x="14133" y="12118"/>
                  <a:pt x="12764" y="12761"/>
                </a:cubicBezTo>
                <a:cubicBezTo>
                  <a:pt x="10471" y="13853"/>
                  <a:pt x="8363" y="14853"/>
                  <a:pt x="6700" y="14853"/>
                </a:cubicBezTo>
                <a:cubicBezTo>
                  <a:pt x="5627" y="14853"/>
                  <a:pt x="4739" y="14436"/>
                  <a:pt x="4108" y="13356"/>
                </a:cubicBezTo>
                <a:cubicBezTo>
                  <a:pt x="3450" y="12243"/>
                  <a:pt x="2242" y="11259"/>
                  <a:pt x="1339" y="11259"/>
                </a:cubicBezTo>
                <a:cubicBezTo>
                  <a:pt x="1179" y="11259"/>
                  <a:pt x="1029" y="11290"/>
                  <a:pt x="893" y="11356"/>
                </a:cubicBezTo>
                <a:cubicBezTo>
                  <a:pt x="405" y="11594"/>
                  <a:pt x="0" y="12309"/>
                  <a:pt x="822" y="14380"/>
                </a:cubicBezTo>
                <a:cubicBezTo>
                  <a:pt x="1584" y="16285"/>
                  <a:pt x="2739" y="18809"/>
                  <a:pt x="3739" y="20941"/>
                </a:cubicBezTo>
                <a:lnTo>
                  <a:pt x="5263" y="24786"/>
                </a:lnTo>
                <a:cubicBezTo>
                  <a:pt x="5299" y="24834"/>
                  <a:pt x="5334" y="24882"/>
                  <a:pt x="5370" y="24917"/>
                </a:cubicBezTo>
                <a:cubicBezTo>
                  <a:pt x="5802" y="25547"/>
                  <a:pt x="7046" y="26191"/>
                  <a:pt x="10292" y="26191"/>
                </a:cubicBezTo>
                <a:cubicBezTo>
                  <a:pt x="12142" y="26191"/>
                  <a:pt x="14643" y="25981"/>
                  <a:pt x="18015" y="25441"/>
                </a:cubicBezTo>
                <a:lnTo>
                  <a:pt x="18015" y="25441"/>
                </a:lnTo>
                <a:cubicBezTo>
                  <a:pt x="18014" y="25441"/>
                  <a:pt x="17838" y="25446"/>
                  <a:pt x="17534" y="25446"/>
                </a:cubicBezTo>
                <a:cubicBezTo>
                  <a:pt x="15951" y="25446"/>
                  <a:pt x="10911" y="25320"/>
                  <a:pt x="9263" y="23762"/>
                </a:cubicBezTo>
                <a:lnTo>
                  <a:pt x="9430" y="23703"/>
                </a:lnTo>
                <a:lnTo>
                  <a:pt x="14252" y="22453"/>
                </a:lnTo>
                <a:cubicBezTo>
                  <a:pt x="17262" y="21846"/>
                  <a:pt x="20313" y="21544"/>
                  <a:pt x="23361" y="21544"/>
                </a:cubicBezTo>
                <a:cubicBezTo>
                  <a:pt x="28330" y="21544"/>
                  <a:pt x="33288" y="22347"/>
                  <a:pt x="38041" y="23941"/>
                </a:cubicBezTo>
                <a:cubicBezTo>
                  <a:pt x="36193" y="25347"/>
                  <a:pt x="31382" y="25457"/>
                  <a:pt x="29920" y="25457"/>
                </a:cubicBezTo>
                <a:cubicBezTo>
                  <a:pt x="29648" y="25457"/>
                  <a:pt x="29492" y="25453"/>
                  <a:pt x="29492" y="25453"/>
                </a:cubicBezTo>
                <a:lnTo>
                  <a:pt x="29492" y="25453"/>
                </a:lnTo>
                <a:cubicBezTo>
                  <a:pt x="32712" y="25948"/>
                  <a:pt x="35129" y="26140"/>
                  <a:pt x="36940" y="26140"/>
                </a:cubicBezTo>
                <a:cubicBezTo>
                  <a:pt x="40666" y="26140"/>
                  <a:pt x="41828" y="25324"/>
                  <a:pt x="42148" y="24643"/>
                </a:cubicBezTo>
                <a:cubicBezTo>
                  <a:pt x="42184" y="24572"/>
                  <a:pt x="42208" y="24489"/>
                  <a:pt x="42232" y="24417"/>
                </a:cubicBezTo>
                <a:cubicBezTo>
                  <a:pt x="42315" y="24179"/>
                  <a:pt x="42506" y="23715"/>
                  <a:pt x="42910" y="22905"/>
                </a:cubicBezTo>
                <a:lnTo>
                  <a:pt x="43696" y="21369"/>
                </a:lnTo>
                <a:lnTo>
                  <a:pt x="44077" y="20560"/>
                </a:lnTo>
                <a:cubicBezTo>
                  <a:pt x="45137" y="18512"/>
                  <a:pt x="46280" y="16178"/>
                  <a:pt x="46982" y="14392"/>
                </a:cubicBezTo>
                <a:cubicBezTo>
                  <a:pt x="47804" y="12309"/>
                  <a:pt x="47399" y="11594"/>
                  <a:pt x="46911" y="11356"/>
                </a:cubicBezTo>
                <a:cubicBezTo>
                  <a:pt x="46790" y="11295"/>
                  <a:pt x="46663" y="11267"/>
                  <a:pt x="46531" y="11267"/>
                </a:cubicBezTo>
                <a:cubicBezTo>
                  <a:pt x="45682" y="11267"/>
                  <a:pt x="44641" y="12438"/>
                  <a:pt x="43672" y="13583"/>
                </a:cubicBezTo>
                <a:cubicBezTo>
                  <a:pt x="42899" y="14505"/>
                  <a:pt x="42018" y="14869"/>
                  <a:pt x="41018" y="14869"/>
                </a:cubicBezTo>
                <a:cubicBezTo>
                  <a:pt x="39370" y="14869"/>
                  <a:pt x="37396" y="13880"/>
                  <a:pt x="35040" y="12761"/>
                </a:cubicBezTo>
                <a:cubicBezTo>
                  <a:pt x="33683" y="12118"/>
                  <a:pt x="32266" y="11439"/>
                  <a:pt x="30826" y="10927"/>
                </a:cubicBezTo>
                <a:cubicBezTo>
                  <a:pt x="30187" y="10694"/>
                  <a:pt x="29582" y="10578"/>
                  <a:pt x="29015" y="10578"/>
                </a:cubicBezTo>
                <a:cubicBezTo>
                  <a:pt x="28282" y="10578"/>
                  <a:pt x="27613" y="10771"/>
                  <a:pt x="27016" y="11154"/>
                </a:cubicBezTo>
                <a:cubicBezTo>
                  <a:pt x="26944" y="11189"/>
                  <a:pt x="26885" y="11237"/>
                  <a:pt x="26813" y="11285"/>
                </a:cubicBezTo>
                <a:cubicBezTo>
                  <a:pt x="27087" y="8284"/>
                  <a:pt x="26468" y="5272"/>
                  <a:pt x="25039" y="2629"/>
                </a:cubicBezTo>
                <a:lnTo>
                  <a:pt x="23622" y="9"/>
                </a:lnTo>
                <a:cubicBezTo>
                  <a:pt x="23622" y="4"/>
                  <a:pt x="23616" y="1"/>
                  <a:pt x="23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073D1C-6FCE-A955-105B-74EF03AA4570}"/>
              </a:ext>
            </a:extLst>
          </p:cNvPr>
          <p:cNvSpPr txBox="1"/>
          <p:nvPr/>
        </p:nvSpPr>
        <p:spPr>
          <a:xfrm>
            <a:off x="697954" y="1050247"/>
            <a:ext cx="758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A21"/>
              </a:buClr>
              <a:buSzPts val="1400"/>
              <a:buFont typeface="Roboto Slab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5A2A21"/>
                </a:solidFill>
                <a:effectLst/>
                <a:uLnTx/>
                <a:uFillTx/>
                <a:latin typeface="Sorts Mill Goudy"/>
                <a:sym typeface="Sorts Mill Goudy"/>
              </a:rPr>
              <a:t>In your first year of Hogwarts the Selecting h¿Hat will choose you a house in which you will be for all your courses. You can help your house win the house cup.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A2A21"/>
              </a:solidFill>
              <a:effectLst/>
              <a:uLnTx/>
              <a:uFillTx/>
              <a:latin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gical Wizard World by Slidesgo">
  <a:themeElements>
    <a:clrScheme name="Simple Light">
      <a:dk1>
        <a:srgbClr val="5A2A21"/>
      </a:dk1>
      <a:lt1>
        <a:srgbClr val="FFFFFF"/>
      </a:lt1>
      <a:dk2>
        <a:srgbClr val="A60116"/>
      </a:dk2>
      <a:lt2>
        <a:srgbClr val="E9C51A"/>
      </a:lt2>
      <a:accent1>
        <a:srgbClr val="175D38"/>
      </a:accent1>
      <a:accent2>
        <a:srgbClr val="08379E"/>
      </a:accent2>
      <a:accent3>
        <a:srgbClr val="000000"/>
      </a:accent3>
      <a:accent4>
        <a:srgbClr val="8A635C"/>
      </a:accent4>
      <a:accent5>
        <a:srgbClr val="FFFFFF"/>
      </a:accent5>
      <a:accent6>
        <a:srgbClr val="FFFFFF"/>
      </a:accent6>
      <a:hlink>
        <a:srgbClr val="5A2A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Presentación en pantalla (16:9)</PresentationFormat>
  <Paragraphs>27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Sorts Mill Goudy</vt:lpstr>
      <vt:lpstr>Roboto Slab Light</vt:lpstr>
      <vt:lpstr>Wingdings</vt:lpstr>
      <vt:lpstr>Arial</vt:lpstr>
      <vt:lpstr>Magical Wizard World by Slidesgo</vt:lpstr>
      <vt:lpstr>Presentation of</vt:lpstr>
      <vt:lpstr>What is it?</vt:lpstr>
      <vt:lpstr>Harry Potter has 7 books and films:</vt:lpstr>
      <vt:lpstr>Houses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</dc:title>
  <cp:lastModifiedBy>evelyn guadalupe leal felix</cp:lastModifiedBy>
  <cp:revision>1</cp:revision>
  <dcterms:modified xsi:type="dcterms:W3CDTF">2022-10-28T05:08:46Z</dcterms:modified>
</cp:coreProperties>
</file>