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10/26/2022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D39D8-D7C6-4CE7-81ED-56E2B4E51C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Labial a base de frutas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A41149-94AC-4DBB-A956-E30CE47F3F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Abril Guadalupe </a:t>
            </a:r>
            <a:r>
              <a:rPr lang="es-MX" dirty="0" err="1"/>
              <a:t>Cardenas</a:t>
            </a:r>
            <a:r>
              <a:rPr lang="es-MX" dirty="0"/>
              <a:t> </a:t>
            </a:r>
            <a:r>
              <a:rPr lang="es-MX" dirty="0" err="1"/>
              <a:t>Nuñez</a:t>
            </a: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03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83522-6E0E-4471-A7D1-259345E9B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Antecedentes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6E0F86-35C4-4C80-B90B-C575FB5FC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No se a encontrado ninguna combinación de estas dos frutas. </a:t>
            </a:r>
          </a:p>
          <a:p>
            <a:r>
              <a:rPr lang="es-MX" dirty="0"/>
              <a:t>Hoy en </a:t>
            </a:r>
            <a:r>
              <a:rPr lang="es-MX" dirty="0" err="1"/>
              <a:t>dia</a:t>
            </a:r>
            <a:r>
              <a:rPr lang="es-MX" dirty="0"/>
              <a:t> satisfacer la necesidad de mujeres, adolescentes y jóvenes adultas, de estar siempre a la moda e hidratar sus labios de rayos solares, es por ello que se busca elaborar y comercializar un nuevo labial a base de frutas, buscando la innovación a partir de recursos naturales, queriendo de esta manera impactar a los jóvenes y contribuir a su imagen y belleza, resaltando la vanidad y expresando la personalidad que caracteriza a cada mujer </a:t>
            </a:r>
          </a:p>
        </p:txBody>
      </p:sp>
    </p:spTree>
    <p:extLst>
      <p:ext uri="{BB962C8B-B14F-4D97-AF65-F5344CB8AC3E}">
        <p14:creationId xmlns:p14="http://schemas.microsoft.com/office/powerpoint/2010/main" val="1025893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FB7D3-15CA-4B39-84C8-B577F41AA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Planteamiento del problema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013D40-5935-4E0E-9256-B7552613C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Los labiales son muy usados hoy en </a:t>
            </a:r>
            <a:r>
              <a:rPr lang="es-MX" dirty="0" err="1"/>
              <a:t>dia</a:t>
            </a:r>
            <a:r>
              <a:rPr lang="es-MX" dirty="0"/>
              <a:t> pero muchos labiales tienen muchos químicos como (pegamento, cera y aceite) contaminantes y dañinos para la salud </a:t>
            </a:r>
          </a:p>
        </p:txBody>
      </p:sp>
    </p:spTree>
    <p:extLst>
      <p:ext uri="{BB962C8B-B14F-4D97-AF65-F5344CB8AC3E}">
        <p14:creationId xmlns:p14="http://schemas.microsoft.com/office/powerpoint/2010/main" val="3190953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1E8E8E-E75A-419D-9206-AA1C826FD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Justificación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BFEE3E-30DC-4629-8E4A-4B7F015DA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Para no contaminar el medio ambiente y satisfacer a las personas y a la gente de su visto bueno. Hoy en día las mujeres usan mucho labial pero algunas les da alergia los químicos o les hace daño las cosas que tienen los labiales por eso yo voy a crear un labial a base de frutas específicamente de betabel y fresa. </a:t>
            </a:r>
          </a:p>
        </p:txBody>
      </p:sp>
    </p:spTree>
    <p:extLst>
      <p:ext uri="{BB962C8B-B14F-4D97-AF65-F5344CB8AC3E}">
        <p14:creationId xmlns:p14="http://schemas.microsoft.com/office/powerpoint/2010/main" val="264861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94648-3C92-43A5-8049-9D357E995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 general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4C41EC-026D-4A39-B17E-40B3B1CB6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objetivo de este producto es crear un labial natural a base de betabel y fresa y que este libre de químicos </a:t>
            </a:r>
          </a:p>
        </p:txBody>
      </p:sp>
    </p:spTree>
    <p:extLst>
      <p:ext uri="{BB962C8B-B14F-4D97-AF65-F5344CB8AC3E}">
        <p14:creationId xmlns:p14="http://schemas.microsoft.com/office/powerpoint/2010/main" val="1318790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535A68-9827-442E-866D-0C987238A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específicos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139744-AA7D-4BAD-B789-62A886100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1-Ver que ingredientes usar y como hacerlo</a:t>
            </a:r>
          </a:p>
          <a:p>
            <a:r>
              <a:rPr lang="es-MX" dirty="0"/>
              <a:t>2-Buscar ingredientes</a:t>
            </a:r>
          </a:p>
          <a:p>
            <a:r>
              <a:rPr lang="es-MX" dirty="0"/>
              <a:t>3-Hacer el labial</a:t>
            </a:r>
          </a:p>
          <a:p>
            <a:r>
              <a:rPr lang="es-MX" dirty="0"/>
              <a:t>4-Probar el producto en las personas </a:t>
            </a:r>
          </a:p>
        </p:txBody>
      </p:sp>
    </p:spTree>
    <p:extLst>
      <p:ext uri="{BB962C8B-B14F-4D97-AF65-F5344CB8AC3E}">
        <p14:creationId xmlns:p14="http://schemas.microsoft.com/office/powerpoint/2010/main" val="3163305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7359FC-2F57-4C9B-8052-91A10873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Hipotesis</a:t>
            </a:r>
            <a:r>
              <a:rPr lang="es-MX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8B8D25-C88C-4175-B899-2BAE94E25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 puede crear un labial a base de betabel y fresa que sea libre de químicos dañinos para la piel que puedan causar alergias </a:t>
            </a:r>
          </a:p>
        </p:txBody>
      </p:sp>
    </p:spTree>
    <p:extLst>
      <p:ext uri="{BB962C8B-B14F-4D97-AF65-F5344CB8AC3E}">
        <p14:creationId xmlns:p14="http://schemas.microsoft.com/office/powerpoint/2010/main" val="275863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7DFCC3-B4A3-4399-9C09-271696BCA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Marco teórico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2FAC70-D839-43FB-81B4-4777E7E45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sz="1800" b="1" dirty="0"/>
              <a:t>Fresa: </a:t>
            </a:r>
            <a:r>
              <a:rPr lang="es-MX" sz="1800" dirty="0"/>
              <a:t>La fresa es un fruto de color rojo brillante, suculento y fragante que se obtiene de la planta que recibe su mismo nombre. </a:t>
            </a:r>
          </a:p>
          <a:p>
            <a:r>
              <a:rPr lang="es-MX" sz="1800" b="1" dirty="0"/>
              <a:t>Betabel: </a:t>
            </a:r>
            <a:r>
              <a:rPr lang="es-MX" sz="1800" dirty="0"/>
              <a:t>Perteneciente a la familia de las amarantáceas, el betabel posee un sabor muy dulce que se aprovecha para la obtención de azúcar y su pulpa para colorantes.</a:t>
            </a:r>
          </a:p>
          <a:p>
            <a:r>
              <a:rPr lang="es-MX" sz="1800" b="1" dirty="0"/>
              <a:t>Labial: </a:t>
            </a:r>
            <a:r>
              <a:rPr lang="es-MX" sz="1800" dirty="0"/>
              <a:t>Un pintalabios​, lápiz labial, lápiz o barra de labios, o simplemente labial, también conocido como carmín​, </a:t>
            </a:r>
            <a:r>
              <a:rPr lang="es-MX" sz="1800" dirty="0" err="1"/>
              <a:t>lípstic</a:t>
            </a:r>
            <a:r>
              <a:rPr lang="es-MX" sz="1800" dirty="0"/>
              <a:t>, es un producto cosmético que contiene pigmentos, aceites, ceras y emolientes que dan color y textura a los labios.</a:t>
            </a:r>
          </a:p>
          <a:p>
            <a:r>
              <a:rPr lang="es-MX" sz="1800" b="1" dirty="0" err="1"/>
              <a:t>Cosmeticos</a:t>
            </a:r>
            <a:r>
              <a:rPr lang="es-MX" sz="1800" b="1" dirty="0"/>
              <a:t>: </a:t>
            </a:r>
            <a:r>
              <a:rPr lang="es-MX" sz="1800" dirty="0"/>
              <a:t>Son productos que se aplican en el cuerpo para limpiarlo, hacerlo más atractivo o cambiar su apariencia.</a:t>
            </a:r>
          </a:p>
          <a:p>
            <a:r>
              <a:rPr lang="es-MX" sz="1800" b="1" dirty="0" err="1"/>
              <a:t>Quimicos</a:t>
            </a:r>
            <a:r>
              <a:rPr lang="es-MX" sz="1800" b="1" dirty="0"/>
              <a:t>: </a:t>
            </a:r>
            <a:r>
              <a:rPr lang="es-MX" sz="1800" dirty="0"/>
              <a:t>Estudian la composición de la materia y las propiedades que participan en su interacción, los productos resultantes, y la aplicación de estas propiedades en la vida del hombre como tal.</a:t>
            </a:r>
          </a:p>
          <a:p>
            <a:r>
              <a:rPr lang="es-MX" sz="1800" b="1" dirty="0"/>
              <a:t>Natural: </a:t>
            </a:r>
            <a:r>
              <a:rPr lang="es-MX" sz="1800" dirty="0"/>
              <a:t>es un adjetivo que se refiere a la Naturaleza. Puede referirse a: Persona nacida en un determinado lugar </a:t>
            </a:r>
          </a:p>
          <a:p>
            <a:r>
              <a:rPr lang="es-MX" sz="1800" b="1" dirty="0"/>
              <a:t>Colorantes: </a:t>
            </a:r>
            <a:r>
              <a:rPr lang="es-MX" sz="1800" dirty="0"/>
              <a:t>Sustancia soluble en agua, capaz de teñir y dar un nuevo color a un tejido, alimento, etc.; puede ser de origen natural o sintético.</a:t>
            </a:r>
          </a:p>
        </p:txBody>
      </p:sp>
    </p:spTree>
    <p:extLst>
      <p:ext uri="{BB962C8B-B14F-4D97-AF65-F5344CB8AC3E}">
        <p14:creationId xmlns:p14="http://schemas.microsoft.com/office/powerpoint/2010/main" val="1344343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14905F-EF5E-4DA6-A7E4-CDCE46FC7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Metodología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96E2A7-3098-4417-A140-F5ED3761F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1-. Primero fuimos a comprar el betabel y la vaselina</a:t>
            </a:r>
          </a:p>
          <a:p>
            <a:r>
              <a:rPr lang="es-MX" dirty="0"/>
              <a:t>2-. Después partimos el betabel para poder pasar a licuarla</a:t>
            </a:r>
          </a:p>
          <a:p>
            <a:r>
              <a:rPr lang="es-MX" dirty="0"/>
              <a:t>3-. Ya que lo licuamos el betabel lo pasamos a un plato para poder mezclarlo con la vaselina</a:t>
            </a:r>
          </a:p>
          <a:p>
            <a:r>
              <a:rPr lang="es-MX" dirty="0"/>
              <a:t>4-. Ya que se integro pasamos a envasarlo y dejarlo reposar para poder probarlo </a:t>
            </a:r>
          </a:p>
        </p:txBody>
      </p:sp>
    </p:spTree>
    <p:extLst>
      <p:ext uri="{BB962C8B-B14F-4D97-AF65-F5344CB8AC3E}">
        <p14:creationId xmlns:p14="http://schemas.microsoft.com/office/powerpoint/2010/main" val="2227444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</TotalTime>
  <Words>542</Words>
  <Application>Microsoft Office PowerPoint</Application>
  <PresentationFormat>Panorámica</PresentationFormat>
  <Paragraphs>31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</vt:lpstr>
      <vt:lpstr>Labial a base de frutas</vt:lpstr>
      <vt:lpstr>Antecedentes </vt:lpstr>
      <vt:lpstr>Planteamiento del problema </vt:lpstr>
      <vt:lpstr>Justificación </vt:lpstr>
      <vt:lpstr>Objetivo general </vt:lpstr>
      <vt:lpstr>Objetivos específicos </vt:lpstr>
      <vt:lpstr>Hipotesis </vt:lpstr>
      <vt:lpstr>Marco teórico </vt:lpstr>
      <vt:lpstr>Metodología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Labial a base de frutas</dc:title>
  <dc:creator>FERNANDO CARDENAS ANGULO</dc:creator>
  <cp:lastModifiedBy>FERNANDO CARDENAS ANGULO</cp:lastModifiedBy>
  <cp:revision>4</cp:revision>
  <dcterms:created xsi:type="dcterms:W3CDTF">2022-10-27T00:30:26Z</dcterms:created>
  <dcterms:modified xsi:type="dcterms:W3CDTF">2022-10-27T01:07:00Z</dcterms:modified>
</cp:coreProperties>
</file>