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019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888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567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5603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57043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860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6229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75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288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38072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0736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018F088-6C33-4569-9870-D7A2F29AAA14}" type="datetimeFigureOut">
              <a:rPr lang="es-MX" smtClean="0"/>
              <a:t>26/10/2022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B9B16B-16CB-4317-920A-457D7F3332A8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305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10945-E3F6-41F3-9751-F455CD0289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soccer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D676B7-93BF-4A6C-B8BA-F4DEBAB7B9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Antonio Edu Ibarra Acosta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4977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B1630A-EE83-4D58-92FB-DCAAF36AE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where</a:t>
            </a:r>
            <a:r>
              <a:rPr lang="es-MX" dirty="0"/>
              <a:t> </a:t>
            </a:r>
            <a:r>
              <a:rPr lang="es-MX" dirty="0" err="1"/>
              <a:t>was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 </a:t>
            </a:r>
            <a:r>
              <a:rPr lang="es-MX" dirty="0" err="1"/>
              <a:t>created</a:t>
            </a:r>
            <a:r>
              <a:rPr lang="es-MX" dirty="0"/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FFC531-42DC-4CAE-9BBF-3B7F43063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2,000 years ago to </a:t>
            </a:r>
            <a:r>
              <a:rPr lang="en-US" b="1" dirty="0"/>
              <a:t>ancient China</a:t>
            </a:r>
            <a:r>
              <a:rPr lang="en-US" dirty="0"/>
              <a:t>. Greece, Rome, and parts of Central America also claim to have started the sport; but it was England that transitioned soccer, or what the British and many other people around the world call “football,” into the game we know today.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E71A50-C1B3-4CD2-83BD-4E2680BB1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984" y="3909826"/>
            <a:ext cx="1924050" cy="238125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F135B47-4269-4A54-B393-C06FEBFA4A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829" y="413651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53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22281-2617-47AE-B4E4-5E3DF10F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it</a:t>
            </a:r>
            <a:r>
              <a:rPr lang="es-MX" dirty="0"/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0FA26C-5DEC-439A-8309-5ED906B2E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soccer consists of 11 men spread out on a field, the technical director is the one who decides how to accommodate them depending on the game that is expected</a:t>
            </a:r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7BA5B43-0E33-4CAD-A758-60BA4D2DB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7862" y="3239097"/>
            <a:ext cx="2210006" cy="333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4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E83FD-EA63-45CF-8C15-602E54A9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positions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8E977-FF1A-4B9A-AE68-187E0BA34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soccer there are 4 main positions: goalkeeper, defender, midfielder and forward.</a:t>
            </a:r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FB7465F-1E2B-4FB1-84DD-9B2704E4B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7701" y="3017516"/>
            <a:ext cx="5196597" cy="345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4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B67CD-E540-4652-A44D-5BA269575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best</a:t>
            </a:r>
            <a:r>
              <a:rPr lang="es-MX" dirty="0"/>
              <a:t> soccer </a:t>
            </a:r>
            <a:r>
              <a:rPr lang="es-MX" dirty="0" err="1"/>
              <a:t>team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DA23F7-9629-4E75-8A7C-F7AAAADC7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392019"/>
            <a:ext cx="10178322" cy="3593591"/>
          </a:xfrm>
        </p:spPr>
        <p:txBody>
          <a:bodyPr/>
          <a:lstStyle/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best</a:t>
            </a:r>
            <a:r>
              <a:rPr lang="es-MX" dirty="0"/>
              <a:t> soccer </a:t>
            </a:r>
            <a:r>
              <a:rPr lang="es-MX" dirty="0" err="1"/>
              <a:t>team</a:t>
            </a:r>
            <a:r>
              <a:rPr lang="es-MX" dirty="0"/>
              <a:t> </a:t>
            </a:r>
            <a:r>
              <a:rPr lang="es-MX" dirty="0" err="1"/>
              <a:t>arround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world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LAS PODEROSISIMAS CHIVAS RAYADAS DEL GUADALAJARA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A3BAB7-AA14-40AD-B892-7881210A2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325" y="3252024"/>
            <a:ext cx="5121350" cy="322359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434CB63-2B88-4642-9888-9BB9DBE88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678" y="3713414"/>
            <a:ext cx="2016136" cy="201613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7A9A859-C3D8-478B-BE4D-33B0AA66F0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8395" y="4237418"/>
            <a:ext cx="2424715" cy="149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8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3AE8841-5F22-4D7D-9A8D-BAD3EC20B2DA}"/>
              </a:ext>
            </a:extLst>
          </p:cNvPr>
          <p:cNvSpPr txBox="1"/>
          <p:nvPr/>
        </p:nvSpPr>
        <p:spPr>
          <a:xfrm>
            <a:off x="2173356" y="1100794"/>
            <a:ext cx="824285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8000" dirty="0" err="1">
                <a:latin typeface="Arial Black" panose="020B0A04020102020204" pitchFamily="34" charset="0"/>
              </a:rPr>
              <a:t>thanks</a:t>
            </a:r>
            <a:r>
              <a:rPr lang="es-MX" sz="8000" dirty="0">
                <a:latin typeface="Arial Black" panose="020B0A04020102020204" pitchFamily="34" charset="0"/>
              </a:rPr>
              <a:t> </a:t>
            </a:r>
            <a:r>
              <a:rPr lang="es-MX" sz="8000" dirty="0" err="1">
                <a:latin typeface="Arial Black" panose="020B0A04020102020204" pitchFamily="34" charset="0"/>
              </a:rPr>
              <a:t>for</a:t>
            </a:r>
            <a:r>
              <a:rPr lang="es-MX" sz="8000" dirty="0">
                <a:latin typeface="Arial Black" panose="020B0A04020102020204" pitchFamily="34" charset="0"/>
              </a:rPr>
              <a:t> </a:t>
            </a:r>
            <a:r>
              <a:rPr lang="es-MX" sz="8000" dirty="0" err="1">
                <a:latin typeface="Arial Black" panose="020B0A04020102020204" pitchFamily="34" charset="0"/>
              </a:rPr>
              <a:t>your</a:t>
            </a:r>
            <a:r>
              <a:rPr lang="es-MX" sz="8000" dirty="0">
                <a:latin typeface="Arial Black" panose="020B0A04020102020204" pitchFamily="34" charset="0"/>
              </a:rPr>
              <a:t> </a:t>
            </a:r>
            <a:r>
              <a:rPr lang="es-MX" sz="8000" dirty="0" err="1">
                <a:latin typeface="Arial Black" panose="020B0A04020102020204" pitchFamily="34" charset="0"/>
              </a:rPr>
              <a:t>attention</a:t>
            </a:r>
            <a:endParaRPr lang="es-MX" sz="8000" dirty="0">
              <a:latin typeface="Arial Black" panose="020B0A040201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C135EF2-37A3-4789-9057-1CDBE1C85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269" y="4012924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434399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18</TotalTime>
  <Words>137</Words>
  <Application>Microsoft Office PowerPoint</Application>
  <PresentationFormat>Panorámica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Gill Sans MT</vt:lpstr>
      <vt:lpstr>Impact</vt:lpstr>
      <vt:lpstr>Distintivo</vt:lpstr>
      <vt:lpstr>soccer</vt:lpstr>
      <vt:lpstr>where was it created?</vt:lpstr>
      <vt:lpstr>What is it?</vt:lpstr>
      <vt:lpstr>positions</vt:lpstr>
      <vt:lpstr>the best soccer team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soccer</dc:title>
  <dc:creator>Windows 10 pro</dc:creator>
  <cp:lastModifiedBy>Windows 10 pro</cp:lastModifiedBy>
  <cp:revision>2</cp:revision>
  <dcterms:created xsi:type="dcterms:W3CDTF">2022-10-26T23:15:53Z</dcterms:created>
  <dcterms:modified xsi:type="dcterms:W3CDTF">2022-10-26T23:34:13Z</dcterms:modified>
</cp:coreProperties>
</file>