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1330" y="5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9F69B-22B8-41FB-928D-0A2240A06284}" type="datetimeFigureOut">
              <a:rPr lang="es-MX" smtClean="0"/>
              <a:t>22/10/2022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80193-C5B0-4B48-A74D-6903054EC3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636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9F69B-22B8-41FB-928D-0A2240A06284}" type="datetimeFigureOut">
              <a:rPr lang="es-MX" smtClean="0"/>
              <a:t>22/10/2022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80193-C5B0-4B48-A74D-6903054EC3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53007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9F69B-22B8-41FB-928D-0A2240A06284}" type="datetimeFigureOut">
              <a:rPr lang="es-MX" smtClean="0"/>
              <a:t>22/10/2022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80193-C5B0-4B48-A74D-6903054EC3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0102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9F69B-22B8-41FB-928D-0A2240A06284}" type="datetimeFigureOut">
              <a:rPr lang="es-MX" smtClean="0"/>
              <a:t>22/10/2022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80193-C5B0-4B48-A74D-6903054EC3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62971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9F69B-22B8-41FB-928D-0A2240A06284}" type="datetimeFigureOut">
              <a:rPr lang="es-MX" smtClean="0"/>
              <a:t>22/10/2022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80193-C5B0-4B48-A74D-6903054EC3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9519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9F69B-22B8-41FB-928D-0A2240A06284}" type="datetimeFigureOut">
              <a:rPr lang="es-MX" smtClean="0"/>
              <a:t>22/10/2022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80193-C5B0-4B48-A74D-6903054EC3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12278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9F69B-22B8-41FB-928D-0A2240A06284}" type="datetimeFigureOut">
              <a:rPr lang="es-MX" smtClean="0"/>
              <a:t>22/10/2022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80193-C5B0-4B48-A74D-6903054EC3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5081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9F69B-22B8-41FB-928D-0A2240A06284}" type="datetimeFigureOut">
              <a:rPr lang="es-MX" smtClean="0"/>
              <a:t>22/10/2022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80193-C5B0-4B48-A74D-6903054EC3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58904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9F69B-22B8-41FB-928D-0A2240A06284}" type="datetimeFigureOut">
              <a:rPr lang="es-MX" smtClean="0"/>
              <a:t>22/10/2022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80193-C5B0-4B48-A74D-6903054EC3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7905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9F69B-22B8-41FB-928D-0A2240A06284}" type="datetimeFigureOut">
              <a:rPr lang="es-MX" smtClean="0"/>
              <a:t>22/10/2022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80193-C5B0-4B48-A74D-6903054EC3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77816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9F69B-22B8-41FB-928D-0A2240A06284}" type="datetimeFigureOut">
              <a:rPr lang="es-MX" smtClean="0"/>
              <a:t>22/10/2022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80193-C5B0-4B48-A74D-6903054EC3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136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9F69B-22B8-41FB-928D-0A2240A06284}" type="datetimeFigureOut">
              <a:rPr lang="es-MX" smtClean="0"/>
              <a:t>22/10/2022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80193-C5B0-4B48-A74D-6903054EC3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0694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/>
          <a:srcRect t="11877" r="9333" b="11773"/>
          <a:stretch/>
        </p:blipFill>
        <p:spPr>
          <a:xfrm rot="16200000">
            <a:off x="1704418" y="-1704415"/>
            <a:ext cx="6858000" cy="10266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1934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Chanel Elizondo</dc:creator>
  <cp:lastModifiedBy>Chanel Elizondo</cp:lastModifiedBy>
  <cp:revision>1</cp:revision>
  <dcterms:created xsi:type="dcterms:W3CDTF">2022-10-22T21:01:41Z</dcterms:created>
  <dcterms:modified xsi:type="dcterms:W3CDTF">2022-10-22T21:01:57Z</dcterms:modified>
</cp:coreProperties>
</file>