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934" y="8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9D380-27C3-4A0B-B032-D372758648DD}" type="datetimeFigureOut">
              <a:rPr lang="es-MX" smtClean="0"/>
              <a:t>22/10/2022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02E0C-2147-4036-BCB1-47288537532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72945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9D380-27C3-4A0B-B032-D372758648DD}" type="datetimeFigureOut">
              <a:rPr lang="es-MX" smtClean="0"/>
              <a:t>22/10/2022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02E0C-2147-4036-BCB1-47288537532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44470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9D380-27C3-4A0B-B032-D372758648DD}" type="datetimeFigureOut">
              <a:rPr lang="es-MX" smtClean="0"/>
              <a:t>22/10/2022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02E0C-2147-4036-BCB1-47288537532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8223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9D380-27C3-4A0B-B032-D372758648DD}" type="datetimeFigureOut">
              <a:rPr lang="es-MX" smtClean="0"/>
              <a:t>22/10/2022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02E0C-2147-4036-BCB1-47288537532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35291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9D380-27C3-4A0B-B032-D372758648DD}" type="datetimeFigureOut">
              <a:rPr lang="es-MX" smtClean="0"/>
              <a:t>22/10/2022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02E0C-2147-4036-BCB1-47288537532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21606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9D380-27C3-4A0B-B032-D372758648DD}" type="datetimeFigureOut">
              <a:rPr lang="es-MX" smtClean="0"/>
              <a:t>22/10/2022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02E0C-2147-4036-BCB1-47288537532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1955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9D380-27C3-4A0B-B032-D372758648DD}" type="datetimeFigureOut">
              <a:rPr lang="es-MX" smtClean="0"/>
              <a:t>22/10/2022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02E0C-2147-4036-BCB1-47288537532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6408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9D380-27C3-4A0B-B032-D372758648DD}" type="datetimeFigureOut">
              <a:rPr lang="es-MX" smtClean="0"/>
              <a:t>22/10/2022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02E0C-2147-4036-BCB1-47288537532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6822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9D380-27C3-4A0B-B032-D372758648DD}" type="datetimeFigureOut">
              <a:rPr lang="es-MX" smtClean="0"/>
              <a:t>22/10/2022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02E0C-2147-4036-BCB1-47288537532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9167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9D380-27C3-4A0B-B032-D372758648DD}" type="datetimeFigureOut">
              <a:rPr lang="es-MX" smtClean="0"/>
              <a:t>22/10/2022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02E0C-2147-4036-BCB1-47288537532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6135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9D380-27C3-4A0B-B032-D372758648DD}" type="datetimeFigureOut">
              <a:rPr lang="es-MX" smtClean="0"/>
              <a:t>22/10/2022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02E0C-2147-4036-BCB1-47288537532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290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9D380-27C3-4A0B-B032-D372758648DD}" type="datetimeFigureOut">
              <a:rPr lang="es-MX" smtClean="0"/>
              <a:t>22/10/2022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02E0C-2147-4036-BCB1-47288537532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10787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6889" t="9700" b="16900"/>
          <a:stretch/>
        </p:blipFill>
        <p:spPr>
          <a:xfrm rot="16200000">
            <a:off x="2649226" y="-2649226"/>
            <a:ext cx="6751320" cy="1204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832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t="11491" b="16631"/>
          <a:stretch/>
        </p:blipFill>
        <p:spPr>
          <a:xfrm>
            <a:off x="-1" y="0"/>
            <a:ext cx="53669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3826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Panorámica</PresentationFormat>
  <Paragraphs>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Chanel Elizondo</dc:creator>
  <cp:lastModifiedBy>Chanel Elizondo</cp:lastModifiedBy>
  <cp:revision>1</cp:revision>
  <dcterms:created xsi:type="dcterms:W3CDTF">2022-10-22T20:56:40Z</dcterms:created>
  <dcterms:modified xsi:type="dcterms:W3CDTF">2022-10-22T21:00:11Z</dcterms:modified>
</cp:coreProperties>
</file>