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A3C27C-97AA-3842-1500-1853EA9D64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Rueda de la vida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EE3077-F39B-9299-48CC-72C72036B9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Por: Luis Ignacio rivera </a:t>
            </a:r>
            <a:r>
              <a:rPr lang="es-MX" dirty="0" err="1"/>
              <a:t>luque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52498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8DAD24-450A-4041-8FE7-D6EB8BC9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finanzas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CCE94E-E7E7-4E39-4C4B-03C689998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¿Tienes </a:t>
            </a:r>
            <a:r>
              <a:rPr lang="es-MX" dirty="0" err="1"/>
              <a:t>habitos</a:t>
            </a:r>
            <a:r>
              <a:rPr lang="es-MX" dirty="0"/>
              <a:t> de ahorro?</a:t>
            </a:r>
          </a:p>
          <a:p>
            <a:r>
              <a:rPr lang="es-MX" dirty="0"/>
              <a:t>La verdad que no caliento el dinero cuando </a:t>
            </a:r>
            <a:r>
              <a:rPr lang="es-MX" dirty="0" err="1"/>
              <a:t>fium</a:t>
            </a:r>
            <a:r>
              <a:rPr lang="es-MX" dirty="0"/>
              <a:t> ya lo gaste</a:t>
            </a:r>
          </a:p>
          <a:p>
            <a:r>
              <a:rPr lang="es-MX" dirty="0"/>
              <a:t>¿Deudas?</a:t>
            </a:r>
          </a:p>
          <a:p>
            <a:r>
              <a:rPr lang="es-MX" dirty="0"/>
              <a:t>No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1929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CD9CA3-F037-0251-8961-90BF6B7FB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Establecer metas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9EF70A-6E28-E17D-B513-807BB9DFB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Corto plazo: Comer saludable</a:t>
            </a:r>
          </a:p>
          <a:p>
            <a:r>
              <a:rPr lang="es-MX" dirty="0"/>
              <a:t>Mediano plazo: tener buenas calificaciones</a:t>
            </a:r>
          </a:p>
          <a:p>
            <a:r>
              <a:rPr lang="es-MX" dirty="0"/>
              <a:t>Largo plazo: Llegar a 3ro de prepa, comprar un carro una camioneta lobo Ford raptor y ya mantenerme yo solo</a:t>
            </a:r>
          </a:p>
        </p:txBody>
      </p:sp>
    </p:spTree>
    <p:extLst>
      <p:ext uri="{BB962C8B-B14F-4D97-AF65-F5344CB8AC3E}">
        <p14:creationId xmlns:p14="http://schemas.microsoft.com/office/powerpoint/2010/main" val="2620846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8E59C-A934-8E09-ED25-9DB4411E3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Crecimento</a:t>
            </a:r>
            <a:r>
              <a:rPr lang="es-MX" dirty="0"/>
              <a:t> personal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AA1DB1-E18B-A040-3867-C036C2C26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¿Has aprendido cosas nuevas continuamente?</a:t>
            </a:r>
          </a:p>
          <a:p>
            <a:r>
              <a:rPr lang="es-MX" dirty="0"/>
              <a:t>Hay algunas cosas como en deportes</a:t>
            </a:r>
          </a:p>
          <a:p>
            <a:r>
              <a:rPr lang="es-MX" dirty="0"/>
              <a:t>¿Les dedicas tiempo a tu desarrolla personal?</a:t>
            </a:r>
          </a:p>
          <a:p>
            <a:r>
              <a:rPr lang="es-MX" dirty="0"/>
              <a:t>Si me importa mucho y me cuido y mi higiene para mi mismo</a:t>
            </a:r>
          </a:p>
        </p:txBody>
      </p:sp>
    </p:spTree>
    <p:extLst>
      <p:ext uri="{BB962C8B-B14F-4D97-AF65-F5344CB8AC3E}">
        <p14:creationId xmlns:p14="http://schemas.microsoft.com/office/powerpoint/2010/main" val="187340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AFB4E8-0C9A-350F-65F9-669B2A758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Negocios-estudios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E99D9C-5F5D-7D38-74FD-DBA37DD56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¿Tienes algún habito de estudio?</a:t>
            </a:r>
          </a:p>
          <a:p>
            <a:r>
              <a:rPr lang="es-MX" dirty="0"/>
              <a:t>No </a:t>
            </a:r>
          </a:p>
          <a:p>
            <a:r>
              <a:rPr lang="es-MX" dirty="0"/>
              <a:t>¿Cuál es la profesión que te gusta?</a:t>
            </a:r>
          </a:p>
          <a:p>
            <a:r>
              <a:rPr lang="es-MX" dirty="0"/>
              <a:t>La agricultura mu gusta verlo mucho y </a:t>
            </a:r>
            <a:r>
              <a:rPr lang="es-MX" dirty="0" err="1"/>
              <a:t>verel</a:t>
            </a:r>
            <a:r>
              <a:rPr lang="es-MX" dirty="0"/>
              <a:t> proceso</a:t>
            </a:r>
          </a:p>
          <a:p>
            <a:r>
              <a:rPr lang="es-MX" dirty="0"/>
              <a:t>¿Qué se podría hacer para alcanzar esa meta?</a:t>
            </a:r>
          </a:p>
          <a:p>
            <a:r>
              <a:rPr lang="es-MX" dirty="0"/>
              <a:t>Dedicar tiempo y constancia</a:t>
            </a:r>
          </a:p>
          <a:p>
            <a:r>
              <a:rPr lang="es-MX" dirty="0"/>
              <a:t>¿disfrutas de tu estudio?</a:t>
            </a:r>
          </a:p>
          <a:p>
            <a:r>
              <a:rPr lang="es-MX" dirty="0"/>
              <a:t>Casi no tanto ya que no me gusta </a:t>
            </a:r>
            <a:r>
              <a:rPr lang="es-MX" dirty="0" err="1"/>
              <a:t>inei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70469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8307A4-4A47-FAFE-F0AF-78F12C47F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Familia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F9FA29-196B-B964-0360-50B49372E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¿Tienes buena comunicación?</a:t>
            </a:r>
          </a:p>
          <a:p>
            <a:r>
              <a:rPr lang="es-MX" dirty="0"/>
              <a:t>Si soy muy comunicativo y me gusta hablar y contar lo que hice en mi </a:t>
            </a:r>
            <a:r>
              <a:rPr lang="es-MX" dirty="0" err="1"/>
              <a:t>dia</a:t>
            </a:r>
            <a:r>
              <a:rPr lang="es-MX" dirty="0"/>
              <a:t> y mi familia también</a:t>
            </a:r>
          </a:p>
        </p:txBody>
      </p:sp>
    </p:spTree>
    <p:extLst>
      <p:ext uri="{BB962C8B-B14F-4D97-AF65-F5344CB8AC3E}">
        <p14:creationId xmlns:p14="http://schemas.microsoft.com/office/powerpoint/2010/main" val="1685902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91FE00-4AE3-0381-1B17-5F6BAF6BB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42043"/>
            <a:ext cx="10178322" cy="1492132"/>
          </a:xfrm>
        </p:spPr>
        <p:txBody>
          <a:bodyPr/>
          <a:lstStyle/>
          <a:p>
            <a:r>
              <a:rPr lang="es-MX" dirty="0"/>
              <a:t>Salud física y mental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FD8410-F679-BE83-3613-44CCEFD0E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/>
              <a:t>¿Cómo te sientes físicamente y mentalmente?</a:t>
            </a:r>
          </a:p>
          <a:p>
            <a:r>
              <a:rPr lang="es-ES" dirty="0"/>
              <a:t>Bien y sano</a:t>
            </a:r>
          </a:p>
          <a:p>
            <a:r>
              <a:rPr lang="es-ES" dirty="0"/>
              <a:t>¿Qué haces para cuidar tu salud metal?</a:t>
            </a:r>
          </a:p>
          <a:p>
            <a:pPr marL="0" indent="0">
              <a:buNone/>
            </a:pPr>
            <a:r>
              <a:rPr lang="es-ES" dirty="0"/>
              <a:t>tranquilizarme</a:t>
            </a:r>
          </a:p>
          <a:p>
            <a:r>
              <a:rPr lang="es-ES" dirty="0"/>
              <a:t>¿Qué haces para cuidad tu salud física?</a:t>
            </a:r>
          </a:p>
          <a:p>
            <a:r>
              <a:rPr lang="es-ES" dirty="0"/>
              <a:t>Hacer ejercicio</a:t>
            </a:r>
          </a:p>
          <a:p>
            <a:r>
              <a:rPr lang="es-ES" dirty="0"/>
              <a:t>¿Realizar algún deporte o ejercicio?</a:t>
            </a:r>
          </a:p>
          <a:p>
            <a:r>
              <a:rPr lang="es-ES" dirty="0"/>
              <a:t>basquetbol</a:t>
            </a:r>
          </a:p>
          <a:p>
            <a:r>
              <a:rPr lang="es-ES" dirty="0"/>
              <a:t>¿Con que regularidad realizas deporte?</a:t>
            </a:r>
          </a:p>
          <a:p>
            <a:r>
              <a:rPr lang="es-ES" dirty="0"/>
              <a:t>Si </a:t>
            </a:r>
          </a:p>
          <a:p>
            <a:r>
              <a:rPr lang="es-ES" dirty="0"/>
              <a:t>¿Comes saludablemente?</a:t>
            </a:r>
          </a:p>
          <a:p>
            <a:r>
              <a:rPr lang="es-ES" dirty="0"/>
              <a:t>A veces soy mu </a:t>
            </a:r>
            <a:r>
              <a:rPr lang="es-ES" dirty="0" err="1"/>
              <a:t>chiquion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6421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E058AD-47AB-DB41-830B-5751F4055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amigos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1F4E8F-290E-1C18-16BC-8559314AC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¿Tienes un grupo amplio de amigos o eres mas selectivo?</a:t>
            </a:r>
          </a:p>
          <a:p>
            <a:r>
              <a:rPr lang="es-MX" dirty="0"/>
              <a:t>Si tengo un grupo amplio</a:t>
            </a:r>
          </a:p>
          <a:p>
            <a:r>
              <a:rPr lang="es-MX" dirty="0"/>
              <a:t>¿Qué rasgos o características tienen tus amistades?</a:t>
            </a:r>
          </a:p>
          <a:p>
            <a:r>
              <a:rPr lang="es-MX" dirty="0"/>
              <a:t>Tenemos mucho en común y no reímos mucho </a:t>
            </a:r>
          </a:p>
        </p:txBody>
      </p:sp>
    </p:spTree>
    <p:extLst>
      <p:ext uri="{BB962C8B-B14F-4D97-AF65-F5344CB8AC3E}">
        <p14:creationId xmlns:p14="http://schemas.microsoft.com/office/powerpoint/2010/main" val="1659024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B8524-8984-9A4F-BBC1-048A745E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recreativo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2FE050-39BD-2F66-6961-FF50F155D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¿Disfrutas de los deportes o de algún pasa tiempo?</a:t>
            </a:r>
          </a:p>
          <a:p>
            <a:r>
              <a:rPr lang="es-MX" dirty="0"/>
              <a:t>Si me relaja y despejo mi mente</a:t>
            </a:r>
          </a:p>
          <a:p>
            <a:r>
              <a:rPr lang="es-MX" dirty="0"/>
              <a:t>¿Cómo me relajo?</a:t>
            </a:r>
          </a:p>
          <a:p>
            <a:r>
              <a:rPr lang="es-MX" dirty="0"/>
              <a:t>Haciendo ejercicio</a:t>
            </a:r>
          </a:p>
          <a:p>
            <a:r>
              <a:rPr lang="es-MX" dirty="0"/>
              <a:t>¿te diviertes seguido?</a:t>
            </a:r>
          </a:p>
          <a:p>
            <a:r>
              <a:rPr lang="es-MX" dirty="0"/>
              <a:t>Si la verdad me rio mucho y me la paso bien</a:t>
            </a:r>
          </a:p>
        </p:txBody>
      </p:sp>
    </p:spTree>
    <p:extLst>
      <p:ext uri="{BB962C8B-B14F-4D97-AF65-F5344CB8AC3E}">
        <p14:creationId xmlns:p14="http://schemas.microsoft.com/office/powerpoint/2010/main" val="513214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03FF5-8BBB-FAD0-3F64-1B1E5BED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amor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9B081-BC76-3382-30DF-BDF57A4DF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¿Cómo te lo demuestran?</a:t>
            </a:r>
          </a:p>
          <a:p>
            <a:r>
              <a:rPr lang="es-MX" dirty="0"/>
              <a:t>Con abrazos y palabras y besos</a:t>
            </a:r>
          </a:p>
          <a:p>
            <a:r>
              <a:rPr lang="es-MX" dirty="0"/>
              <a:t>¿Cómo lo </a:t>
            </a:r>
            <a:r>
              <a:rPr lang="es-MX" dirty="0" err="1"/>
              <a:t>desmuestras</a:t>
            </a:r>
            <a:r>
              <a:rPr lang="es-MX" dirty="0"/>
              <a:t>?</a:t>
            </a:r>
          </a:p>
          <a:p>
            <a:r>
              <a:rPr lang="es-MX" dirty="0"/>
              <a:t>Igual con besos y abrazos</a:t>
            </a:r>
          </a:p>
        </p:txBody>
      </p:sp>
    </p:spTree>
    <p:extLst>
      <p:ext uri="{BB962C8B-B14F-4D97-AF65-F5344CB8AC3E}">
        <p14:creationId xmlns:p14="http://schemas.microsoft.com/office/powerpoint/2010/main" val="758640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E20EC-03C9-6674-C3A4-37A96E27D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contribución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D5497A-3B26-334E-FB02-3A812E13C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¿Realizas alguna actividad en beneficio a la sociedad?</a:t>
            </a:r>
          </a:p>
          <a:p>
            <a:r>
              <a:rPr lang="es-MX" dirty="0"/>
              <a:t>No mucho que recuerde o si ayudo mas o menos</a:t>
            </a:r>
          </a:p>
        </p:txBody>
      </p:sp>
    </p:spTree>
    <p:extLst>
      <p:ext uri="{BB962C8B-B14F-4D97-AF65-F5344CB8AC3E}">
        <p14:creationId xmlns:p14="http://schemas.microsoft.com/office/powerpoint/2010/main" val="3028270155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19</TotalTime>
  <Words>369</Words>
  <Application>Microsoft Office PowerPoint</Application>
  <PresentationFormat>Panorámica</PresentationFormat>
  <Paragraphs>61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Impact</vt:lpstr>
      <vt:lpstr>Distintivo</vt:lpstr>
      <vt:lpstr>Rueda de la vida</vt:lpstr>
      <vt:lpstr>Crecimento personal</vt:lpstr>
      <vt:lpstr>Negocios-estudios</vt:lpstr>
      <vt:lpstr>Familia</vt:lpstr>
      <vt:lpstr>Salud física y mental</vt:lpstr>
      <vt:lpstr>amigos</vt:lpstr>
      <vt:lpstr>recreativo</vt:lpstr>
      <vt:lpstr>amor</vt:lpstr>
      <vt:lpstr>contribución</vt:lpstr>
      <vt:lpstr>finanzas</vt:lpstr>
      <vt:lpstr>Establecer metas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Rueda de la vida</dc:title>
  <dc:creator>Luis Ignacio</dc:creator>
  <cp:lastModifiedBy>Luis Ignacio</cp:lastModifiedBy>
  <cp:revision>1</cp:revision>
  <dcterms:created xsi:type="dcterms:W3CDTF">2022-10-07T05:08:17Z</dcterms:created>
  <dcterms:modified xsi:type="dcterms:W3CDTF">2022-10-07T05:27:40Z</dcterms:modified>
</cp:coreProperties>
</file>