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552F41-D685-4D0B-961A-D272C29B0516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ED6805-DB91-4417-8E7F-744A486BE8F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470025"/>
          </a:xfrm>
        </p:spPr>
        <p:txBody>
          <a:bodyPr/>
          <a:lstStyle/>
          <a:p>
            <a:r>
              <a:rPr lang="es-MX" dirty="0" smtClean="0"/>
              <a:t>MIS METAS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DE: JESUS FERNANDO GARCIA ROMERO</a:t>
            </a:r>
          </a:p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PROFESOR: LARISSA LOPEZ LUNA 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6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METAS A CORTO PLAZO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1.- No reprobar</a:t>
            </a:r>
          </a:p>
          <a:p>
            <a:r>
              <a:rPr lang="es-MX" dirty="0" smtClean="0"/>
              <a:t>2.-ir  a competir </a:t>
            </a:r>
          </a:p>
          <a:p>
            <a:r>
              <a:rPr lang="es-MX" dirty="0" smtClean="0"/>
              <a:t>3.- ganar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53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MEDIANO PLAZO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1.- Entrar a la prepa</a:t>
            </a:r>
          </a:p>
          <a:p>
            <a:r>
              <a:rPr lang="es-MX" dirty="0" smtClean="0"/>
              <a:t>2.-Crecer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481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LARGO PLAZO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1.- Entrar a la universidad</a:t>
            </a:r>
          </a:p>
          <a:p>
            <a:r>
              <a:rPr lang="es-MX" dirty="0" smtClean="0"/>
              <a:t>2.- Tener un trabajo estable</a:t>
            </a:r>
          </a:p>
          <a:p>
            <a:r>
              <a:rPr lang="es-MX" dirty="0" smtClean="0"/>
              <a:t>3.-Ganar buen dinero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463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Que es la rueda de la vida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rueda de la vida es el legado espiritual de esta extraordinaria mujer que, al reconciliarnos con la muerte, nos </a:t>
            </a:r>
            <a:r>
              <a:rPr lang="es-MX" dirty="0" smtClean="0"/>
              <a:t>enseña </a:t>
            </a:r>
            <a:r>
              <a:rPr lang="es-MX" dirty="0"/>
              <a:t>amar la vida. Elisabeth K bler-Ross supo desde muy joven que </a:t>
            </a:r>
            <a:r>
              <a:rPr lang="es-MX"/>
              <a:t>su </a:t>
            </a:r>
            <a:r>
              <a:rPr lang="es-MX" smtClean="0"/>
              <a:t>misión </a:t>
            </a:r>
            <a:r>
              <a:rPr lang="es-MX" dirty="0"/>
              <a:t>era aliviar el sufrimiento humano, y ese compromiso la llev al cuidado de enfermos terminales.</a:t>
            </a:r>
          </a:p>
        </p:txBody>
      </p:sp>
    </p:spTree>
    <p:extLst>
      <p:ext uri="{BB962C8B-B14F-4D97-AF65-F5344CB8AC3E}">
        <p14:creationId xmlns:p14="http://schemas.microsoft.com/office/powerpoint/2010/main" val="121513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120</Words>
  <Application>Microsoft Office PowerPoint</Application>
  <PresentationFormat>Presentación en pantalla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MIS METAS </vt:lpstr>
      <vt:lpstr>METAS A CORTO PLAZO</vt:lpstr>
      <vt:lpstr>MEDIANO PLAZO</vt:lpstr>
      <vt:lpstr>LARGO PLAZO</vt:lpstr>
      <vt:lpstr>Que es la rueda de la vida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2022-10-07T23:13:20Z</dcterms:created>
  <dcterms:modified xsi:type="dcterms:W3CDTF">2022-10-08T00:08:09Z</dcterms:modified>
</cp:coreProperties>
</file>