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08893" y="2207944"/>
            <a:ext cx="8915399" cy="840758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Cultura Emprendedora con Acentuación en Ventas</a:t>
            </a:r>
            <a:endParaRPr lang="es-MX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76601" y="5391334"/>
            <a:ext cx="8915399" cy="695959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 err="1"/>
              <a:t>Mte</a:t>
            </a:r>
            <a:r>
              <a:rPr lang="es-MX" sz="3600" b="1" dirty="0"/>
              <a:t>. Glendy Guadalupe Aispuro Ruíz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276601" y="6345672"/>
            <a:ext cx="8915399" cy="4470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MX" sz="2000" b="1" dirty="0"/>
              <a:t>Martes 24 de agosto de agosto de 2022.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76600" y="3235814"/>
            <a:ext cx="8915399" cy="1548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MX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“Desarrollo de Emprendedores</a:t>
            </a:r>
            <a:r>
              <a:rPr lang="es-MX" sz="4400" dirty="0"/>
              <a:t>”</a:t>
            </a:r>
          </a:p>
        </p:txBody>
      </p:sp>
      <p:pic>
        <p:nvPicPr>
          <p:cNvPr id="8" name="image1.png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PicPr preferRelativeResize="0"/>
          <p:nvPr/>
        </p:nvPicPr>
        <p:blipFill>
          <a:blip r:embed="rId2" cstate="print"/>
          <a:stretch>
            <a:fillRect/>
          </a:stretch>
        </p:blipFill>
        <p:spPr>
          <a:xfrm>
            <a:off x="4114800" y="352697"/>
            <a:ext cx="3840480" cy="1321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5084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03450" y="237205"/>
            <a:ext cx="8915399" cy="820070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/>
              <a:t>Actividad 1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14413" y="1591265"/>
            <a:ext cx="11081793" cy="443071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MX" sz="3600" dirty="0">
                <a:solidFill>
                  <a:schemeClr val="tx1"/>
                </a:solidFill>
              </a:rPr>
              <a:t>¿El espíritu emprendedor es algo innato o es algo que se puede aprender o fomentar? </a:t>
            </a:r>
          </a:p>
          <a:p>
            <a:pPr algn="just"/>
            <a:r>
              <a:rPr lang="es-MX" sz="3600" b="1" dirty="0">
                <a:solidFill>
                  <a:schemeClr val="tx1"/>
                </a:solidFill>
              </a:rPr>
              <a:t>Se puede fomentar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Platiquemos sobre algún emprendedor (a), ya sea en la historia, en la actualidad, o de tu país o de cualquier lugar del mundo, ciudad o localidad (el qué o la que consideres sea un ejemplo a seguir), ¿porqué lo consideras emprendedor (a).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Realizar un escrito sobre el emprendedor o emprendedora que es tu ejemplo a seguir.</a:t>
            </a:r>
          </a:p>
        </p:txBody>
      </p:sp>
    </p:spTree>
    <p:extLst>
      <p:ext uri="{BB962C8B-B14F-4D97-AF65-F5344CB8AC3E}">
        <p14:creationId xmlns:p14="http://schemas.microsoft.com/office/powerpoint/2010/main" val="1494282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3126" y="222916"/>
            <a:ext cx="8915399" cy="87722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/>
              <a:t>Actividad 2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0891" y="1609588"/>
            <a:ext cx="11497764" cy="4686709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s-MX" sz="3600" dirty="0">
                <a:solidFill>
                  <a:schemeClr val="tx1"/>
                </a:solidFill>
              </a:rPr>
              <a:t>¿Qué características supones deba tener un emprendedor (a)¿</a:t>
            </a:r>
          </a:p>
          <a:p>
            <a:pPr algn="just"/>
            <a:r>
              <a:rPr lang="es-MX" sz="3600" b="1" dirty="0">
                <a:solidFill>
                  <a:schemeClr val="tx1"/>
                </a:solidFill>
              </a:rPr>
              <a:t>Asertividad, actitud, ser intuitivo, activo, innovador, negociador.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¿Analízate y describe qué características de emprendedor (a) consideras tener? </a:t>
            </a:r>
          </a:p>
          <a:p>
            <a:pPr algn="just"/>
            <a:r>
              <a:rPr lang="es-MX" sz="3600" b="1" dirty="0">
                <a:solidFill>
                  <a:schemeClr val="tx1"/>
                </a:solidFill>
              </a:rPr>
              <a:t>Ser capaz de negociar y ser muy intuitivo.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¿Alguna vez tú, algún familiar, vecino o amigo ha intentado emprender un negocio, cuál fue, les funcionó o actualmente les funciona?</a:t>
            </a:r>
          </a:p>
          <a:p>
            <a:pPr algn="just"/>
            <a:r>
              <a:rPr lang="es-MX" sz="3600" b="1" dirty="0">
                <a:solidFill>
                  <a:schemeClr val="tx1"/>
                </a:solidFill>
              </a:rPr>
              <a:t>Si, no funcionó.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Realizar un escrito sobre las características de emprendedor que consideras tener y la historia de la persona que realizó el emprendimiento.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916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3126" y="222916"/>
            <a:ext cx="8915399" cy="87722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/>
              <a:t>Actividad 3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5875" y="1557337"/>
            <a:ext cx="10629900" cy="384333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3600" b="1" dirty="0">
                <a:solidFill>
                  <a:schemeClr val="tx1"/>
                </a:solidFill>
              </a:rPr>
              <a:t>Realiza un escrito sobre un emprendimiento que te gustaría realizar en un futuro próximo.</a:t>
            </a:r>
          </a:p>
          <a:p>
            <a:pPr algn="just"/>
            <a:endParaRPr lang="es-MX" sz="3600" b="1" dirty="0">
              <a:solidFill>
                <a:schemeClr val="tx1"/>
              </a:solidFill>
            </a:endParaRP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¿Qué pasos seguirías, cómo lo llevarías a cabo, en qué lugar, sería un producto o un servicio, con qué recursos, porqué elegiste este emprendimiento?</a:t>
            </a: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328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3126" y="222916"/>
            <a:ext cx="8915399" cy="87722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/>
              <a:t>Actividad 4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5875" y="1557337"/>
            <a:ext cx="10629900" cy="3843337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es-MX" sz="3600" dirty="0">
                <a:solidFill>
                  <a:schemeClr val="tx1"/>
                </a:solidFill>
              </a:rPr>
              <a:t>¿Te consideras Asertivo y porqué?</a:t>
            </a: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Si, suelo tener la voluntad de presentar ideas si estoy convencido de ellas con facilidad.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¿Es fácil o complicado para ti trabajar en equipo y porqué?</a:t>
            </a: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No, es bastante fácil, no tengo problema en aceptar aportaciones de los demás integrantes siempre y cuando tengan un buen respaldo y propósito porque </a:t>
            </a:r>
            <a:r>
              <a:rPr lang="es-MX" sz="3600">
                <a:solidFill>
                  <a:schemeClr val="tx1"/>
                </a:solidFill>
              </a:rPr>
              <a:t>entiendo que yo no se todo.  </a:t>
            </a:r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¿Es fácil comunicarte con los demás?</a:t>
            </a: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Si</a:t>
            </a: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Realizar un escrito dando una respuesta por cada pregunta.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689265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403</TotalTime>
  <Words>360</Words>
  <Application>Microsoft Office PowerPoint</Application>
  <PresentationFormat>Panorámica</PresentationFormat>
  <Paragraphs>44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Espiral</vt:lpstr>
      <vt:lpstr>Cultura Emprendedora con Acentuación en Ventas</vt:lpstr>
      <vt:lpstr>Actividad 1</vt:lpstr>
      <vt:lpstr>Actividad 2</vt:lpstr>
      <vt:lpstr>Actividad 3</vt:lpstr>
      <vt:lpstr>Actividad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Actividades Materia “Desarrollo de Emprendedores”</dc:title>
  <dc:creator>Glendy Guadalupe Aispuro Ruiz</dc:creator>
  <cp:lastModifiedBy>Sachi Fonseca</cp:lastModifiedBy>
  <cp:revision>33</cp:revision>
  <dcterms:created xsi:type="dcterms:W3CDTF">2020-04-19T23:31:35Z</dcterms:created>
  <dcterms:modified xsi:type="dcterms:W3CDTF">2022-10-06T01:42:20Z</dcterms:modified>
</cp:coreProperties>
</file>