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37A80D6E-AC65-487C-96F2-456AC61FE994}" type="datetimeFigureOut">
              <a:rPr lang="es-MX" smtClean="0"/>
              <a:t>02/10/2022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2572596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A80D6E-AC65-487C-96F2-456AC61FE994}" type="datetimeFigureOut">
              <a:rPr lang="es-MX" smtClean="0"/>
              <a:t>02/10/2022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1887134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A80D6E-AC65-487C-96F2-456AC61FE994}" type="datetimeFigureOut">
              <a:rPr lang="es-MX" smtClean="0"/>
              <a:t>02/10/2022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1716515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7A80D6E-AC65-487C-96F2-456AC61FE994}" type="datetimeFigureOut">
              <a:rPr lang="es-MX" smtClean="0"/>
              <a:t>02/10/2022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2197800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A80D6E-AC65-487C-96F2-456AC61FE994}" type="datetimeFigureOut">
              <a:rPr lang="es-MX" smtClean="0"/>
              <a:t>02/10/2022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3492699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37A80D6E-AC65-487C-96F2-456AC61FE994}" type="datetimeFigureOut">
              <a:rPr lang="es-MX" smtClean="0"/>
              <a:t>02/10/2022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319587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37A80D6E-AC65-487C-96F2-456AC61FE994}" type="datetimeFigureOut">
              <a:rPr lang="es-MX" smtClean="0"/>
              <a:t>02/10/2022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122795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37A80D6E-AC65-487C-96F2-456AC61FE994}" type="datetimeFigureOut">
              <a:rPr lang="es-MX" smtClean="0"/>
              <a:t>02/10/2022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395603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A80D6E-AC65-487C-96F2-456AC61FE994}" type="datetimeFigureOut">
              <a:rPr lang="es-MX" smtClean="0"/>
              <a:t>02/10/2022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3863955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A80D6E-AC65-487C-96F2-456AC61FE994}" type="datetimeFigureOut">
              <a:rPr lang="es-MX" smtClean="0"/>
              <a:t>02/10/2022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1873143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A80D6E-AC65-487C-96F2-456AC61FE994}" type="datetimeFigureOut">
              <a:rPr lang="es-MX" smtClean="0"/>
              <a:t>02/10/2022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0061E0-C035-49EA-BE60-3B53BCF1427F}" type="slidenum">
              <a:rPr lang="es-MX" smtClean="0"/>
              <a:t>‹Nº›</a:t>
            </a:fld>
            <a:endParaRPr lang="es-MX"/>
          </a:p>
        </p:txBody>
      </p:sp>
    </p:spTree>
    <p:extLst>
      <p:ext uri="{BB962C8B-B14F-4D97-AF65-F5344CB8AC3E}">
        <p14:creationId xmlns:p14="http://schemas.microsoft.com/office/powerpoint/2010/main" val="1263981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80D6E-AC65-487C-96F2-456AC61FE994}" type="datetimeFigureOut">
              <a:rPr lang="es-MX" smtClean="0"/>
              <a:t>02/10/2022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0061E0-C035-49EA-BE60-3B53BCF1427F}" type="slidenum">
              <a:rPr lang="es-MX" smtClean="0"/>
              <a:t>‹Nº›</a:t>
            </a:fld>
            <a:endParaRPr lang="es-MX"/>
          </a:p>
        </p:txBody>
      </p:sp>
    </p:spTree>
    <p:extLst>
      <p:ext uri="{BB962C8B-B14F-4D97-AF65-F5344CB8AC3E}">
        <p14:creationId xmlns:p14="http://schemas.microsoft.com/office/powerpoint/2010/main" val="3761220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831874" y="0"/>
            <a:ext cx="1449977" cy="6858000"/>
          </a:xfrm>
          <a:prstGeom prst="rect">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4"/>
          <p:cNvSpPr/>
          <p:nvPr/>
        </p:nvSpPr>
        <p:spPr>
          <a:xfrm>
            <a:off x="3918857" y="0"/>
            <a:ext cx="1489166" cy="6858000"/>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p:cNvSpPr>
            <a:spLocks noGrp="1"/>
          </p:cNvSpPr>
          <p:nvPr>
            <p:ph type="ctrTitle"/>
          </p:nvPr>
        </p:nvSpPr>
        <p:spPr/>
        <p:txBody>
          <a:bodyPr>
            <a:normAutofit/>
          </a:bodyPr>
          <a:lstStyle/>
          <a:p>
            <a:r>
              <a:rPr lang="es-MX" sz="9600" dirty="0" smtClean="0">
                <a:latin typeface="Arial Black" panose="020B0A04020102020204" pitchFamily="34" charset="0"/>
              </a:rPr>
              <a:t>poverty</a:t>
            </a:r>
            <a:endParaRPr lang="es-MX" sz="9600" dirty="0">
              <a:latin typeface="Arial Black" panose="020B0A04020102020204" pitchFamily="34" charset="0"/>
            </a:endParaRPr>
          </a:p>
        </p:txBody>
      </p:sp>
      <p:sp>
        <p:nvSpPr>
          <p:cNvPr id="3" name="Subtítulo 2"/>
          <p:cNvSpPr>
            <a:spLocks noGrp="1"/>
          </p:cNvSpPr>
          <p:nvPr>
            <p:ph type="subTitle" idx="1"/>
          </p:nvPr>
        </p:nvSpPr>
        <p:spPr/>
        <p:txBody>
          <a:bodyPr/>
          <a:lstStyle/>
          <a:p>
            <a:r>
              <a:rPr lang="es-MX" dirty="0" smtClean="0"/>
              <a:t>Paola,Barush,Arantza,Maria,Guillermo,Bryan</a:t>
            </a:r>
            <a:endParaRPr lang="es-MX" dirty="0"/>
          </a:p>
        </p:txBody>
      </p:sp>
      <p:sp>
        <p:nvSpPr>
          <p:cNvPr id="4" name="Rectángulo 3"/>
          <p:cNvSpPr/>
          <p:nvPr/>
        </p:nvSpPr>
        <p:spPr>
          <a:xfrm>
            <a:off x="1071154" y="-17008"/>
            <a:ext cx="1436914" cy="685800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Rectángulo 6"/>
          <p:cNvSpPr/>
          <p:nvPr/>
        </p:nvSpPr>
        <p:spPr>
          <a:xfrm>
            <a:off x="9692640" y="0"/>
            <a:ext cx="1449977" cy="685800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278714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rma libre 9"/>
          <p:cNvSpPr/>
          <p:nvPr/>
        </p:nvSpPr>
        <p:spPr>
          <a:xfrm>
            <a:off x="-87034" y="-87598"/>
            <a:ext cx="5144645" cy="1929508"/>
          </a:xfrm>
          <a:custGeom>
            <a:avLst/>
            <a:gdLst>
              <a:gd name="connsiteX0" fmla="*/ 73971 w 5144645"/>
              <a:gd name="connsiteY0" fmla="*/ 1929461 h 1929508"/>
              <a:gd name="connsiteX1" fmla="*/ 740177 w 5144645"/>
              <a:gd name="connsiteY1" fmla="*/ 1237129 h 1929508"/>
              <a:gd name="connsiteX2" fmla="*/ 1667640 w 5144645"/>
              <a:gd name="connsiteY2" fmla="*/ 1759644 h 1929508"/>
              <a:gd name="connsiteX3" fmla="*/ 2921674 w 5144645"/>
              <a:gd name="connsiteY3" fmla="*/ 832181 h 1929508"/>
              <a:gd name="connsiteX4" fmla="*/ 3600943 w 5144645"/>
              <a:gd name="connsiteY4" fmla="*/ 1263255 h 1929508"/>
              <a:gd name="connsiteX5" fmla="*/ 4345525 w 5144645"/>
              <a:gd name="connsiteY5" fmla="*/ 296604 h 1929508"/>
              <a:gd name="connsiteX6" fmla="*/ 5129297 w 5144645"/>
              <a:gd name="connsiteY6" fmla="*/ 610112 h 1929508"/>
              <a:gd name="connsiteX7" fmla="*/ 4789663 w 5144645"/>
              <a:gd name="connsiteY7" fmla="*/ 48409 h 1929508"/>
              <a:gd name="connsiteX8" fmla="*/ 3888325 w 5144645"/>
              <a:gd name="connsiteY8" fmla="*/ 100661 h 1929508"/>
              <a:gd name="connsiteX9" fmla="*/ 3627068 w 5144645"/>
              <a:gd name="connsiteY9" fmla="*/ 675427 h 1929508"/>
              <a:gd name="connsiteX10" fmla="*/ 2960863 w 5144645"/>
              <a:gd name="connsiteY10" fmla="*/ 231289 h 1929508"/>
              <a:gd name="connsiteX11" fmla="*/ 1798268 w 5144645"/>
              <a:gd name="connsiteY11" fmla="*/ 1171815 h 1929508"/>
              <a:gd name="connsiteX12" fmla="*/ 805491 w 5144645"/>
              <a:gd name="connsiteY12" fmla="*/ 649301 h 1929508"/>
              <a:gd name="connsiteX13" fmla="*/ 100097 w 5144645"/>
              <a:gd name="connsiteY13" fmla="*/ 1197941 h 1929508"/>
              <a:gd name="connsiteX14" fmla="*/ 73971 w 5144645"/>
              <a:gd name="connsiteY14" fmla="*/ 1929461 h 1929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144645" h="1929508">
                <a:moveTo>
                  <a:pt x="73971" y="1929461"/>
                </a:moveTo>
                <a:cubicBezTo>
                  <a:pt x="180651" y="1935992"/>
                  <a:pt x="474566" y="1265432"/>
                  <a:pt x="740177" y="1237129"/>
                </a:cubicBezTo>
                <a:cubicBezTo>
                  <a:pt x="1005788" y="1208826"/>
                  <a:pt x="1304057" y="1827135"/>
                  <a:pt x="1667640" y="1759644"/>
                </a:cubicBezTo>
                <a:cubicBezTo>
                  <a:pt x="2031223" y="1692153"/>
                  <a:pt x="2599457" y="914912"/>
                  <a:pt x="2921674" y="832181"/>
                </a:cubicBezTo>
                <a:cubicBezTo>
                  <a:pt x="3243891" y="749450"/>
                  <a:pt x="3363634" y="1352518"/>
                  <a:pt x="3600943" y="1263255"/>
                </a:cubicBezTo>
                <a:cubicBezTo>
                  <a:pt x="3838252" y="1173992"/>
                  <a:pt x="4090799" y="405461"/>
                  <a:pt x="4345525" y="296604"/>
                </a:cubicBezTo>
                <a:cubicBezTo>
                  <a:pt x="4600251" y="187747"/>
                  <a:pt x="5055274" y="651478"/>
                  <a:pt x="5129297" y="610112"/>
                </a:cubicBezTo>
                <a:cubicBezTo>
                  <a:pt x="5203320" y="568746"/>
                  <a:pt x="4996492" y="133317"/>
                  <a:pt x="4789663" y="48409"/>
                </a:cubicBezTo>
                <a:cubicBezTo>
                  <a:pt x="4582834" y="-36499"/>
                  <a:pt x="4082091" y="-3842"/>
                  <a:pt x="3888325" y="100661"/>
                </a:cubicBezTo>
                <a:cubicBezTo>
                  <a:pt x="3694559" y="205164"/>
                  <a:pt x="3781645" y="653656"/>
                  <a:pt x="3627068" y="675427"/>
                </a:cubicBezTo>
                <a:cubicBezTo>
                  <a:pt x="3472491" y="697198"/>
                  <a:pt x="3265663" y="148558"/>
                  <a:pt x="2960863" y="231289"/>
                </a:cubicBezTo>
                <a:cubicBezTo>
                  <a:pt x="2656063" y="314020"/>
                  <a:pt x="2157497" y="1102146"/>
                  <a:pt x="1798268" y="1171815"/>
                </a:cubicBezTo>
                <a:cubicBezTo>
                  <a:pt x="1439039" y="1241484"/>
                  <a:pt x="1088519" y="644947"/>
                  <a:pt x="805491" y="649301"/>
                </a:cubicBezTo>
                <a:cubicBezTo>
                  <a:pt x="522463" y="653655"/>
                  <a:pt x="224194" y="988935"/>
                  <a:pt x="100097" y="1197941"/>
                </a:cubicBezTo>
                <a:cubicBezTo>
                  <a:pt x="-24000" y="1406947"/>
                  <a:pt x="-32709" y="1922930"/>
                  <a:pt x="73971" y="1929461"/>
                </a:cubicBezTo>
                <a:close/>
              </a:path>
            </a:pathLst>
          </a:cu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orma libre 8"/>
          <p:cNvSpPr/>
          <p:nvPr/>
        </p:nvSpPr>
        <p:spPr>
          <a:xfrm>
            <a:off x="2560882" y="626898"/>
            <a:ext cx="9634625" cy="6329165"/>
          </a:xfrm>
          <a:custGeom>
            <a:avLst/>
            <a:gdLst>
              <a:gd name="connsiteX0" fmla="*/ 12501 w 9634625"/>
              <a:gd name="connsiteY0" fmla="*/ 6178851 h 6329165"/>
              <a:gd name="connsiteX1" fmla="*/ 1122844 w 9634625"/>
              <a:gd name="connsiteY1" fmla="*/ 4964005 h 6329165"/>
              <a:gd name="connsiteX2" fmla="*/ 2403004 w 9634625"/>
              <a:gd name="connsiteY2" fmla="*/ 5290576 h 6329165"/>
              <a:gd name="connsiteX3" fmla="*/ 2873267 w 9634625"/>
              <a:gd name="connsiteY3" fmla="*/ 4075731 h 6329165"/>
              <a:gd name="connsiteX4" fmla="*/ 4479998 w 9634625"/>
              <a:gd name="connsiteY4" fmla="*/ 4376176 h 6329165"/>
              <a:gd name="connsiteX5" fmla="*/ 4728192 w 9634625"/>
              <a:gd name="connsiteY5" fmla="*/ 2939262 h 6329165"/>
              <a:gd name="connsiteX6" fmla="*/ 6530867 w 9634625"/>
              <a:gd name="connsiteY6" fmla="*/ 2704131 h 6329165"/>
              <a:gd name="connsiteX7" fmla="*/ 6883564 w 9634625"/>
              <a:gd name="connsiteY7" fmla="*/ 1241091 h 6329165"/>
              <a:gd name="connsiteX8" fmla="*/ 8581735 w 9634625"/>
              <a:gd name="connsiteY8" fmla="*/ 2050988 h 6329165"/>
              <a:gd name="connsiteX9" fmla="*/ 9352444 w 9634625"/>
              <a:gd name="connsiteY9" fmla="*/ 119 h 6329165"/>
              <a:gd name="connsiteX10" fmla="*/ 9626764 w 9634625"/>
              <a:gd name="connsiteY10" fmla="*/ 1959548 h 6329165"/>
              <a:gd name="connsiteX11" fmla="*/ 9091187 w 9634625"/>
              <a:gd name="connsiteY11" fmla="*/ 3187456 h 6329165"/>
              <a:gd name="connsiteX12" fmla="*/ 7693461 w 9634625"/>
              <a:gd name="connsiteY12" fmla="*/ 2495125 h 6329165"/>
              <a:gd name="connsiteX13" fmla="*/ 6948878 w 9634625"/>
              <a:gd name="connsiteY13" fmla="*/ 4206359 h 6329165"/>
              <a:gd name="connsiteX14" fmla="*/ 5511964 w 9634625"/>
              <a:gd name="connsiteY14" fmla="*/ 3683845 h 6329165"/>
              <a:gd name="connsiteX15" fmla="*/ 5067827 w 9634625"/>
              <a:gd name="connsiteY15" fmla="*/ 5251388 h 6329165"/>
              <a:gd name="connsiteX16" fmla="*/ 3461095 w 9634625"/>
              <a:gd name="connsiteY16" fmla="*/ 4911753 h 6329165"/>
              <a:gd name="connsiteX17" fmla="*/ 2938581 w 9634625"/>
              <a:gd name="connsiteY17" fmla="*/ 5917593 h 6329165"/>
              <a:gd name="connsiteX18" fmla="*/ 1553918 w 9634625"/>
              <a:gd name="connsiteY18" fmla="*/ 5591022 h 6329165"/>
              <a:gd name="connsiteX19" fmla="*/ 587267 w 9634625"/>
              <a:gd name="connsiteY19" fmla="*/ 6244165 h 6329165"/>
              <a:gd name="connsiteX20" fmla="*/ 12501 w 9634625"/>
              <a:gd name="connsiteY20" fmla="*/ 6178851 h 6329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634625" h="6329165">
                <a:moveTo>
                  <a:pt x="12501" y="6178851"/>
                </a:moveTo>
                <a:cubicBezTo>
                  <a:pt x="101764" y="5965491"/>
                  <a:pt x="724427" y="5112051"/>
                  <a:pt x="1122844" y="4964005"/>
                </a:cubicBezTo>
                <a:cubicBezTo>
                  <a:pt x="1521261" y="4815959"/>
                  <a:pt x="2111267" y="5438622"/>
                  <a:pt x="2403004" y="5290576"/>
                </a:cubicBezTo>
                <a:cubicBezTo>
                  <a:pt x="2694741" y="5142530"/>
                  <a:pt x="2527101" y="4228131"/>
                  <a:pt x="2873267" y="4075731"/>
                </a:cubicBezTo>
                <a:cubicBezTo>
                  <a:pt x="3219433" y="3923331"/>
                  <a:pt x="4170844" y="4565588"/>
                  <a:pt x="4479998" y="4376176"/>
                </a:cubicBezTo>
                <a:cubicBezTo>
                  <a:pt x="4789152" y="4186764"/>
                  <a:pt x="4386381" y="3217936"/>
                  <a:pt x="4728192" y="2939262"/>
                </a:cubicBezTo>
                <a:cubicBezTo>
                  <a:pt x="5070003" y="2660588"/>
                  <a:pt x="6171638" y="2987159"/>
                  <a:pt x="6530867" y="2704131"/>
                </a:cubicBezTo>
                <a:cubicBezTo>
                  <a:pt x="6890096" y="2421102"/>
                  <a:pt x="6541753" y="1349948"/>
                  <a:pt x="6883564" y="1241091"/>
                </a:cubicBezTo>
                <a:cubicBezTo>
                  <a:pt x="7225375" y="1132234"/>
                  <a:pt x="8170255" y="2257817"/>
                  <a:pt x="8581735" y="2050988"/>
                </a:cubicBezTo>
                <a:cubicBezTo>
                  <a:pt x="8993215" y="1844159"/>
                  <a:pt x="9178273" y="15359"/>
                  <a:pt x="9352444" y="119"/>
                </a:cubicBezTo>
                <a:cubicBezTo>
                  <a:pt x="9526615" y="-15121"/>
                  <a:pt x="9670307" y="1428325"/>
                  <a:pt x="9626764" y="1959548"/>
                </a:cubicBezTo>
                <a:cubicBezTo>
                  <a:pt x="9583221" y="2490771"/>
                  <a:pt x="9413404" y="3098193"/>
                  <a:pt x="9091187" y="3187456"/>
                </a:cubicBezTo>
                <a:cubicBezTo>
                  <a:pt x="8768970" y="3276719"/>
                  <a:pt x="8050513" y="2325308"/>
                  <a:pt x="7693461" y="2495125"/>
                </a:cubicBezTo>
                <a:cubicBezTo>
                  <a:pt x="7336410" y="2664942"/>
                  <a:pt x="7312461" y="4008239"/>
                  <a:pt x="6948878" y="4206359"/>
                </a:cubicBezTo>
                <a:cubicBezTo>
                  <a:pt x="6585295" y="4404479"/>
                  <a:pt x="5825473" y="3509673"/>
                  <a:pt x="5511964" y="3683845"/>
                </a:cubicBezTo>
                <a:cubicBezTo>
                  <a:pt x="5198455" y="3858017"/>
                  <a:pt x="5409639" y="5046737"/>
                  <a:pt x="5067827" y="5251388"/>
                </a:cubicBezTo>
                <a:cubicBezTo>
                  <a:pt x="4726016" y="5456039"/>
                  <a:pt x="3815969" y="4800719"/>
                  <a:pt x="3461095" y="4911753"/>
                </a:cubicBezTo>
                <a:cubicBezTo>
                  <a:pt x="3106221" y="5022787"/>
                  <a:pt x="3256444" y="5804381"/>
                  <a:pt x="2938581" y="5917593"/>
                </a:cubicBezTo>
                <a:cubicBezTo>
                  <a:pt x="2620718" y="6030804"/>
                  <a:pt x="1945804" y="5536593"/>
                  <a:pt x="1553918" y="5591022"/>
                </a:cubicBezTo>
                <a:cubicBezTo>
                  <a:pt x="1162032" y="5645451"/>
                  <a:pt x="841993" y="6144016"/>
                  <a:pt x="587267" y="6244165"/>
                </a:cubicBezTo>
                <a:cubicBezTo>
                  <a:pt x="332541" y="6344314"/>
                  <a:pt x="-76762" y="6392211"/>
                  <a:pt x="12501" y="6178851"/>
                </a:cubicBezTo>
                <a:close/>
              </a:path>
            </a:pathLst>
          </a:cu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Forma libre 7"/>
          <p:cNvSpPr/>
          <p:nvPr/>
        </p:nvSpPr>
        <p:spPr>
          <a:xfrm>
            <a:off x="-97444" y="-19776"/>
            <a:ext cx="9234060" cy="5393371"/>
          </a:xfrm>
          <a:custGeom>
            <a:avLst/>
            <a:gdLst>
              <a:gd name="connsiteX0" fmla="*/ 110507 w 9234060"/>
              <a:gd name="connsiteY0" fmla="*/ 4539525 h 5393371"/>
              <a:gd name="connsiteX1" fmla="*/ 1051033 w 9234060"/>
              <a:gd name="connsiteY1" fmla="*/ 3154862 h 5393371"/>
              <a:gd name="connsiteX2" fmla="*/ 2213627 w 9234060"/>
              <a:gd name="connsiteY2" fmla="*/ 3794942 h 5393371"/>
              <a:gd name="connsiteX3" fmla="*/ 2814518 w 9234060"/>
              <a:gd name="connsiteY3" fmla="*/ 2358027 h 5393371"/>
              <a:gd name="connsiteX4" fmla="*/ 4212244 w 9234060"/>
              <a:gd name="connsiteY4" fmla="*/ 3102610 h 5393371"/>
              <a:gd name="connsiteX5" fmla="*/ 4525753 w 9234060"/>
              <a:gd name="connsiteY5" fmla="*/ 1456690 h 5393371"/>
              <a:gd name="connsiteX6" fmla="*/ 6119421 w 9234060"/>
              <a:gd name="connsiteY6" fmla="*/ 2188210 h 5393371"/>
              <a:gd name="connsiteX7" fmla="*/ 6524370 w 9234060"/>
              <a:gd name="connsiteY7" fmla="*/ 450850 h 5393371"/>
              <a:gd name="connsiteX8" fmla="*/ 7569398 w 9234060"/>
              <a:gd name="connsiteY8" fmla="*/ 437787 h 5393371"/>
              <a:gd name="connsiteX9" fmla="*/ 8118038 w 9234060"/>
              <a:gd name="connsiteY9" fmla="*/ 45902 h 5393371"/>
              <a:gd name="connsiteX10" fmla="*/ 9123878 w 9234060"/>
              <a:gd name="connsiteY10" fmla="*/ 72027 h 5393371"/>
              <a:gd name="connsiteX11" fmla="*/ 9097753 w 9234060"/>
              <a:gd name="connsiteY11" fmla="*/ 620667 h 5393371"/>
              <a:gd name="connsiteX12" fmla="*/ 8144164 w 9234060"/>
              <a:gd name="connsiteY12" fmla="*/ 921113 h 5393371"/>
              <a:gd name="connsiteX13" fmla="*/ 7229764 w 9234060"/>
              <a:gd name="connsiteY13" fmla="*/ 881925 h 5393371"/>
              <a:gd name="connsiteX14" fmla="*/ 6681124 w 9234060"/>
              <a:gd name="connsiteY14" fmla="*/ 2762976 h 5393371"/>
              <a:gd name="connsiteX15" fmla="*/ 5244210 w 9234060"/>
              <a:gd name="connsiteY15" fmla="*/ 2475593 h 5393371"/>
              <a:gd name="connsiteX16" fmla="*/ 4878450 w 9234060"/>
              <a:gd name="connsiteY16" fmla="*/ 4017010 h 5393371"/>
              <a:gd name="connsiteX17" fmla="*/ 3363158 w 9234060"/>
              <a:gd name="connsiteY17" fmla="*/ 3559810 h 5393371"/>
              <a:gd name="connsiteX18" fmla="*/ 2710015 w 9234060"/>
              <a:gd name="connsiteY18" fmla="*/ 4813845 h 5393371"/>
              <a:gd name="connsiteX19" fmla="*/ 1286164 w 9234060"/>
              <a:gd name="connsiteY19" fmla="*/ 4160702 h 5393371"/>
              <a:gd name="connsiteX20" fmla="*/ 149695 w 9234060"/>
              <a:gd name="connsiteY20" fmla="*/ 5388610 h 5393371"/>
              <a:gd name="connsiteX21" fmla="*/ 110507 w 9234060"/>
              <a:gd name="connsiteY21" fmla="*/ 4539525 h 5393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234060" h="5393371">
                <a:moveTo>
                  <a:pt x="110507" y="4539525"/>
                </a:moveTo>
                <a:cubicBezTo>
                  <a:pt x="260730" y="4167234"/>
                  <a:pt x="700513" y="3278959"/>
                  <a:pt x="1051033" y="3154862"/>
                </a:cubicBezTo>
                <a:cubicBezTo>
                  <a:pt x="1401553" y="3030765"/>
                  <a:pt x="1919713" y="3927748"/>
                  <a:pt x="2213627" y="3794942"/>
                </a:cubicBezTo>
                <a:cubicBezTo>
                  <a:pt x="2507541" y="3662136"/>
                  <a:pt x="2481415" y="2473416"/>
                  <a:pt x="2814518" y="2358027"/>
                </a:cubicBezTo>
                <a:cubicBezTo>
                  <a:pt x="3147621" y="2242638"/>
                  <a:pt x="3927038" y="3252833"/>
                  <a:pt x="4212244" y="3102610"/>
                </a:cubicBezTo>
                <a:cubicBezTo>
                  <a:pt x="4497450" y="2952387"/>
                  <a:pt x="4207890" y="1609090"/>
                  <a:pt x="4525753" y="1456690"/>
                </a:cubicBezTo>
                <a:cubicBezTo>
                  <a:pt x="4843616" y="1304290"/>
                  <a:pt x="5786318" y="2355850"/>
                  <a:pt x="6119421" y="2188210"/>
                </a:cubicBezTo>
                <a:cubicBezTo>
                  <a:pt x="6452524" y="2020570"/>
                  <a:pt x="6282707" y="742587"/>
                  <a:pt x="6524370" y="450850"/>
                </a:cubicBezTo>
                <a:cubicBezTo>
                  <a:pt x="6766033" y="159113"/>
                  <a:pt x="7303787" y="505278"/>
                  <a:pt x="7569398" y="437787"/>
                </a:cubicBezTo>
                <a:cubicBezTo>
                  <a:pt x="7835009" y="370296"/>
                  <a:pt x="7858958" y="106862"/>
                  <a:pt x="8118038" y="45902"/>
                </a:cubicBezTo>
                <a:cubicBezTo>
                  <a:pt x="8377118" y="-15058"/>
                  <a:pt x="8960592" y="-23767"/>
                  <a:pt x="9123878" y="72027"/>
                </a:cubicBezTo>
                <a:cubicBezTo>
                  <a:pt x="9287164" y="167821"/>
                  <a:pt x="9261039" y="479153"/>
                  <a:pt x="9097753" y="620667"/>
                </a:cubicBezTo>
                <a:cubicBezTo>
                  <a:pt x="8934467" y="762181"/>
                  <a:pt x="8455496" y="877570"/>
                  <a:pt x="8144164" y="921113"/>
                </a:cubicBezTo>
                <a:cubicBezTo>
                  <a:pt x="7832833" y="964656"/>
                  <a:pt x="7473604" y="574948"/>
                  <a:pt x="7229764" y="881925"/>
                </a:cubicBezTo>
                <a:cubicBezTo>
                  <a:pt x="6985924" y="1188902"/>
                  <a:pt x="7012050" y="2497365"/>
                  <a:pt x="6681124" y="2762976"/>
                </a:cubicBezTo>
                <a:cubicBezTo>
                  <a:pt x="6350198" y="3028587"/>
                  <a:pt x="5544656" y="2266587"/>
                  <a:pt x="5244210" y="2475593"/>
                </a:cubicBezTo>
                <a:cubicBezTo>
                  <a:pt x="4943764" y="2684599"/>
                  <a:pt x="5191958" y="3836307"/>
                  <a:pt x="4878450" y="4017010"/>
                </a:cubicBezTo>
                <a:cubicBezTo>
                  <a:pt x="4564942" y="4197713"/>
                  <a:pt x="3724564" y="3427004"/>
                  <a:pt x="3363158" y="3559810"/>
                </a:cubicBezTo>
                <a:cubicBezTo>
                  <a:pt x="3001752" y="3692616"/>
                  <a:pt x="3056181" y="4713696"/>
                  <a:pt x="2710015" y="4813845"/>
                </a:cubicBezTo>
                <a:cubicBezTo>
                  <a:pt x="2363849" y="4913994"/>
                  <a:pt x="1712884" y="4064908"/>
                  <a:pt x="1286164" y="4160702"/>
                </a:cubicBezTo>
                <a:cubicBezTo>
                  <a:pt x="859444" y="4256496"/>
                  <a:pt x="345638" y="5327650"/>
                  <a:pt x="149695" y="5388610"/>
                </a:cubicBezTo>
                <a:cubicBezTo>
                  <a:pt x="-46248" y="5449570"/>
                  <a:pt x="-39716" y="4911816"/>
                  <a:pt x="110507" y="4539525"/>
                </a:cubicBezTo>
                <a:close/>
              </a:path>
            </a:pathLst>
          </a:cu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Título 3"/>
          <p:cNvSpPr>
            <a:spLocks noGrp="1"/>
          </p:cNvSpPr>
          <p:nvPr>
            <p:ph type="title"/>
          </p:nvPr>
        </p:nvSpPr>
        <p:spPr/>
        <p:txBody>
          <a:bodyPr>
            <a:noAutofit/>
          </a:bodyPr>
          <a:lstStyle/>
          <a:p>
            <a:r>
              <a:rPr lang="es-MX" sz="6000" dirty="0" smtClean="0">
                <a:latin typeface="Arial Black" panose="020B0A04020102020204" pitchFamily="34" charset="0"/>
              </a:rPr>
              <a:t>what is poverty?</a:t>
            </a:r>
            <a:endParaRPr lang="es-MX" sz="6000" dirty="0">
              <a:latin typeface="Arial Black" panose="020B0A04020102020204" pitchFamily="34" charset="0"/>
            </a:endParaRPr>
          </a:p>
        </p:txBody>
      </p:sp>
      <p:sp>
        <p:nvSpPr>
          <p:cNvPr id="6" name="Marcador de texto 5"/>
          <p:cNvSpPr>
            <a:spLocks noGrp="1"/>
          </p:cNvSpPr>
          <p:nvPr>
            <p:ph type="body" sz="half" idx="2"/>
          </p:nvPr>
        </p:nvSpPr>
        <p:spPr>
          <a:ln>
            <a:solidFill>
              <a:schemeClr val="bg1"/>
            </a:solidFill>
          </a:ln>
        </p:spPr>
        <p:txBody>
          <a:bodyPr>
            <a:normAutofit/>
          </a:bodyPr>
          <a:lstStyle/>
          <a:p>
            <a:r>
              <a:rPr lang="en-US" sz="2800" dirty="0" smtClean="0">
                <a:latin typeface="Bahnschrift SemiBold SemiConden" panose="020B0502040204020203" pitchFamily="34" charset="0"/>
              </a:rPr>
              <a:t>Poverty is a situation in which it is not possible to satisfy the basic physical and psychological needs of a person, due to lack of resources such as food, housing, education, health care, drinking water or electricity.</a:t>
            </a:r>
            <a:endParaRPr lang="es-MX" sz="2800" dirty="0">
              <a:latin typeface="Bahnschrift SemiBold SemiConden" panose="020B0502040204020203" pitchFamily="34" charset="0"/>
            </a:endParaRPr>
          </a:p>
        </p:txBody>
      </p:sp>
      <p:pic>
        <p:nvPicPr>
          <p:cNvPr id="1026" name="Picture 2" descr="Diez datos sobre la pobreza y la desigualdad en el mundo"/>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0951" r="10951"/>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1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rma libre 12"/>
          <p:cNvSpPr/>
          <p:nvPr/>
        </p:nvSpPr>
        <p:spPr>
          <a:xfrm>
            <a:off x="766273" y="3448490"/>
            <a:ext cx="11534866" cy="3520360"/>
          </a:xfrm>
          <a:custGeom>
            <a:avLst/>
            <a:gdLst>
              <a:gd name="connsiteX0" fmla="*/ 4436 w 11534866"/>
              <a:gd name="connsiteY0" fmla="*/ 3422573 h 3520360"/>
              <a:gd name="connsiteX1" fmla="*/ 1114778 w 11534866"/>
              <a:gd name="connsiteY1" fmla="*/ 2377544 h 3520360"/>
              <a:gd name="connsiteX2" fmla="*/ 3361590 w 11534866"/>
              <a:gd name="connsiteY2" fmla="*/ 2638801 h 3520360"/>
              <a:gd name="connsiteX3" fmla="*/ 4289053 w 11534866"/>
              <a:gd name="connsiteY3" fmla="*/ 1463144 h 3520360"/>
              <a:gd name="connsiteX4" fmla="*/ 6157041 w 11534866"/>
              <a:gd name="connsiteY4" fmla="*/ 2103224 h 3520360"/>
              <a:gd name="connsiteX5" fmla="*/ 6718744 w 11534866"/>
              <a:gd name="connsiteY5" fmla="*/ 875316 h 3520360"/>
              <a:gd name="connsiteX6" fmla="*/ 8351601 w 11534866"/>
              <a:gd name="connsiteY6" fmla="*/ 1345579 h 3520360"/>
              <a:gd name="connsiteX7" fmla="*/ 9344378 w 11534866"/>
              <a:gd name="connsiteY7" fmla="*/ 104 h 3520360"/>
              <a:gd name="connsiteX8" fmla="*/ 10611476 w 11534866"/>
              <a:gd name="connsiteY8" fmla="*/ 1423956 h 3520360"/>
              <a:gd name="connsiteX9" fmla="*/ 11421373 w 11534866"/>
              <a:gd name="connsiteY9" fmla="*/ 209110 h 3520360"/>
              <a:gd name="connsiteX10" fmla="*/ 11342996 w 11534866"/>
              <a:gd name="connsiteY10" fmla="*/ 2952310 h 3520360"/>
              <a:gd name="connsiteX11" fmla="*/ 9710138 w 11534866"/>
              <a:gd name="connsiteY11" fmla="*/ 1646024 h 3520360"/>
              <a:gd name="connsiteX12" fmla="*/ 8861053 w 11534866"/>
              <a:gd name="connsiteY12" fmla="*/ 2612676 h 3520360"/>
              <a:gd name="connsiteX13" fmla="*/ 7345761 w 11534866"/>
              <a:gd name="connsiteY13" fmla="*/ 1881156 h 3520360"/>
              <a:gd name="connsiteX14" fmla="*/ 6679556 w 11534866"/>
              <a:gd name="connsiteY14" fmla="*/ 3082939 h 3520360"/>
              <a:gd name="connsiteX15" fmla="*/ 4746253 w 11534866"/>
              <a:gd name="connsiteY15" fmla="*/ 2508173 h 3520360"/>
              <a:gd name="connsiteX16" fmla="*/ 3897167 w 11534866"/>
              <a:gd name="connsiteY16" fmla="*/ 3344196 h 3520360"/>
              <a:gd name="connsiteX17" fmla="*/ 1650356 w 11534866"/>
              <a:gd name="connsiteY17" fmla="*/ 3056813 h 3520360"/>
              <a:gd name="connsiteX18" fmla="*/ 762081 w 11534866"/>
              <a:gd name="connsiteY18" fmla="*/ 3435636 h 3520360"/>
              <a:gd name="connsiteX19" fmla="*/ 4436 w 11534866"/>
              <a:gd name="connsiteY19" fmla="*/ 3422573 h 3520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1534866" h="3520360">
                <a:moveTo>
                  <a:pt x="4436" y="3422573"/>
                </a:moveTo>
                <a:cubicBezTo>
                  <a:pt x="63219" y="3246224"/>
                  <a:pt x="555252" y="2508173"/>
                  <a:pt x="1114778" y="2377544"/>
                </a:cubicBezTo>
                <a:cubicBezTo>
                  <a:pt x="1674304" y="2246915"/>
                  <a:pt x="2832544" y="2791201"/>
                  <a:pt x="3361590" y="2638801"/>
                </a:cubicBezTo>
                <a:cubicBezTo>
                  <a:pt x="3890636" y="2486401"/>
                  <a:pt x="3823145" y="1552407"/>
                  <a:pt x="4289053" y="1463144"/>
                </a:cubicBezTo>
                <a:cubicBezTo>
                  <a:pt x="4754961" y="1373881"/>
                  <a:pt x="5752093" y="2201195"/>
                  <a:pt x="6157041" y="2103224"/>
                </a:cubicBezTo>
                <a:cubicBezTo>
                  <a:pt x="6561990" y="2005253"/>
                  <a:pt x="6352984" y="1001590"/>
                  <a:pt x="6718744" y="875316"/>
                </a:cubicBezTo>
                <a:cubicBezTo>
                  <a:pt x="7084504" y="749042"/>
                  <a:pt x="7913995" y="1491448"/>
                  <a:pt x="8351601" y="1345579"/>
                </a:cubicBezTo>
                <a:cubicBezTo>
                  <a:pt x="8789207" y="1199710"/>
                  <a:pt x="8967732" y="-12959"/>
                  <a:pt x="9344378" y="104"/>
                </a:cubicBezTo>
                <a:cubicBezTo>
                  <a:pt x="9721024" y="13167"/>
                  <a:pt x="10265310" y="1389122"/>
                  <a:pt x="10611476" y="1423956"/>
                </a:cubicBezTo>
                <a:cubicBezTo>
                  <a:pt x="10957642" y="1458790"/>
                  <a:pt x="11299453" y="-45616"/>
                  <a:pt x="11421373" y="209110"/>
                </a:cubicBezTo>
                <a:cubicBezTo>
                  <a:pt x="11543293" y="463836"/>
                  <a:pt x="11628202" y="2712824"/>
                  <a:pt x="11342996" y="2952310"/>
                </a:cubicBezTo>
                <a:cubicBezTo>
                  <a:pt x="11057790" y="3191796"/>
                  <a:pt x="10123795" y="1702630"/>
                  <a:pt x="9710138" y="1646024"/>
                </a:cubicBezTo>
                <a:cubicBezTo>
                  <a:pt x="9296481" y="1589418"/>
                  <a:pt x="9255116" y="2573487"/>
                  <a:pt x="8861053" y="2612676"/>
                </a:cubicBezTo>
                <a:cubicBezTo>
                  <a:pt x="8466990" y="2651865"/>
                  <a:pt x="7709344" y="1802779"/>
                  <a:pt x="7345761" y="1881156"/>
                </a:cubicBezTo>
                <a:cubicBezTo>
                  <a:pt x="6982178" y="1959533"/>
                  <a:pt x="7112807" y="2978436"/>
                  <a:pt x="6679556" y="3082939"/>
                </a:cubicBezTo>
                <a:cubicBezTo>
                  <a:pt x="6246305" y="3187442"/>
                  <a:pt x="5209985" y="2464630"/>
                  <a:pt x="4746253" y="2508173"/>
                </a:cubicBezTo>
                <a:cubicBezTo>
                  <a:pt x="4282522" y="2551716"/>
                  <a:pt x="4413150" y="3252756"/>
                  <a:pt x="3897167" y="3344196"/>
                </a:cubicBezTo>
                <a:cubicBezTo>
                  <a:pt x="3381184" y="3435636"/>
                  <a:pt x="2172870" y="3041573"/>
                  <a:pt x="1650356" y="3056813"/>
                </a:cubicBezTo>
                <a:cubicBezTo>
                  <a:pt x="1127842" y="3072053"/>
                  <a:pt x="1038578" y="3376853"/>
                  <a:pt x="762081" y="3435636"/>
                </a:cubicBezTo>
                <a:cubicBezTo>
                  <a:pt x="485584" y="3494419"/>
                  <a:pt x="-54347" y="3598922"/>
                  <a:pt x="4436" y="3422573"/>
                </a:cubicBezTo>
                <a:close/>
              </a:path>
            </a:pathLst>
          </a:cu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orma libre 9"/>
          <p:cNvSpPr/>
          <p:nvPr/>
        </p:nvSpPr>
        <p:spPr>
          <a:xfrm>
            <a:off x="-68997" y="-280475"/>
            <a:ext cx="12389673" cy="5492847"/>
          </a:xfrm>
          <a:custGeom>
            <a:avLst/>
            <a:gdLst>
              <a:gd name="connsiteX0" fmla="*/ 82060 w 12389673"/>
              <a:gd name="connsiteY0" fmla="*/ 4643469 h 5492847"/>
              <a:gd name="connsiteX1" fmla="*/ 1336094 w 12389673"/>
              <a:gd name="connsiteY1" fmla="*/ 3598441 h 5492847"/>
              <a:gd name="connsiteX2" fmla="*/ 3400026 w 12389673"/>
              <a:gd name="connsiteY2" fmla="*/ 4395275 h 5492847"/>
              <a:gd name="connsiteX3" fmla="*/ 4013980 w 12389673"/>
              <a:gd name="connsiteY3" fmla="*/ 2631789 h 5492847"/>
              <a:gd name="connsiteX4" fmla="*/ 5855843 w 12389673"/>
              <a:gd name="connsiteY4" fmla="*/ 3598441 h 5492847"/>
              <a:gd name="connsiteX5" fmla="*/ 7031500 w 12389673"/>
              <a:gd name="connsiteY5" fmla="*/ 1338566 h 5492847"/>
              <a:gd name="connsiteX6" fmla="*/ 8899488 w 12389673"/>
              <a:gd name="connsiteY6" fmla="*/ 2605664 h 5492847"/>
              <a:gd name="connsiteX7" fmla="*/ 9631008 w 12389673"/>
              <a:gd name="connsiteY7" fmla="*/ 763801 h 5492847"/>
              <a:gd name="connsiteX8" fmla="*/ 11420620 w 12389673"/>
              <a:gd name="connsiteY8" fmla="*/ 1861081 h 5492847"/>
              <a:gd name="connsiteX9" fmla="*/ 11747191 w 12389673"/>
              <a:gd name="connsiteY9" fmla="*/ 267412 h 5492847"/>
              <a:gd name="connsiteX10" fmla="*/ 12230517 w 12389673"/>
              <a:gd name="connsiteY10" fmla="*/ 319664 h 5492847"/>
              <a:gd name="connsiteX11" fmla="*/ 12217454 w 12389673"/>
              <a:gd name="connsiteY11" fmla="*/ 3376372 h 5492847"/>
              <a:gd name="connsiteX12" fmla="*/ 10218837 w 12389673"/>
              <a:gd name="connsiteY12" fmla="*/ 2109275 h 5492847"/>
              <a:gd name="connsiteX13" fmla="*/ 9448128 w 12389673"/>
              <a:gd name="connsiteY13" fmla="*/ 3781321 h 5492847"/>
              <a:gd name="connsiteX14" fmla="*/ 7449511 w 12389673"/>
              <a:gd name="connsiteY14" fmla="*/ 2749355 h 5492847"/>
              <a:gd name="connsiteX15" fmla="*/ 6508986 w 12389673"/>
              <a:gd name="connsiteY15" fmla="*/ 4565092 h 5492847"/>
              <a:gd name="connsiteX16" fmla="*/ 4497306 w 12389673"/>
              <a:gd name="connsiteY16" fmla="*/ 3729069 h 5492847"/>
              <a:gd name="connsiteX17" fmla="*/ 4105420 w 12389673"/>
              <a:gd name="connsiteY17" fmla="*/ 5283549 h 5492847"/>
              <a:gd name="connsiteX18" fmla="*/ 1636540 w 12389673"/>
              <a:gd name="connsiteY18" fmla="*/ 4708784 h 5492847"/>
              <a:gd name="connsiteX19" fmla="*/ 147374 w 12389673"/>
              <a:gd name="connsiteY19" fmla="*/ 5492555 h 5492847"/>
              <a:gd name="connsiteX20" fmla="*/ 121248 w 12389673"/>
              <a:gd name="connsiteY20" fmla="*/ 4604281 h 5492847"/>
              <a:gd name="connsiteX21" fmla="*/ 82060 w 12389673"/>
              <a:gd name="connsiteY21" fmla="*/ 4643469 h 5492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389673" h="5492847">
                <a:moveTo>
                  <a:pt x="82060" y="4643469"/>
                </a:moveTo>
                <a:cubicBezTo>
                  <a:pt x="284534" y="4475829"/>
                  <a:pt x="783100" y="3639807"/>
                  <a:pt x="1336094" y="3598441"/>
                </a:cubicBezTo>
                <a:cubicBezTo>
                  <a:pt x="1889088" y="3557075"/>
                  <a:pt x="2953712" y="4556384"/>
                  <a:pt x="3400026" y="4395275"/>
                </a:cubicBezTo>
                <a:cubicBezTo>
                  <a:pt x="3846340" y="4234166"/>
                  <a:pt x="3604677" y="2764595"/>
                  <a:pt x="4013980" y="2631789"/>
                </a:cubicBezTo>
                <a:cubicBezTo>
                  <a:pt x="4423283" y="2498983"/>
                  <a:pt x="5352923" y="3813978"/>
                  <a:pt x="5855843" y="3598441"/>
                </a:cubicBezTo>
                <a:cubicBezTo>
                  <a:pt x="6358763" y="3382904"/>
                  <a:pt x="6524226" y="1504029"/>
                  <a:pt x="7031500" y="1338566"/>
                </a:cubicBezTo>
                <a:cubicBezTo>
                  <a:pt x="7538774" y="1173103"/>
                  <a:pt x="8466237" y="2701458"/>
                  <a:pt x="8899488" y="2605664"/>
                </a:cubicBezTo>
                <a:cubicBezTo>
                  <a:pt x="9332739" y="2509870"/>
                  <a:pt x="9210819" y="887898"/>
                  <a:pt x="9631008" y="763801"/>
                </a:cubicBezTo>
                <a:cubicBezTo>
                  <a:pt x="10051197" y="639704"/>
                  <a:pt x="11067923" y="1943813"/>
                  <a:pt x="11420620" y="1861081"/>
                </a:cubicBezTo>
                <a:cubicBezTo>
                  <a:pt x="11773317" y="1778349"/>
                  <a:pt x="11612208" y="524315"/>
                  <a:pt x="11747191" y="267412"/>
                </a:cubicBezTo>
                <a:cubicBezTo>
                  <a:pt x="11882174" y="10509"/>
                  <a:pt x="12152140" y="-198496"/>
                  <a:pt x="12230517" y="319664"/>
                </a:cubicBezTo>
                <a:cubicBezTo>
                  <a:pt x="12308894" y="837824"/>
                  <a:pt x="12552734" y="3078103"/>
                  <a:pt x="12217454" y="3376372"/>
                </a:cubicBezTo>
                <a:cubicBezTo>
                  <a:pt x="11882174" y="3674640"/>
                  <a:pt x="10680391" y="2041784"/>
                  <a:pt x="10218837" y="2109275"/>
                </a:cubicBezTo>
                <a:cubicBezTo>
                  <a:pt x="9757283" y="2176766"/>
                  <a:pt x="9909682" y="3674641"/>
                  <a:pt x="9448128" y="3781321"/>
                </a:cubicBezTo>
                <a:cubicBezTo>
                  <a:pt x="8986574" y="3888001"/>
                  <a:pt x="7939368" y="2618727"/>
                  <a:pt x="7449511" y="2749355"/>
                </a:cubicBezTo>
                <a:cubicBezTo>
                  <a:pt x="6959654" y="2879983"/>
                  <a:pt x="7001020" y="4401806"/>
                  <a:pt x="6508986" y="4565092"/>
                </a:cubicBezTo>
                <a:cubicBezTo>
                  <a:pt x="6016952" y="4728378"/>
                  <a:pt x="4897900" y="3609326"/>
                  <a:pt x="4497306" y="3729069"/>
                </a:cubicBezTo>
                <a:cubicBezTo>
                  <a:pt x="4096712" y="3848812"/>
                  <a:pt x="4582214" y="5120263"/>
                  <a:pt x="4105420" y="5283549"/>
                </a:cubicBezTo>
                <a:cubicBezTo>
                  <a:pt x="3628626" y="5446835"/>
                  <a:pt x="2296214" y="4673950"/>
                  <a:pt x="1636540" y="4708784"/>
                </a:cubicBezTo>
                <a:cubicBezTo>
                  <a:pt x="976866" y="4743618"/>
                  <a:pt x="399923" y="5509972"/>
                  <a:pt x="147374" y="5492555"/>
                </a:cubicBezTo>
                <a:cubicBezTo>
                  <a:pt x="-105175" y="5475138"/>
                  <a:pt x="127779" y="4752327"/>
                  <a:pt x="121248" y="4604281"/>
                </a:cubicBezTo>
                <a:cubicBezTo>
                  <a:pt x="114717" y="4456235"/>
                  <a:pt x="-120414" y="4811109"/>
                  <a:pt x="82060" y="4643469"/>
                </a:cubicBezTo>
                <a:close/>
              </a:path>
            </a:pathLst>
          </a:cu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orma libre 11"/>
          <p:cNvSpPr/>
          <p:nvPr/>
        </p:nvSpPr>
        <p:spPr>
          <a:xfrm>
            <a:off x="-171463" y="-90609"/>
            <a:ext cx="9620897" cy="3452241"/>
          </a:xfrm>
          <a:custGeom>
            <a:avLst/>
            <a:gdLst>
              <a:gd name="connsiteX0" fmla="*/ 184526 w 9620897"/>
              <a:gd name="connsiteY0" fmla="*/ 3447763 h 3452241"/>
              <a:gd name="connsiteX1" fmla="*/ 1621440 w 9620897"/>
              <a:gd name="connsiteY1" fmla="*/ 2454986 h 3452241"/>
              <a:gd name="connsiteX2" fmla="*/ 2940789 w 9620897"/>
              <a:gd name="connsiteY2" fmla="*/ 3029752 h 3452241"/>
              <a:gd name="connsiteX3" fmla="*/ 3907440 w 9620897"/>
              <a:gd name="connsiteY3" fmla="*/ 1540586 h 3452241"/>
              <a:gd name="connsiteX4" fmla="*/ 5292103 w 9620897"/>
              <a:gd name="connsiteY4" fmla="*/ 2036975 h 3452241"/>
              <a:gd name="connsiteX5" fmla="*/ 6337132 w 9620897"/>
              <a:gd name="connsiteY5" fmla="*/ 730689 h 3452241"/>
              <a:gd name="connsiteX6" fmla="*/ 6911897 w 9620897"/>
              <a:gd name="connsiteY6" fmla="*/ 247363 h 3452241"/>
              <a:gd name="connsiteX7" fmla="*/ 7904674 w 9620897"/>
              <a:gd name="connsiteY7" fmla="*/ 639249 h 3452241"/>
              <a:gd name="connsiteX8" fmla="*/ 8806012 w 9620897"/>
              <a:gd name="connsiteY8" fmla="*/ 1292392 h 3452241"/>
              <a:gd name="connsiteX9" fmla="*/ 9550594 w 9620897"/>
              <a:gd name="connsiteY9" fmla="*/ 116735 h 3452241"/>
              <a:gd name="connsiteX10" fmla="*/ 9589783 w 9620897"/>
              <a:gd name="connsiteY10" fmla="*/ 116735 h 3452241"/>
              <a:gd name="connsiteX11" fmla="*/ 5736240 w 9620897"/>
              <a:gd name="connsiteY11" fmla="*/ 64483 h 3452241"/>
              <a:gd name="connsiteX12" fmla="*/ 4991657 w 9620897"/>
              <a:gd name="connsiteY12" fmla="*/ 1122575 h 3452241"/>
              <a:gd name="connsiteX13" fmla="*/ 3998880 w 9620897"/>
              <a:gd name="connsiteY13" fmla="*/ 913569 h 3452241"/>
              <a:gd name="connsiteX14" fmla="*/ 3032229 w 9620897"/>
              <a:gd name="connsiteY14" fmla="*/ 1005009 h 3452241"/>
              <a:gd name="connsiteX15" fmla="*/ 2705657 w 9620897"/>
              <a:gd name="connsiteY15" fmla="*/ 2193729 h 3452241"/>
              <a:gd name="connsiteX16" fmla="*/ 1830446 w 9620897"/>
              <a:gd name="connsiteY16" fmla="*/ 1540586 h 3452241"/>
              <a:gd name="connsiteX17" fmla="*/ 197589 w 9620897"/>
              <a:gd name="connsiteY17" fmla="*/ 2768495 h 3452241"/>
              <a:gd name="connsiteX18" fmla="*/ 184526 w 9620897"/>
              <a:gd name="connsiteY18" fmla="*/ 3447763 h 3452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620897" h="3452241">
                <a:moveTo>
                  <a:pt x="184526" y="3447763"/>
                </a:moveTo>
                <a:cubicBezTo>
                  <a:pt x="421835" y="3395511"/>
                  <a:pt x="1162063" y="2524654"/>
                  <a:pt x="1621440" y="2454986"/>
                </a:cubicBezTo>
                <a:cubicBezTo>
                  <a:pt x="2080817" y="2385318"/>
                  <a:pt x="2559789" y="3182152"/>
                  <a:pt x="2940789" y="3029752"/>
                </a:cubicBezTo>
                <a:cubicBezTo>
                  <a:pt x="3321789" y="2877352"/>
                  <a:pt x="3515554" y="1706049"/>
                  <a:pt x="3907440" y="1540586"/>
                </a:cubicBezTo>
                <a:cubicBezTo>
                  <a:pt x="4299326" y="1375123"/>
                  <a:pt x="4887155" y="2171958"/>
                  <a:pt x="5292103" y="2036975"/>
                </a:cubicBezTo>
                <a:cubicBezTo>
                  <a:pt x="5697051" y="1901992"/>
                  <a:pt x="6067166" y="1028958"/>
                  <a:pt x="6337132" y="730689"/>
                </a:cubicBezTo>
                <a:cubicBezTo>
                  <a:pt x="6607098" y="432420"/>
                  <a:pt x="6650640" y="262603"/>
                  <a:pt x="6911897" y="247363"/>
                </a:cubicBezTo>
                <a:cubicBezTo>
                  <a:pt x="7173154" y="232123"/>
                  <a:pt x="7588988" y="465077"/>
                  <a:pt x="7904674" y="639249"/>
                </a:cubicBezTo>
                <a:cubicBezTo>
                  <a:pt x="8220360" y="813420"/>
                  <a:pt x="8531692" y="1379478"/>
                  <a:pt x="8806012" y="1292392"/>
                </a:cubicBezTo>
                <a:cubicBezTo>
                  <a:pt x="9080332" y="1205306"/>
                  <a:pt x="9419966" y="312678"/>
                  <a:pt x="9550594" y="116735"/>
                </a:cubicBezTo>
                <a:cubicBezTo>
                  <a:pt x="9681223" y="-79208"/>
                  <a:pt x="9589783" y="116735"/>
                  <a:pt x="9589783" y="116735"/>
                </a:cubicBezTo>
                <a:cubicBezTo>
                  <a:pt x="8954057" y="108026"/>
                  <a:pt x="6502594" y="-103157"/>
                  <a:pt x="5736240" y="64483"/>
                </a:cubicBezTo>
                <a:cubicBezTo>
                  <a:pt x="4969886" y="232123"/>
                  <a:pt x="5281217" y="981061"/>
                  <a:pt x="4991657" y="1122575"/>
                </a:cubicBezTo>
                <a:cubicBezTo>
                  <a:pt x="4702097" y="1264089"/>
                  <a:pt x="4325451" y="933163"/>
                  <a:pt x="3998880" y="913569"/>
                </a:cubicBezTo>
                <a:cubicBezTo>
                  <a:pt x="3672309" y="893975"/>
                  <a:pt x="3247766" y="791649"/>
                  <a:pt x="3032229" y="1005009"/>
                </a:cubicBezTo>
                <a:cubicBezTo>
                  <a:pt x="2816692" y="1218369"/>
                  <a:pt x="2905954" y="2104466"/>
                  <a:pt x="2705657" y="2193729"/>
                </a:cubicBezTo>
                <a:cubicBezTo>
                  <a:pt x="2505360" y="2282992"/>
                  <a:pt x="2248457" y="1444792"/>
                  <a:pt x="1830446" y="1540586"/>
                </a:cubicBezTo>
                <a:cubicBezTo>
                  <a:pt x="1412435" y="1636380"/>
                  <a:pt x="469732" y="2452809"/>
                  <a:pt x="197589" y="2768495"/>
                </a:cubicBezTo>
                <a:cubicBezTo>
                  <a:pt x="-74554" y="3084181"/>
                  <a:pt x="-52783" y="3500015"/>
                  <a:pt x="184526" y="3447763"/>
                </a:cubicBezTo>
                <a:close/>
              </a:path>
            </a:pathLst>
          </a:cu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Título 7"/>
          <p:cNvSpPr>
            <a:spLocks noGrp="1"/>
          </p:cNvSpPr>
          <p:nvPr>
            <p:ph type="title"/>
          </p:nvPr>
        </p:nvSpPr>
        <p:spPr/>
        <p:txBody>
          <a:bodyPr/>
          <a:lstStyle/>
          <a:p>
            <a:r>
              <a:rPr lang="es-MX" dirty="0" smtClean="0">
                <a:latin typeface="Arial Black" panose="020B0A04020102020204" pitchFamily="34" charset="0"/>
              </a:rPr>
              <a:t>solutions</a:t>
            </a:r>
            <a:endParaRPr lang="es-MX" dirty="0">
              <a:latin typeface="Arial Black" panose="020B0A04020102020204" pitchFamily="34" charset="0"/>
            </a:endParaRPr>
          </a:p>
        </p:txBody>
      </p:sp>
      <p:sp>
        <p:nvSpPr>
          <p:cNvPr id="9" name="Marcador de contenido 8"/>
          <p:cNvSpPr>
            <a:spLocks noGrp="1"/>
          </p:cNvSpPr>
          <p:nvPr>
            <p:ph idx="1"/>
          </p:nvPr>
        </p:nvSpPr>
        <p:spPr/>
        <p:txBody>
          <a:bodyPr/>
          <a:lstStyle/>
          <a:p>
            <a:r>
              <a:rPr lang="es-MX" dirty="0" smtClean="0"/>
              <a:t>help people</a:t>
            </a:r>
          </a:p>
          <a:p>
            <a:pPr marL="0" indent="0">
              <a:buNone/>
            </a:pPr>
            <a:r>
              <a:rPr lang="en-US" sz="3200" dirty="0" smtClean="0">
                <a:latin typeface="Bahnschrift Light" panose="020B0502040204020203" pitchFamily="34" charset="0"/>
              </a:rPr>
              <a:t>Better social protection can help the poor better manage risks, strengthen their livelihoods, and improve the education and health of their children. Therefore, it will not only help accelerate the eradication of poverty and hunger, but also reduce disparities in life opportunities, as well as help from the government and society.</a:t>
            </a:r>
            <a:endParaRPr lang="es-MX" sz="3200" dirty="0" smtClean="0">
              <a:latin typeface="Bahnschrift Light" panose="020B0502040204020203" pitchFamily="34" charset="0"/>
            </a:endParaRPr>
          </a:p>
          <a:p>
            <a:endParaRPr lang="es-MX" dirty="0"/>
          </a:p>
        </p:txBody>
      </p:sp>
    </p:spTree>
    <p:extLst>
      <p:ext uri="{BB962C8B-B14F-4D97-AF65-F5344CB8AC3E}">
        <p14:creationId xmlns:p14="http://schemas.microsoft.com/office/powerpoint/2010/main" val="18026238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110</Words>
  <Application>Microsoft Office PowerPoint</Application>
  <PresentationFormat>Panorámica</PresentationFormat>
  <Paragraphs>7</Paragraphs>
  <Slides>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vt:i4>
      </vt:variant>
    </vt:vector>
  </HeadingPairs>
  <TitlesOfParts>
    <vt:vector size="10" baseType="lpstr">
      <vt:lpstr>Arial</vt:lpstr>
      <vt:lpstr>Arial Black</vt:lpstr>
      <vt:lpstr>Bahnschrift Light</vt:lpstr>
      <vt:lpstr>Bahnschrift SemiBold SemiConden</vt:lpstr>
      <vt:lpstr>Calibri</vt:lpstr>
      <vt:lpstr>Calibri Light</vt:lpstr>
      <vt:lpstr>Tema de Office</vt:lpstr>
      <vt:lpstr>poverty</vt:lpstr>
      <vt:lpstr>what is poverty?</vt:lpstr>
      <vt:lpstr>solutions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poverty</dc:title>
  <dc:creator>miguel angel lopez perea</dc:creator>
  <cp:lastModifiedBy>miguel angel lopez perea</cp:lastModifiedBy>
  <cp:revision>5</cp:revision>
  <dcterms:created xsi:type="dcterms:W3CDTF">2022-10-02T22:53:44Z</dcterms:created>
  <dcterms:modified xsi:type="dcterms:W3CDTF">2022-10-02T23:30:11Z</dcterms:modified>
</cp:coreProperties>
</file>