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1D512-6E01-42D2-0DCC-D052744FE0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Water</a:t>
            </a:r>
            <a:r>
              <a:rPr lang="es-MX" dirty="0"/>
              <a:t> </a:t>
            </a:r>
            <a:br>
              <a:rPr lang="es-MX" dirty="0"/>
            </a:br>
            <a:r>
              <a:rPr lang="es-MX" dirty="0" err="1"/>
              <a:t>scarcity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9630F3-1450-4155-1933-9202B2C66B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Luis, </a:t>
            </a:r>
            <a:r>
              <a:rPr lang="es-MX" dirty="0" err="1"/>
              <a:t>bryan</a:t>
            </a:r>
            <a:r>
              <a:rPr lang="es-MX" dirty="0"/>
              <a:t> and </a:t>
            </a:r>
            <a:r>
              <a:rPr lang="es-MX" dirty="0" err="1"/>
              <a:t>fernando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5961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3B3B8-A824-BCD6-5725-33BAB9509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water</a:t>
            </a:r>
            <a:r>
              <a:rPr lang="es-MX" dirty="0"/>
              <a:t> </a:t>
            </a:r>
            <a:r>
              <a:rPr lang="es-MX" dirty="0" err="1"/>
              <a:t>scarcity</a:t>
            </a:r>
            <a:r>
              <a:rPr lang="es-MX" dirty="0"/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4DA216-5863-F650-1C6A-C3DF8B554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Water scarcity is defined as the point at which the aggregate impact of all users, under a certain institutional order, affects the supply or quality of water, such that the demand from all sectors, including the environment, does not can be completely satisfied.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785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81592-7EBF-3B7C-4B6B-D61912ACD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causes of water scarcity?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E9E66A-9C3E-A550-67DC-FE52542AE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change. It is confirmed: it is not a 'ghost threat'. ...</a:t>
            </a:r>
          </a:p>
          <a:p>
            <a:r>
              <a:rPr lang="en-US" dirty="0"/>
              <a:t>What we eat also affects. Do you know how much water is needed to produce a kilo of rice? .</a:t>
            </a:r>
          </a:p>
          <a:p>
            <a:r>
              <a:rPr lang="en-US" dirty="0"/>
              <a:t>Pollution of water resources. ...</a:t>
            </a:r>
          </a:p>
          <a:p>
            <a:r>
              <a:rPr lang="en-US" dirty="0"/>
              <a:t>Every time we are more.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221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3CB4E8-5BB8-48B5-7355-41060844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recommendations to take care of the water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441314-2B36-B544-0DA7-BC2BBD8D7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shower. Don't waste cold water. ...</a:t>
            </a:r>
          </a:p>
          <a:p>
            <a:r>
              <a:rPr lang="en-US" dirty="0"/>
              <a:t>Cleaning in the house. Remove missing particles with other tools such as a brush or flannel. ...</a:t>
            </a:r>
          </a:p>
          <a:p>
            <a:r>
              <a:rPr lang="en-US" dirty="0"/>
              <a:t>Cleaning in sinks and toilets. Use the water only for rinsing. ...</a:t>
            </a:r>
          </a:p>
          <a:p>
            <a:r>
              <a:rPr lang="en-US" dirty="0"/>
              <a:t>When doing </a:t>
            </a:r>
            <a:r>
              <a:rPr lang="en-US"/>
              <a:t>laundry.</a:t>
            </a:r>
            <a:endParaRPr lang="en-US" dirty="0"/>
          </a:p>
          <a:p>
            <a:r>
              <a:rPr lang="en-US" dirty="0"/>
              <a:t>Control of water in the pipes.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448496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5</TotalTime>
  <Words>182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Distintivo</vt:lpstr>
      <vt:lpstr>Water  scarcity</vt:lpstr>
      <vt:lpstr>What is the water scarcity?</vt:lpstr>
      <vt:lpstr>What are the causes of water scarcity?</vt:lpstr>
      <vt:lpstr>Some recommendations to take care of the water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 scarcity</dc:title>
  <dc:creator>Luis Ignacio</dc:creator>
  <cp:lastModifiedBy>Luis Ignacio</cp:lastModifiedBy>
  <cp:revision>1</cp:revision>
  <dcterms:created xsi:type="dcterms:W3CDTF">2022-09-29T18:10:09Z</dcterms:created>
  <dcterms:modified xsi:type="dcterms:W3CDTF">2022-09-29T18:15:37Z</dcterms:modified>
</cp:coreProperties>
</file>