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EA52-A5F7-4DF7-927E-1E5F380B6ED3}" type="datetimeFigureOut">
              <a:rPr lang="es-MX" smtClean="0"/>
              <a:t>01/10/2022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AF2A-25D9-41A7-A84A-54CA0E24A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75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EA52-A5F7-4DF7-927E-1E5F380B6ED3}" type="datetimeFigureOut">
              <a:rPr lang="es-MX" smtClean="0"/>
              <a:t>01/10/2022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AF2A-25D9-41A7-A84A-54CA0E24A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76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EA52-A5F7-4DF7-927E-1E5F380B6ED3}" type="datetimeFigureOut">
              <a:rPr lang="es-MX" smtClean="0"/>
              <a:t>01/10/2022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AF2A-25D9-41A7-A84A-54CA0E24A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074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EA52-A5F7-4DF7-927E-1E5F380B6ED3}" type="datetimeFigureOut">
              <a:rPr lang="es-MX" smtClean="0"/>
              <a:t>01/10/2022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AF2A-25D9-41A7-A84A-54CA0E24A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66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EA52-A5F7-4DF7-927E-1E5F380B6ED3}" type="datetimeFigureOut">
              <a:rPr lang="es-MX" smtClean="0"/>
              <a:t>01/10/2022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AF2A-25D9-41A7-A84A-54CA0E24A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171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EA52-A5F7-4DF7-927E-1E5F380B6ED3}" type="datetimeFigureOut">
              <a:rPr lang="es-MX" smtClean="0"/>
              <a:t>01/10/2022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AF2A-25D9-41A7-A84A-54CA0E24A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49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EA52-A5F7-4DF7-927E-1E5F380B6ED3}" type="datetimeFigureOut">
              <a:rPr lang="es-MX" smtClean="0"/>
              <a:t>01/10/2022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AF2A-25D9-41A7-A84A-54CA0E24A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311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EA52-A5F7-4DF7-927E-1E5F380B6ED3}" type="datetimeFigureOut">
              <a:rPr lang="es-MX" smtClean="0"/>
              <a:t>01/10/2022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AF2A-25D9-41A7-A84A-54CA0E24A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838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EA52-A5F7-4DF7-927E-1E5F380B6ED3}" type="datetimeFigureOut">
              <a:rPr lang="es-MX" smtClean="0"/>
              <a:t>01/10/2022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AF2A-25D9-41A7-A84A-54CA0E24A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44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EA52-A5F7-4DF7-927E-1E5F380B6ED3}" type="datetimeFigureOut">
              <a:rPr lang="es-MX" smtClean="0"/>
              <a:t>01/10/2022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AF2A-25D9-41A7-A84A-54CA0E24A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249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EA52-A5F7-4DF7-927E-1E5F380B6ED3}" type="datetimeFigureOut">
              <a:rPr lang="es-MX" smtClean="0"/>
              <a:t>01/10/2022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AF2A-25D9-41A7-A84A-54CA0E24A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74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AEA52-A5F7-4DF7-927E-1E5F380B6ED3}" type="datetimeFigureOut">
              <a:rPr lang="es-MX" smtClean="0"/>
              <a:t>01/10/2022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AF2A-25D9-41A7-A84A-54CA0E24A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819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778" t="15625" r="20000" b="18500"/>
          <a:stretch/>
        </p:blipFill>
        <p:spPr>
          <a:xfrm rot="16200000">
            <a:off x="1607820" y="-1607820"/>
            <a:ext cx="4815840" cy="80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4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111" t="15000" r="13333" b="17750"/>
          <a:stretch/>
        </p:blipFill>
        <p:spPr>
          <a:xfrm rot="16200000">
            <a:off x="1577340" y="-1577340"/>
            <a:ext cx="5044440" cy="81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3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1400" r="17467" b="16700"/>
          <a:stretch/>
        </p:blipFill>
        <p:spPr>
          <a:xfrm rot="16200000">
            <a:off x="1798102" y="-1798102"/>
            <a:ext cx="6553635" cy="101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9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4687" b="22462"/>
          <a:stretch/>
        </p:blipFill>
        <p:spPr>
          <a:xfrm>
            <a:off x="-1" y="0"/>
            <a:ext cx="6028619" cy="67360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010400" y="807720"/>
            <a:ext cx="499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Maestra improvise todo esto son las paginas del libro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1646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Panorámica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2022-10-01T21:12:38Z</dcterms:created>
  <dcterms:modified xsi:type="dcterms:W3CDTF">2022-10-01T21:13:01Z</dcterms:modified>
</cp:coreProperties>
</file>