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2539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4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80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2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12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2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49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71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4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0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21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0D6C-6001-4641-ABA0-A67497888FC2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0CA2-4641-4953-B062-EE0D46F911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5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870" y="90227"/>
            <a:ext cx="4824730" cy="6654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04254"/>
            <a:ext cx="4133850" cy="65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9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 elizondo</dc:creator>
  <cp:lastModifiedBy>alejo elizondo</cp:lastModifiedBy>
  <cp:revision>1</cp:revision>
  <dcterms:created xsi:type="dcterms:W3CDTF">2022-09-30T00:33:12Z</dcterms:created>
  <dcterms:modified xsi:type="dcterms:W3CDTF">2022-09-30T00:33:37Z</dcterms:modified>
</cp:coreProperties>
</file>