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54643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916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1281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2589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7727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1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8589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1649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09911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6330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598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7293E-7D62-41DE-9E20-676064113AA2}" type="datetimeFigureOut">
              <a:rPr lang="es-MX" smtClean="0"/>
              <a:t>29/09/2022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FA042-976C-43D7-AA8B-FAF2FD5BC9B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817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4803" t="7334" r="16629" b="12094"/>
          <a:stretch/>
        </p:blipFill>
        <p:spPr>
          <a:xfrm rot="16200000">
            <a:off x="2459946" y="-2261537"/>
            <a:ext cx="5788323" cy="10552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14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2022-09-30T00:14:33Z</dcterms:created>
  <dcterms:modified xsi:type="dcterms:W3CDTF">2022-09-30T00:36:48Z</dcterms:modified>
</cp:coreProperties>
</file>