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36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8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2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39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33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92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3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22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47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27B5-62DA-46D1-B774-A2DCF345B0C1}" type="datetimeFigureOut">
              <a:rPr lang="es-MX" smtClean="0"/>
              <a:t>29/09/2022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7EDA-B2E9-4DAF-8B2B-FF47980EB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20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60" r="15190" b="9335"/>
          <a:stretch/>
        </p:blipFill>
        <p:spPr>
          <a:xfrm rot="16200000">
            <a:off x="2572476" y="-2572475"/>
            <a:ext cx="5816278" cy="109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4748" r="16878" b="21012"/>
          <a:stretch/>
        </p:blipFill>
        <p:spPr>
          <a:xfrm rot="16200000">
            <a:off x="1675437" y="-1675437"/>
            <a:ext cx="5700531" cy="90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3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2022-09-30T00:16:30Z</dcterms:created>
  <dcterms:modified xsi:type="dcterms:W3CDTF">2022-09-30T00:16:48Z</dcterms:modified>
</cp:coreProperties>
</file>