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058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456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688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380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64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970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035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974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62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907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547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CA55-90E7-4266-8903-7B70610EC0A8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3F12C-BEE2-413D-B5EE-8F42A2227F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653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9980" t="12435" r="17312" b="12182"/>
          <a:stretch/>
        </p:blipFill>
        <p:spPr>
          <a:xfrm rot="16200000">
            <a:off x="2301984" y="-2301984"/>
            <a:ext cx="5460521" cy="10064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6629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2022-09-27T21:50:51Z</dcterms:created>
  <dcterms:modified xsi:type="dcterms:W3CDTF">2022-09-27T21:51:16Z</dcterms:modified>
</cp:coreProperties>
</file>