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hyperlink" Target="https://www.dictionary.com/e/slang/dank-me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40CAD-06D6-A813-AA02-B4B9D86B7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57949"/>
            <a:ext cx="10572000" cy="2971051"/>
          </a:xfrm>
        </p:spPr>
        <p:txBody>
          <a:bodyPr/>
          <a:lstStyle/>
          <a:p>
            <a:pPr algn="ctr"/>
            <a:br>
              <a:rPr lang="es-ES" dirty="0"/>
            </a:br>
            <a:br>
              <a:rPr lang="es-ES" dirty="0"/>
            </a:br>
            <a:r>
              <a:rPr lang="es-ES" sz="9600" dirty="0"/>
              <a:t>T-POSE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0BD058-4785-7A1F-FA0D-A47E63E77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/>
              <a:t>BY WALDO, EDU Y JORGE</a:t>
            </a:r>
            <a:endParaRPr lang="es-MX" b="1" dirty="0"/>
          </a:p>
        </p:txBody>
      </p:sp>
      <p:pic>
        <p:nvPicPr>
          <p:cNvPr id="1026" name="Picture 2" descr="The Backyardigans T Pose GIF - The Backyardigans T Pose Turn Around -  Descubre &amp; Comparte GIFs">
            <a:extLst>
              <a:ext uri="{FF2B5EF4-FFF2-40B4-BE49-F238E27FC236}">
                <a16:creationId xmlns:a16="http://schemas.microsoft.com/office/drawing/2014/main" id="{E713DB17-92EA-6803-6DE5-33A51217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1652587"/>
            <a:ext cx="2371726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-Pose | Know Your Meme">
            <a:extLst>
              <a:ext uri="{FF2B5EF4-FFF2-40B4-BE49-F238E27FC236}">
                <a16:creationId xmlns:a16="http://schemas.microsoft.com/office/drawing/2014/main" id="{4D7EB1D5-F5C8-BAE1-5D23-3F355754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3750" y1="10139" x2="53750" y2="10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8229">
            <a:off x="9201149" y="289345"/>
            <a:ext cx="3819525" cy="214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UMANO --- Masculino --- Pose T Modelo 3D $15 - .obj .max .fbx .3ds - Free3D">
            <a:extLst>
              <a:ext uri="{FF2B5EF4-FFF2-40B4-BE49-F238E27FC236}">
                <a16:creationId xmlns:a16="http://schemas.microsoft.com/office/drawing/2014/main" id="{37DE3061-99AB-4F89-A4F7-75378E6F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53" b="92434" l="10000" r="90000">
                        <a14:foregroundMark x1="38222" y1="8553" x2="38222" y2="8553"/>
                        <a14:foregroundMark x1="34889" y1="91447" x2="34889" y2="91447"/>
                        <a14:foregroundMark x1="43889" y1="91941" x2="43889" y2="91941"/>
                        <a14:foregroundMark x1="81889" y1="10362" x2="80222" y2="92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53" y="0"/>
            <a:ext cx="2908190" cy="19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tición · Añadamos el T-Pose al Kamasutra · Change.org">
            <a:extLst>
              <a:ext uri="{FF2B5EF4-FFF2-40B4-BE49-F238E27FC236}">
                <a16:creationId xmlns:a16="http://schemas.microsoft.com/office/drawing/2014/main" id="{0FC24B3A-D8AA-857A-1F2A-581A02EC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9" b="97625" l="10000" r="96667">
                        <a14:foregroundMark x1="93467" y1="43943" x2="93467" y2="43943"/>
                        <a14:foregroundMark x1="96667" y1="45368" x2="96667" y2="45368"/>
                        <a14:foregroundMark x1="57333" y1="92637" x2="57333" y2="92637"/>
                        <a14:foregroundMark x1="45067" y1="97625" x2="45067" y2="97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27" y="3374940"/>
            <a:ext cx="3005138" cy="16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7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6C9B4-7719-C82A-067A-7E84DCAE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When was this trend born?</a:t>
            </a:r>
            <a:endParaRPr lang="es-MX" sz="4800" dirty="0"/>
          </a:p>
        </p:txBody>
      </p:sp>
      <p:pic>
        <p:nvPicPr>
          <p:cNvPr id="2050" name="Picture 2" descr="WhatsApp: Este es el significado del emoji de la cara con monóculo">
            <a:extLst>
              <a:ext uri="{FF2B5EF4-FFF2-40B4-BE49-F238E27FC236}">
                <a16:creationId xmlns:a16="http://schemas.microsoft.com/office/drawing/2014/main" id="{1FB7ED37-2592-1B11-40AC-9451573D0E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4028" l="10000" r="90000">
                        <a14:foregroundMark x1="52031" y1="9167" x2="52031" y2="9167"/>
                        <a14:foregroundMark x1="41016" y1="94028" x2="41016" y2="94028"/>
                        <a14:foregroundMark x1="52266" y1="4167" x2="52266" y2="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6430">
            <a:off x="8289176" y="1028700"/>
            <a:ext cx="3635022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E6E9E0-4584-44F2-883A-B8C086C6735F}"/>
              </a:ext>
            </a:extLst>
          </p:cNvPr>
          <p:cNvSpPr txBox="1"/>
          <p:nvPr/>
        </p:nvSpPr>
        <p:spPr>
          <a:xfrm>
            <a:off x="1160516" y="3289570"/>
            <a:ext cx="9870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i="0" dirty="0">
                <a:effectLst/>
                <a:latin typeface="Arial" panose="020B0604020202020204" pitchFamily="34" charset="0"/>
              </a:rPr>
              <a:t>It began in 2010 but spread in 2016 as a so-called </a:t>
            </a:r>
            <a:r>
              <a:rPr lang="en-US" sz="4000" b="1" i="0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deep-fried memes</a:t>
            </a:r>
            <a:r>
              <a:rPr lang="en-US" sz="4000" b="1" i="0" dirty="0">
                <a:effectLst/>
                <a:latin typeface="Arial" panose="020B0604020202020204" pitchFamily="34" charset="0"/>
              </a:rPr>
              <a:t>,</a:t>
            </a:r>
            <a:endParaRPr lang="es-MX" sz="4000" b="1" dirty="0"/>
          </a:p>
        </p:txBody>
      </p:sp>
      <p:pic>
        <p:nvPicPr>
          <p:cNvPr id="2052" name="Picture 4" descr="T-Pose Club - Publicaciones | Facebook">
            <a:extLst>
              <a:ext uri="{FF2B5EF4-FFF2-40B4-BE49-F238E27FC236}">
                <a16:creationId xmlns:a16="http://schemas.microsoft.com/office/drawing/2014/main" id="{D0D3BFA8-9CC5-2306-FEE9-EA650D3B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4889" r="92889">
                        <a14:foregroundMark x1="58667" y1="8000" x2="58667" y2="8000"/>
                        <a14:foregroundMark x1="66667" y1="7111" x2="66667" y2="7111"/>
                        <a14:foregroundMark x1="93333" y1="27111" x2="93333" y2="27111"/>
                        <a14:foregroundMark x1="4889" y1="32000" x2="4889" y2="32000"/>
                        <a14:foregroundMark x1="53333" y1="89333" x2="53333" y2="89333"/>
                        <a14:foregroundMark x1="64889" y1="87111" x2="64889" y2="8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4843462"/>
            <a:ext cx="1817424" cy="181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5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10D6E-EAFE-0FD3-4FC3-11496D67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CD7408-CA09-3271-C667-5612081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74" y="1265024"/>
            <a:ext cx="10554574" cy="3636511"/>
          </a:xfrm>
        </p:spPr>
        <p:txBody>
          <a:bodyPr>
            <a:normAutofit/>
          </a:bodyPr>
          <a:lstStyle/>
          <a:p>
            <a:r>
              <a:rPr lang="en-US" sz="3200" b="1" dirty="0"/>
              <a:t>Also called a reference pose, is used in the 3D animation and video game industry. For ease of coding and editing.</a:t>
            </a:r>
            <a:endParaRPr lang="es-MX" sz="3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32C0A6-5C05-18F9-B4A0-BDDD2646C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299" y="3844816"/>
            <a:ext cx="3681414" cy="2455971"/>
          </a:xfrm>
          <a:prstGeom prst="rect">
            <a:avLst/>
          </a:prstGeom>
        </p:spPr>
      </p:pic>
      <p:pic>
        <p:nvPicPr>
          <p:cNvPr id="3076" name="Picture 4" descr="Pose de referencia - SmashPedia">
            <a:extLst>
              <a:ext uri="{FF2B5EF4-FFF2-40B4-BE49-F238E27FC236}">
                <a16:creationId xmlns:a16="http://schemas.microsoft.com/office/drawing/2014/main" id="{23D6F601-F383-1523-CDD6-46BD34BF2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7909">
            <a:off x="-857251" y="5986689"/>
            <a:ext cx="1714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2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5499F-4BBD-8FCE-174C-173F4618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8B9B30-CAC6-EB6A-6505-45132C584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Fortnite T Pose Wallpapers on WallpaperDog">
            <a:extLst>
              <a:ext uri="{FF2B5EF4-FFF2-40B4-BE49-F238E27FC236}">
                <a16:creationId xmlns:a16="http://schemas.microsoft.com/office/drawing/2014/main" id="{6722E912-54BC-A1C2-BC61-90418027F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5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042FD-F91E-5EF7-EE15-180BB5613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4EEEC4-F755-5A39-B9A7-A5966B7F5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88" y="1421264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Another reason for the popularity of this trend is the bugs in video games, because sometimes the t-pose appears due to bugs in games, making people who saw it laugh.</a:t>
            </a:r>
            <a:endParaRPr lang="es-MX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8F615E-DA7E-84F5-D551-9E3E7AB4E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435" y="5056772"/>
            <a:ext cx="3203955" cy="18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4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9E2DF-5485-F0F9-10E4-7C4FA34A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B45741-D4A9-822F-3916-E6CD9A0ED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932413"/>
            <a:ext cx="10554574" cy="363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600" b="1" dirty="0"/>
              <a:t>TANKS! :)</a:t>
            </a:r>
            <a:endParaRPr lang="es-MX" sz="6600" b="1" dirty="0"/>
          </a:p>
        </p:txBody>
      </p:sp>
      <p:pic>
        <p:nvPicPr>
          <p:cNvPr id="4" name="Picture 4" descr="T pose - Meme subido por camiloxdjeje :) Memedroid">
            <a:extLst>
              <a:ext uri="{FF2B5EF4-FFF2-40B4-BE49-F238E27FC236}">
                <a16:creationId xmlns:a16="http://schemas.microsoft.com/office/drawing/2014/main" id="{5E054614-5B9E-A311-8DBD-D971C3CF6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11" y="3941179"/>
            <a:ext cx="4114800" cy="291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0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51</TotalTime>
  <Words>89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2</vt:lpstr>
      <vt:lpstr>Citable</vt:lpstr>
      <vt:lpstr>  T-POSE</vt:lpstr>
      <vt:lpstr>When was this trend born?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T-POSE</dc:title>
  <dc:creator>Waldo jesús Gómez reyes</dc:creator>
  <cp:lastModifiedBy>Waldo jesús Gómez reyes</cp:lastModifiedBy>
  <cp:revision>1</cp:revision>
  <dcterms:created xsi:type="dcterms:W3CDTF">2022-09-23T00:56:47Z</dcterms:created>
  <dcterms:modified xsi:type="dcterms:W3CDTF">2022-09-23T01:48:36Z</dcterms:modified>
</cp:coreProperties>
</file>