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9/22/2022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THE FLOOR IS LAVA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XIMENA, YAMILE AND SEBASTIAN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64502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WHAT IS IT?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floor is lava is a game in which players pretend that the floor or ground is made of </a:t>
            </a:r>
            <a:r>
              <a:rPr lang="en-US" dirty="0" smtClean="0"/>
              <a:t>lava,  </a:t>
            </a:r>
            <a:r>
              <a:rPr lang="en-US" dirty="0"/>
              <a:t>and thus must avoid touching the ground, as touching the ground would </a:t>
            </a:r>
            <a:r>
              <a:rPr lang="en-US" dirty="0" smtClean="0"/>
              <a:t>kill </a:t>
            </a:r>
            <a:r>
              <a:rPr lang="en-US" dirty="0"/>
              <a:t>the player who did </a:t>
            </a:r>
            <a:r>
              <a:rPr lang="en-US" dirty="0" smtClean="0"/>
              <a:t>so. The </a:t>
            </a:r>
            <a:r>
              <a:rPr lang="en-US" dirty="0"/>
              <a:t>players stay off the floor by standing on furniture or the </a:t>
            </a:r>
            <a:r>
              <a:rPr lang="en-US" dirty="0" smtClean="0"/>
              <a:t>room's.</a:t>
            </a:r>
            <a:endParaRPr lang="es-MX" dirty="0"/>
          </a:p>
        </p:txBody>
      </p:sp>
      <p:pic>
        <p:nvPicPr>
          <p:cNvPr id="2050" name="Picture 2" descr="Qué es 'el suelo es lava', el último reto vira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2505" y="3844409"/>
            <a:ext cx="3566989" cy="2006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07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WHEN WAS THIS TREND CREATED?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The </a:t>
            </a:r>
            <a:r>
              <a:rPr lang="en-US" dirty="0"/>
              <a:t>floor is lava became famous in </a:t>
            </a:r>
            <a:r>
              <a:rPr lang="en-US" dirty="0" smtClean="0"/>
              <a:t>2016.</a:t>
            </a:r>
            <a:endParaRPr lang="es-MX" dirty="0"/>
          </a:p>
        </p:txBody>
      </p:sp>
      <p:pic>
        <p:nvPicPr>
          <p:cNvPr id="3074" name="Picture 2" descr="El juego 'El suelo es lava' es el nuevo 'mannequin challenge' | Verne EL  PAÍ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618" y="3567028"/>
            <a:ext cx="4486764" cy="234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4878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THIS TREND INSPIRED ON?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This challenge is based on a game created by Roald Dahl where a child imagined that the floor was </a:t>
            </a:r>
            <a:r>
              <a:rPr lang="en-US" dirty="0" smtClean="0"/>
              <a:t>lava, this game was created in 1948.</a:t>
            </a:r>
            <a:endParaRPr lang="es-MX" dirty="0"/>
          </a:p>
        </p:txBody>
      </p:sp>
      <p:pic>
        <p:nvPicPr>
          <p:cNvPr id="1030" name="Picture 6" descr="Historia y biografía de Roald Dah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307" y="3793343"/>
            <a:ext cx="2953385" cy="1954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2461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HOW DID  BECOME </a:t>
            </a:r>
            <a:r>
              <a:rPr lang="en-US" b="1" smtClean="0"/>
              <a:t>FAMOUS THE </a:t>
            </a:r>
            <a:r>
              <a:rPr lang="en-US" b="1" dirty="0" smtClean="0"/>
              <a:t>FLOOR IS LAVA?</a:t>
            </a:r>
            <a:endParaRPr lang="es-MX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6800" y="2201594"/>
            <a:ext cx="10058400" cy="3931920"/>
          </a:xfrm>
        </p:spPr>
        <p:txBody>
          <a:bodyPr/>
          <a:lstStyle/>
          <a:p>
            <a:r>
              <a:rPr lang="en-US" dirty="0"/>
              <a:t>The phrase the floor is lava was mentioned in the Simpsons but the game went viral thanks to some instagrammers who uploaded a viral video making the challenge.</a:t>
            </a:r>
            <a:endParaRPr lang="es-MX" dirty="0"/>
          </a:p>
          <a:p>
            <a:endParaRPr lang="es-MX" dirty="0"/>
          </a:p>
        </p:txBody>
      </p:sp>
      <p:pic>
        <p:nvPicPr>
          <p:cNvPr id="4098" name="Picture 2" descr="The Floor is Lava: Este es el nuevo reto que divierte las redes socia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997" y="4008386"/>
            <a:ext cx="3778005" cy="212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66765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Rojo naranj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42</TotalTime>
  <Words>96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Century Gothic</vt:lpstr>
      <vt:lpstr>Garamond</vt:lpstr>
      <vt:lpstr>Savon</vt:lpstr>
      <vt:lpstr>THE FLOOR IS LAVA</vt:lpstr>
      <vt:lpstr>WHAT IS IT?</vt:lpstr>
      <vt:lpstr>WHEN WAS THIS TREND CREATED?</vt:lpstr>
      <vt:lpstr>WHAT IS THIS TREND INSPIRED ON?</vt:lpstr>
      <vt:lpstr>HOW DID  BECOME FAMOUS THE FLOOR IS LAVA?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FLOOR IS LAVA</dc:title>
  <dc:creator>Ximena Loaiza</dc:creator>
  <cp:lastModifiedBy>Ximena Loaiza</cp:lastModifiedBy>
  <cp:revision>6</cp:revision>
  <dcterms:created xsi:type="dcterms:W3CDTF">2022-09-20T03:47:10Z</dcterms:created>
  <dcterms:modified xsi:type="dcterms:W3CDTF">2022-09-23T04:04:35Z</dcterms:modified>
</cp:coreProperties>
</file>