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720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496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776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134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924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9092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916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81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6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050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158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EAE8B-EEE0-4A20-9E03-D6C889C9F37E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02FD3-CF07-4EAF-BF4F-6AE109A412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219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25958"/>
          <a:stretch/>
        </p:blipFill>
        <p:spPr>
          <a:xfrm>
            <a:off x="0" y="-1"/>
            <a:ext cx="5210355" cy="685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498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2022-09-21T22:38:47Z</dcterms:created>
  <dcterms:modified xsi:type="dcterms:W3CDTF">2022-09-21T22:51:38Z</dcterms:modified>
</cp:coreProperties>
</file>