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AC7D-A1C9-4BB8-9575-FC132059A668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7B76E-83C5-4442-BE88-87A4DEED5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3063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AC7D-A1C9-4BB8-9575-FC132059A668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7B76E-83C5-4442-BE88-87A4DEED5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688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AC7D-A1C9-4BB8-9575-FC132059A668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7B76E-83C5-4442-BE88-87A4DEED5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034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AC7D-A1C9-4BB8-9575-FC132059A668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7B76E-83C5-4442-BE88-87A4DEED5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3765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AC7D-A1C9-4BB8-9575-FC132059A668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7B76E-83C5-4442-BE88-87A4DEED5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191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AC7D-A1C9-4BB8-9575-FC132059A668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7B76E-83C5-4442-BE88-87A4DEED5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4696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AC7D-A1C9-4BB8-9575-FC132059A668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7B76E-83C5-4442-BE88-87A4DEED5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1878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AC7D-A1C9-4BB8-9575-FC132059A668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7B76E-83C5-4442-BE88-87A4DEED5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305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AC7D-A1C9-4BB8-9575-FC132059A668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7B76E-83C5-4442-BE88-87A4DEED5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538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AC7D-A1C9-4BB8-9575-FC132059A668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7B76E-83C5-4442-BE88-87A4DEED5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4459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AC7D-A1C9-4BB8-9575-FC132059A668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7B76E-83C5-4442-BE88-87A4DEED5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2828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BAC7D-A1C9-4BB8-9575-FC132059A668}" type="datetimeFigureOut">
              <a:rPr lang="es-MX" smtClean="0"/>
              <a:t>21/09/2022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7B76E-83C5-4442-BE88-87A4DEED5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5870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t="19157" r="15197" b="13250"/>
          <a:stretch/>
        </p:blipFill>
        <p:spPr>
          <a:xfrm rot="16200000">
            <a:off x="1077672" y="-931024"/>
            <a:ext cx="4796289" cy="6796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8428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2022-09-21T22:40:44Z</dcterms:created>
  <dcterms:modified xsi:type="dcterms:W3CDTF">2022-09-21T22:40:55Z</dcterms:modified>
</cp:coreProperties>
</file>