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287C-AF8A-4F48-A5F4-1E018642008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7F0CB-8713-4488-9301-04D7A7EFBA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6885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287C-AF8A-4F48-A5F4-1E018642008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7F0CB-8713-4488-9301-04D7A7EFBA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114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287C-AF8A-4F48-A5F4-1E018642008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7F0CB-8713-4488-9301-04D7A7EFBA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3099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287C-AF8A-4F48-A5F4-1E018642008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7F0CB-8713-4488-9301-04D7A7EFBA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043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287C-AF8A-4F48-A5F4-1E018642008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7F0CB-8713-4488-9301-04D7A7EFBA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346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287C-AF8A-4F48-A5F4-1E018642008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7F0CB-8713-4488-9301-04D7A7EFBA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5854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287C-AF8A-4F48-A5F4-1E018642008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7F0CB-8713-4488-9301-04D7A7EFBA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157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287C-AF8A-4F48-A5F4-1E018642008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7F0CB-8713-4488-9301-04D7A7EFBA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060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287C-AF8A-4F48-A5F4-1E018642008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7F0CB-8713-4488-9301-04D7A7EFBA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9720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287C-AF8A-4F48-A5F4-1E018642008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7F0CB-8713-4488-9301-04D7A7EFBA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2526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287C-AF8A-4F48-A5F4-1E018642008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7F0CB-8713-4488-9301-04D7A7EFBA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051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C287C-AF8A-4F48-A5F4-1E018642008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7F0CB-8713-4488-9301-04D7A7EFBA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107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t="20932" b="21088"/>
          <a:stretch/>
        </p:blipFill>
        <p:spPr>
          <a:xfrm>
            <a:off x="-1" y="0"/>
            <a:ext cx="6469811" cy="6668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4170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2022-09-21T22:36:54Z</dcterms:created>
  <dcterms:modified xsi:type="dcterms:W3CDTF">2022-09-21T22:37:02Z</dcterms:modified>
</cp:coreProperties>
</file>