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330" y="5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24F4-69DC-4D9F-8A9A-010C951AD010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914E5-5120-45D9-86EA-FF545F2C45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0007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24F4-69DC-4D9F-8A9A-010C951AD010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914E5-5120-45D9-86EA-FF545F2C45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7195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24F4-69DC-4D9F-8A9A-010C951AD010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914E5-5120-45D9-86EA-FF545F2C45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5383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24F4-69DC-4D9F-8A9A-010C951AD010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914E5-5120-45D9-86EA-FF545F2C45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3572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24F4-69DC-4D9F-8A9A-010C951AD010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914E5-5120-45D9-86EA-FF545F2C45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910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24F4-69DC-4D9F-8A9A-010C951AD010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914E5-5120-45D9-86EA-FF545F2C45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3480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24F4-69DC-4D9F-8A9A-010C951AD010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914E5-5120-45D9-86EA-FF545F2C45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69321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24F4-69DC-4D9F-8A9A-010C951AD010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914E5-5120-45D9-86EA-FF545F2C45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32026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24F4-69DC-4D9F-8A9A-010C951AD010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914E5-5120-45D9-86EA-FF545F2C45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2716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24F4-69DC-4D9F-8A9A-010C951AD010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914E5-5120-45D9-86EA-FF545F2C45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5124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24F4-69DC-4D9F-8A9A-010C951AD010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914E5-5120-45D9-86EA-FF545F2C45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40929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524F4-69DC-4D9F-8A9A-010C951AD010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914E5-5120-45D9-86EA-FF545F2C45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22701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t="12995" b="19113"/>
          <a:stretch/>
        </p:blipFill>
        <p:spPr>
          <a:xfrm>
            <a:off x="-1" y="0"/>
            <a:ext cx="5671595" cy="6860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1260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</cp:revision>
  <dcterms:created xsi:type="dcterms:W3CDTF">2022-09-21T22:34:14Z</dcterms:created>
  <dcterms:modified xsi:type="dcterms:W3CDTF">2022-09-21T22:34:20Z</dcterms:modified>
</cp:coreProperties>
</file>