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normas oficiales mexicanas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Alumna: Alison</a:t>
            </a:r>
          </a:p>
          <a:p>
            <a:r>
              <a:rPr lang="es-ES" dirty="0" smtClean="0"/>
              <a:t>Materia: Ecología Ambiental </a:t>
            </a:r>
            <a:r>
              <a:rPr lang="es-MX" dirty="0" smtClean="0"/>
              <a:t>Fecha: 15 de septiembre 2022 jueves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8009" y="400665"/>
            <a:ext cx="5978366" cy="38570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864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5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Su importancia</a:t>
            </a:r>
            <a:endParaRPr lang="es-MX" dirty="0"/>
          </a:p>
        </p:txBody>
      </p:sp>
      <p:sp>
        <p:nvSpPr>
          <p:cNvPr id="3" name="CuadroTexto 2"/>
          <p:cNvSpPr txBox="1"/>
          <p:nvPr/>
        </p:nvSpPr>
        <p:spPr>
          <a:xfrm>
            <a:off x="766953" y="2009774"/>
            <a:ext cx="52292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/>
              <a:t>regula la </a:t>
            </a:r>
            <a:r>
              <a:rPr lang="es-ES" b="1" dirty="0"/>
              <a:t>contaminación</a:t>
            </a:r>
            <a:r>
              <a:rPr lang="es-ES" dirty="0"/>
              <a:t> atmosférica y establece los requisitos, especificaciones y parámetros para la instalación de sistemas de recuperación de vapores de gasolina en estaciones de servicio y de autoconsumo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5251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5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Por que</a:t>
            </a:r>
            <a:endParaRPr lang="es-MX" dirty="0"/>
          </a:p>
        </p:txBody>
      </p:sp>
      <p:sp>
        <p:nvSpPr>
          <p:cNvPr id="3" name="CuadroTexto 2"/>
          <p:cNvSpPr txBox="1"/>
          <p:nvPr/>
        </p:nvSpPr>
        <p:spPr>
          <a:xfrm>
            <a:off x="762000" y="2084832"/>
            <a:ext cx="4848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/>
              <a:t>derecho a la salud para garantizar la seguridad y sobrevivencia del ser humano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20054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5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Marco teórico</a:t>
            </a:r>
            <a:endParaRPr lang="es-MX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3893" y="381000"/>
            <a:ext cx="7596190" cy="6076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9653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5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conclusión</a:t>
            </a:r>
            <a:endParaRPr lang="es-MX" dirty="0"/>
          </a:p>
        </p:txBody>
      </p:sp>
      <p:sp>
        <p:nvSpPr>
          <p:cNvPr id="3" name="CuadroTexto 2"/>
          <p:cNvSpPr txBox="1"/>
          <p:nvPr/>
        </p:nvSpPr>
        <p:spPr>
          <a:xfrm>
            <a:off x="1024128" y="2419350"/>
            <a:ext cx="70054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/>
              <a:t> establecer los límites permisibles de contaminantes en las descargas de aguas </a:t>
            </a:r>
            <a:r>
              <a:rPr lang="es-ES" dirty="0" smtClean="0"/>
              <a:t>residuales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s-ES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 smtClean="0"/>
              <a:t>Que tengan mejor </a:t>
            </a:r>
            <a:r>
              <a:rPr lang="es-ES" dirty="0" err="1" smtClean="0"/>
              <a:t>bibienda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84596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5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bibliográfica</a:t>
            </a:r>
            <a:endParaRPr lang="es-MX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4575" y="291973"/>
            <a:ext cx="4760214" cy="63469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CuadroTexto 3"/>
          <p:cNvSpPr txBox="1"/>
          <p:nvPr/>
        </p:nvSpPr>
        <p:spPr>
          <a:xfrm>
            <a:off x="162560" y="6269593"/>
            <a:ext cx="492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 smtClean="0"/>
              <a:t>No entendí muy bien </a:t>
            </a:r>
            <a:r>
              <a:rPr lang="es-ES" dirty="0" err="1" smtClean="0"/>
              <a:t>asi</a:t>
            </a:r>
            <a:r>
              <a:rPr lang="es-ES" dirty="0" smtClean="0"/>
              <a:t> que le pongo esto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5564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bg1"/>
            </a:gs>
            <a:gs pos="100000">
              <a:schemeClr val="accent1">
                <a:lumMod val="45000"/>
                <a:lumOff val="55000"/>
              </a:schemeClr>
            </a:gs>
            <a:gs pos="5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Fin gracias por su tiempo  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:D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422400" y="3403600"/>
            <a:ext cx="4836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Bonitos días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062656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</TotalTime>
  <Words>58</Words>
  <Application>Microsoft Office PowerPoint</Application>
  <PresentationFormat>Panorámica</PresentationFormat>
  <Paragraphs>16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Tw Cen MT</vt:lpstr>
      <vt:lpstr>Tw Cen MT Condensed</vt:lpstr>
      <vt:lpstr>Wingdings</vt:lpstr>
      <vt:lpstr>Wingdings 3</vt:lpstr>
      <vt:lpstr>Integral</vt:lpstr>
      <vt:lpstr>normas oficiales mexicanas</vt:lpstr>
      <vt:lpstr>Su importancia</vt:lpstr>
      <vt:lpstr>Por que</vt:lpstr>
      <vt:lpstr>Marco teórico</vt:lpstr>
      <vt:lpstr>conclusión</vt:lpstr>
      <vt:lpstr>bibliográfica</vt:lpstr>
      <vt:lpstr>Fin gracias por su tiempo   :D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normas oficiales mexicanas</dc:title>
  <dc:creator>Chanel Elizondo</dc:creator>
  <cp:lastModifiedBy>Chanel Elizondo</cp:lastModifiedBy>
  <cp:revision>3</cp:revision>
  <dcterms:created xsi:type="dcterms:W3CDTF">2022-09-15T22:35:44Z</dcterms:created>
  <dcterms:modified xsi:type="dcterms:W3CDTF">2022-09-15T23:00:11Z</dcterms:modified>
</cp:coreProperties>
</file>