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6F3F7-48AF-4CD9-B6EC-0C5EA0BDE61D}" type="datetimeFigureOut">
              <a:rPr lang="es-MX" smtClean="0"/>
              <a:t>14/09/2022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0339FDD-404A-459B-B4F2-5E0B6D84B0E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87565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6F3F7-48AF-4CD9-B6EC-0C5EA0BDE61D}" type="datetimeFigureOut">
              <a:rPr lang="es-MX" smtClean="0"/>
              <a:t>14/09/2022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39FDD-404A-459B-B4F2-5E0B6D84B0E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71648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6F3F7-48AF-4CD9-B6EC-0C5EA0BDE61D}" type="datetimeFigureOut">
              <a:rPr lang="es-MX" smtClean="0"/>
              <a:t>14/09/2022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39FDD-404A-459B-B4F2-5E0B6D84B0E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42484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6F3F7-48AF-4CD9-B6EC-0C5EA0BDE61D}" type="datetimeFigureOut">
              <a:rPr lang="es-MX" smtClean="0"/>
              <a:t>14/09/2022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39FDD-404A-459B-B4F2-5E0B6D84B0E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79097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0CD6F3F7-48AF-4CD9-B6EC-0C5EA0BDE61D}" type="datetimeFigureOut">
              <a:rPr lang="es-MX" smtClean="0"/>
              <a:t>14/09/2022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s-MX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0339FDD-404A-459B-B4F2-5E0B6D84B0E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5161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6F3F7-48AF-4CD9-B6EC-0C5EA0BDE61D}" type="datetimeFigureOut">
              <a:rPr lang="es-MX" smtClean="0"/>
              <a:t>14/09/2022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39FDD-404A-459B-B4F2-5E0B6D84B0E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6645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6F3F7-48AF-4CD9-B6EC-0C5EA0BDE61D}" type="datetimeFigureOut">
              <a:rPr lang="es-MX" smtClean="0"/>
              <a:t>14/09/2022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39FDD-404A-459B-B4F2-5E0B6D84B0E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83843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6F3F7-48AF-4CD9-B6EC-0C5EA0BDE61D}" type="datetimeFigureOut">
              <a:rPr lang="es-MX" smtClean="0"/>
              <a:t>14/09/2022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39FDD-404A-459B-B4F2-5E0B6D84B0E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47839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6F3F7-48AF-4CD9-B6EC-0C5EA0BDE61D}" type="datetimeFigureOut">
              <a:rPr lang="es-MX" smtClean="0"/>
              <a:t>14/09/2022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39FDD-404A-459B-B4F2-5E0B6D84B0E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43715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6F3F7-48AF-4CD9-B6EC-0C5EA0BDE61D}" type="datetimeFigureOut">
              <a:rPr lang="es-MX" smtClean="0"/>
              <a:t>14/09/2022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39FDD-404A-459B-B4F2-5E0B6D84B0E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93017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6F3F7-48AF-4CD9-B6EC-0C5EA0BDE61D}" type="datetimeFigureOut">
              <a:rPr lang="es-MX" smtClean="0"/>
              <a:t>14/09/2022</a:t>
            </a:fld>
            <a:endParaRPr lang="es-MX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39FDD-404A-459B-B4F2-5E0B6D84B0E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9848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0CD6F3F7-48AF-4CD9-B6EC-0C5EA0BDE61D}" type="datetimeFigureOut">
              <a:rPr lang="es-MX" smtClean="0"/>
              <a:t>14/09/2022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0339FDD-404A-459B-B4F2-5E0B6D84B0E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3309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92FE34-E798-44D7-829C-262CA9BC84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Esquema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619BD1C-91B0-4C97-B232-A3751BA2E8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Materia: ecología y medio ambiente </a:t>
            </a:r>
          </a:p>
          <a:p>
            <a:r>
              <a:rPr lang="es-MX" dirty="0"/>
              <a:t>Nombre : Antonio Edu Ibarra Acosta </a:t>
            </a:r>
          </a:p>
        </p:txBody>
      </p:sp>
    </p:spTree>
    <p:extLst>
      <p:ext uri="{BB962C8B-B14F-4D97-AF65-F5344CB8AC3E}">
        <p14:creationId xmlns:p14="http://schemas.microsoft.com/office/powerpoint/2010/main" val="3733479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E1B1924D-98BA-47F9-8AF1-41CF92C5E743}"/>
              </a:ext>
            </a:extLst>
          </p:cNvPr>
          <p:cNvSpPr/>
          <p:nvPr/>
        </p:nvSpPr>
        <p:spPr>
          <a:xfrm>
            <a:off x="4174435" y="212035"/>
            <a:ext cx="3710608" cy="8348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err="1"/>
              <a:t>Ecologia</a:t>
            </a:r>
            <a:r>
              <a:rPr lang="es-MX" dirty="0"/>
              <a:t> y medio ambiente 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311A27C7-3466-4B29-9705-6726718CE0B5}"/>
              </a:ext>
            </a:extLst>
          </p:cNvPr>
          <p:cNvCxnSpPr>
            <a:cxnSpLocks/>
            <a:stCxn id="4" idx="2"/>
          </p:cNvCxnSpPr>
          <p:nvPr/>
        </p:nvCxnSpPr>
        <p:spPr>
          <a:xfrm>
            <a:off x="6029739" y="1046922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ángulo 7">
            <a:extLst>
              <a:ext uri="{FF2B5EF4-FFF2-40B4-BE49-F238E27FC236}">
                <a16:creationId xmlns:a16="http://schemas.microsoft.com/office/drawing/2014/main" id="{8F56FE04-DF62-46B9-8B8C-B66D0A8DDF15}"/>
              </a:ext>
            </a:extLst>
          </p:cNvPr>
          <p:cNvSpPr/>
          <p:nvPr/>
        </p:nvSpPr>
        <p:spPr>
          <a:xfrm>
            <a:off x="4240696" y="1358348"/>
            <a:ext cx="3710608" cy="8348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Oikos, casa y logos, tratado o estudio </a:t>
            </a:r>
          </a:p>
        </p:txBody>
      </p:sp>
      <p:cxnSp>
        <p:nvCxnSpPr>
          <p:cNvPr id="12" name="Conector: angular 11">
            <a:extLst>
              <a:ext uri="{FF2B5EF4-FFF2-40B4-BE49-F238E27FC236}">
                <a16:creationId xmlns:a16="http://schemas.microsoft.com/office/drawing/2014/main" id="{A4F0CEFB-3735-4157-B1AE-5F2858B3F049}"/>
              </a:ext>
            </a:extLst>
          </p:cNvPr>
          <p:cNvCxnSpPr>
            <a:cxnSpLocks/>
          </p:cNvCxnSpPr>
          <p:nvPr/>
        </p:nvCxnSpPr>
        <p:spPr>
          <a:xfrm rot="16200000" flipH="1">
            <a:off x="5934006" y="2167223"/>
            <a:ext cx="1217618" cy="1026155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: angular 13">
            <a:extLst>
              <a:ext uri="{FF2B5EF4-FFF2-40B4-BE49-F238E27FC236}">
                <a16:creationId xmlns:a16="http://schemas.microsoft.com/office/drawing/2014/main" id="{2EC84ABB-B48C-48AC-A1F4-2B53098DC561}"/>
              </a:ext>
            </a:extLst>
          </p:cNvPr>
          <p:cNvCxnSpPr>
            <a:cxnSpLocks/>
          </p:cNvCxnSpPr>
          <p:nvPr/>
        </p:nvCxnSpPr>
        <p:spPr>
          <a:xfrm rot="5400000">
            <a:off x="5072045" y="2217045"/>
            <a:ext cx="974878" cy="940509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ángulo 30">
            <a:extLst>
              <a:ext uri="{FF2B5EF4-FFF2-40B4-BE49-F238E27FC236}">
                <a16:creationId xmlns:a16="http://schemas.microsoft.com/office/drawing/2014/main" id="{9AB860B2-AD16-4970-BD3A-F6C70159AD16}"/>
              </a:ext>
            </a:extLst>
          </p:cNvPr>
          <p:cNvSpPr/>
          <p:nvPr/>
        </p:nvSpPr>
        <p:spPr>
          <a:xfrm>
            <a:off x="4012441" y="3189721"/>
            <a:ext cx="2136567" cy="5935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Ciencias con las que se relaciona </a:t>
            </a:r>
          </a:p>
        </p:txBody>
      </p:sp>
      <p:cxnSp>
        <p:nvCxnSpPr>
          <p:cNvPr id="37" name="Conector recto 36">
            <a:extLst>
              <a:ext uri="{FF2B5EF4-FFF2-40B4-BE49-F238E27FC236}">
                <a16:creationId xmlns:a16="http://schemas.microsoft.com/office/drawing/2014/main" id="{3C1EBE36-AB08-496A-9847-1DC1420AEA26}"/>
              </a:ext>
            </a:extLst>
          </p:cNvPr>
          <p:cNvCxnSpPr>
            <a:cxnSpLocks/>
          </p:cNvCxnSpPr>
          <p:nvPr/>
        </p:nvCxnSpPr>
        <p:spPr>
          <a:xfrm>
            <a:off x="959593" y="2697511"/>
            <a:ext cx="103995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ángulo 43">
            <a:extLst>
              <a:ext uri="{FF2B5EF4-FFF2-40B4-BE49-F238E27FC236}">
                <a16:creationId xmlns:a16="http://schemas.microsoft.com/office/drawing/2014/main" id="{94E00B6C-5C6A-4B0B-B94B-E6898F67C50D}"/>
              </a:ext>
            </a:extLst>
          </p:cNvPr>
          <p:cNvSpPr/>
          <p:nvPr/>
        </p:nvSpPr>
        <p:spPr>
          <a:xfrm>
            <a:off x="3940246" y="3946871"/>
            <a:ext cx="2280956" cy="23720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dirty="0"/>
              <a:t>Biología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dirty="0"/>
              <a:t>Matemáticas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dirty="0"/>
              <a:t>Física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dirty="0"/>
              <a:t>Sociología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dirty="0"/>
              <a:t>Economía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dirty="0"/>
              <a:t>Química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dirty="0"/>
              <a:t>Geografía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dirty="0"/>
              <a:t>Política </a:t>
            </a:r>
          </a:p>
        </p:txBody>
      </p:sp>
      <p:cxnSp>
        <p:nvCxnSpPr>
          <p:cNvPr id="46" name="Conector recto 45">
            <a:extLst>
              <a:ext uri="{FF2B5EF4-FFF2-40B4-BE49-F238E27FC236}">
                <a16:creationId xmlns:a16="http://schemas.microsoft.com/office/drawing/2014/main" id="{E5ABD278-7E30-4C70-9035-C36D7B4D034A}"/>
              </a:ext>
            </a:extLst>
          </p:cNvPr>
          <p:cNvCxnSpPr>
            <a:cxnSpLocks/>
            <a:stCxn id="31" idx="2"/>
            <a:endCxn id="44" idx="0"/>
          </p:cNvCxnSpPr>
          <p:nvPr/>
        </p:nvCxnSpPr>
        <p:spPr>
          <a:xfrm flipH="1">
            <a:off x="5080724" y="3783298"/>
            <a:ext cx="1" cy="1635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de flecha 61">
            <a:extLst>
              <a:ext uri="{FF2B5EF4-FFF2-40B4-BE49-F238E27FC236}">
                <a16:creationId xmlns:a16="http://schemas.microsoft.com/office/drawing/2014/main" id="{1D32F19D-5AE3-4294-AE27-3872D6F27C14}"/>
              </a:ext>
            </a:extLst>
          </p:cNvPr>
          <p:cNvCxnSpPr>
            <a:cxnSpLocks/>
          </p:cNvCxnSpPr>
          <p:nvPr/>
        </p:nvCxnSpPr>
        <p:spPr>
          <a:xfrm>
            <a:off x="959593" y="2697511"/>
            <a:ext cx="0" cy="2913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recto de flecha 62">
            <a:extLst>
              <a:ext uri="{FF2B5EF4-FFF2-40B4-BE49-F238E27FC236}">
                <a16:creationId xmlns:a16="http://schemas.microsoft.com/office/drawing/2014/main" id="{FFF4D274-3814-480D-A0B5-89B9D3AE94ED}"/>
              </a:ext>
            </a:extLst>
          </p:cNvPr>
          <p:cNvCxnSpPr/>
          <p:nvPr/>
        </p:nvCxnSpPr>
        <p:spPr>
          <a:xfrm>
            <a:off x="11359187" y="2697511"/>
            <a:ext cx="0" cy="7314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ectángulo 63">
            <a:extLst>
              <a:ext uri="{FF2B5EF4-FFF2-40B4-BE49-F238E27FC236}">
                <a16:creationId xmlns:a16="http://schemas.microsoft.com/office/drawing/2014/main" id="{B7ADA746-BA29-478B-B000-51DBC496A809}"/>
              </a:ext>
            </a:extLst>
          </p:cNvPr>
          <p:cNvSpPr/>
          <p:nvPr/>
        </p:nvSpPr>
        <p:spPr>
          <a:xfrm>
            <a:off x="32990" y="3033215"/>
            <a:ext cx="1842438" cy="7314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Factores bióticos y abióticos </a:t>
            </a:r>
          </a:p>
        </p:txBody>
      </p:sp>
      <p:cxnSp>
        <p:nvCxnSpPr>
          <p:cNvPr id="67" name="Conector recto 66">
            <a:extLst>
              <a:ext uri="{FF2B5EF4-FFF2-40B4-BE49-F238E27FC236}">
                <a16:creationId xmlns:a16="http://schemas.microsoft.com/office/drawing/2014/main" id="{602567A6-BF50-48EB-972B-459D03FE0D2E}"/>
              </a:ext>
            </a:extLst>
          </p:cNvPr>
          <p:cNvCxnSpPr>
            <a:cxnSpLocks/>
            <a:stCxn id="64" idx="2"/>
          </p:cNvCxnSpPr>
          <p:nvPr/>
        </p:nvCxnSpPr>
        <p:spPr>
          <a:xfrm>
            <a:off x="954209" y="3764702"/>
            <a:ext cx="0" cy="3357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ectángulo 68">
            <a:extLst>
              <a:ext uri="{FF2B5EF4-FFF2-40B4-BE49-F238E27FC236}">
                <a16:creationId xmlns:a16="http://schemas.microsoft.com/office/drawing/2014/main" id="{21F965BD-EA1F-4F18-82C4-28830209EC31}"/>
              </a:ext>
            </a:extLst>
          </p:cNvPr>
          <p:cNvSpPr/>
          <p:nvPr/>
        </p:nvSpPr>
        <p:spPr>
          <a:xfrm>
            <a:off x="-51428" y="4100406"/>
            <a:ext cx="2917458" cy="26279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/>
              <a:t>Bióticos: por los componentes fisicoquímicos inanimados que influyen sobre los seres vivos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/>
              <a:t>Biótico: seres vivos , plantas, hongos etc.. </a:t>
            </a:r>
          </a:p>
        </p:txBody>
      </p:sp>
      <p:sp>
        <p:nvSpPr>
          <p:cNvPr id="75" name="Rectángulo 74">
            <a:extLst>
              <a:ext uri="{FF2B5EF4-FFF2-40B4-BE49-F238E27FC236}">
                <a16:creationId xmlns:a16="http://schemas.microsoft.com/office/drawing/2014/main" id="{D2F165ED-2837-4ADD-87E6-638DE56A5DE7}"/>
              </a:ext>
            </a:extLst>
          </p:cNvPr>
          <p:cNvSpPr/>
          <p:nvPr/>
        </p:nvSpPr>
        <p:spPr>
          <a:xfrm>
            <a:off x="6381786" y="3259069"/>
            <a:ext cx="2280956" cy="7314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Tipos de contaminación </a:t>
            </a:r>
          </a:p>
        </p:txBody>
      </p:sp>
      <p:cxnSp>
        <p:nvCxnSpPr>
          <p:cNvPr id="77" name="Conector recto 76">
            <a:extLst>
              <a:ext uri="{FF2B5EF4-FFF2-40B4-BE49-F238E27FC236}">
                <a16:creationId xmlns:a16="http://schemas.microsoft.com/office/drawing/2014/main" id="{9BF694C9-A402-4B03-BA02-591CAF2409B1}"/>
              </a:ext>
            </a:extLst>
          </p:cNvPr>
          <p:cNvCxnSpPr>
            <a:cxnSpLocks/>
            <a:stCxn id="75" idx="2"/>
          </p:cNvCxnSpPr>
          <p:nvPr/>
        </p:nvCxnSpPr>
        <p:spPr>
          <a:xfrm>
            <a:off x="7522264" y="3990557"/>
            <a:ext cx="0" cy="2948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Rectángulo 78">
            <a:extLst>
              <a:ext uri="{FF2B5EF4-FFF2-40B4-BE49-F238E27FC236}">
                <a16:creationId xmlns:a16="http://schemas.microsoft.com/office/drawing/2014/main" id="{1226CAB9-BA62-40EA-BA6F-94F0FBC26F29}"/>
              </a:ext>
            </a:extLst>
          </p:cNvPr>
          <p:cNvSpPr/>
          <p:nvPr/>
        </p:nvSpPr>
        <p:spPr>
          <a:xfrm>
            <a:off x="6381786" y="4285397"/>
            <a:ext cx="2661305" cy="22245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MX" dirty="0"/>
              <a:t>Hídrica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MX" dirty="0"/>
              <a:t>Acústica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MX" dirty="0"/>
              <a:t>Visual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MX" dirty="0"/>
              <a:t>Del suelo </a:t>
            </a:r>
          </a:p>
        </p:txBody>
      </p:sp>
      <p:sp>
        <p:nvSpPr>
          <p:cNvPr id="81" name="Rectángulo 80">
            <a:extLst>
              <a:ext uri="{FF2B5EF4-FFF2-40B4-BE49-F238E27FC236}">
                <a16:creationId xmlns:a16="http://schemas.microsoft.com/office/drawing/2014/main" id="{07E8D99E-3FAD-4F1D-B765-68A44E923064}"/>
              </a:ext>
            </a:extLst>
          </p:cNvPr>
          <p:cNvSpPr/>
          <p:nvPr/>
        </p:nvSpPr>
        <p:spPr>
          <a:xfrm>
            <a:off x="9207238" y="3429000"/>
            <a:ext cx="2830087" cy="6892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Impacto del humano en el ambiente </a:t>
            </a:r>
          </a:p>
        </p:txBody>
      </p:sp>
      <p:cxnSp>
        <p:nvCxnSpPr>
          <p:cNvPr id="83" name="Conector recto 82">
            <a:extLst>
              <a:ext uri="{FF2B5EF4-FFF2-40B4-BE49-F238E27FC236}">
                <a16:creationId xmlns:a16="http://schemas.microsoft.com/office/drawing/2014/main" id="{66A927F2-8025-476A-A852-2ED26784F754}"/>
              </a:ext>
            </a:extLst>
          </p:cNvPr>
          <p:cNvCxnSpPr>
            <a:stCxn id="81" idx="2"/>
          </p:cNvCxnSpPr>
          <p:nvPr/>
        </p:nvCxnSpPr>
        <p:spPr>
          <a:xfrm flipH="1">
            <a:off x="10622281" y="4118210"/>
            <a:ext cx="1" cy="290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Rectángulo 83">
            <a:extLst>
              <a:ext uri="{FF2B5EF4-FFF2-40B4-BE49-F238E27FC236}">
                <a16:creationId xmlns:a16="http://schemas.microsoft.com/office/drawing/2014/main" id="{51726D6E-48CF-4282-BB65-B6C21E5AFA0E}"/>
              </a:ext>
            </a:extLst>
          </p:cNvPr>
          <p:cNvSpPr/>
          <p:nvPr/>
        </p:nvSpPr>
        <p:spPr>
          <a:xfrm>
            <a:off x="9376021" y="4408227"/>
            <a:ext cx="2661304" cy="17605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La contaminación y sobrepoblación de la tierra </a:t>
            </a:r>
          </a:p>
        </p:txBody>
      </p:sp>
    </p:spTree>
    <p:extLst>
      <p:ext uri="{BB962C8B-B14F-4D97-AF65-F5344CB8AC3E}">
        <p14:creationId xmlns:p14="http://schemas.microsoft.com/office/powerpoint/2010/main" val="37402761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tras en madera">
  <a:themeElements>
    <a:clrScheme name="Letras en madera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Letras en madera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etras en madera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Recorte</Template>
  <TotalTime>27</TotalTime>
  <Words>88</Words>
  <Application>Microsoft Office PowerPoint</Application>
  <PresentationFormat>Panorámica</PresentationFormat>
  <Paragraphs>24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Rockwell</vt:lpstr>
      <vt:lpstr>Rockwell Condensed</vt:lpstr>
      <vt:lpstr>Wingdings</vt:lpstr>
      <vt:lpstr>Letras en madera</vt:lpstr>
      <vt:lpstr>Esquema 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Esquema</dc:title>
  <dc:creator>Windows 10 pro</dc:creator>
  <cp:lastModifiedBy>Windows 10 pro</cp:lastModifiedBy>
  <cp:revision>4</cp:revision>
  <dcterms:created xsi:type="dcterms:W3CDTF">2022-09-15T05:11:27Z</dcterms:created>
  <dcterms:modified xsi:type="dcterms:W3CDTF">2022-09-15T05:38:37Z</dcterms:modified>
</cp:coreProperties>
</file>